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 id="2147483721" r:id="rId2"/>
  </p:sldMasterIdLst>
  <p:notesMasterIdLst>
    <p:notesMasterId r:id="rId15"/>
  </p:notesMasterIdLst>
  <p:handoutMasterIdLst>
    <p:handoutMasterId r:id="rId16"/>
  </p:handoutMasterIdLst>
  <p:sldIdLst>
    <p:sldId id="418" r:id="rId3"/>
    <p:sldId id="430" r:id="rId4"/>
    <p:sldId id="426" r:id="rId5"/>
    <p:sldId id="420" r:id="rId6"/>
    <p:sldId id="428" r:id="rId7"/>
    <p:sldId id="410" r:id="rId8"/>
    <p:sldId id="425" r:id="rId9"/>
    <p:sldId id="411" r:id="rId10"/>
    <p:sldId id="412" r:id="rId11"/>
    <p:sldId id="413" r:id="rId12"/>
    <p:sldId id="416" r:id="rId13"/>
    <p:sldId id="429" r:id="rId14"/>
  </p:sldIdLst>
  <p:sldSz cx="17348200" cy="9756775"/>
  <p:notesSz cx="6794500" cy="9931400"/>
  <p:defaultTextStyle>
    <a:defPPr>
      <a:defRPr lang="nl-NL"/>
    </a:defPPr>
    <a:lvl1pPr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1pPr>
    <a:lvl2pPr marL="649288" indent="-192088"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2pPr>
    <a:lvl3pPr marL="1300163" indent="-385763"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3pPr>
    <a:lvl4pPr marL="1949450" indent="-577850"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4pPr>
    <a:lvl5pPr marL="2600325" indent="-771525"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5pPr>
    <a:lvl6pPr marL="2286000" algn="l" defTabSz="914400" rtl="0" eaLnBrk="1" latinLnBrk="0" hangingPunct="1">
      <a:defRPr sz="2600" kern="1200">
        <a:solidFill>
          <a:schemeClr val="tx1"/>
        </a:solidFill>
        <a:latin typeface="Arial" charset="0"/>
        <a:ea typeface="Arial" charset="0"/>
        <a:cs typeface="Arial" charset="0"/>
      </a:defRPr>
    </a:lvl6pPr>
    <a:lvl7pPr marL="2743200" algn="l" defTabSz="914400" rtl="0" eaLnBrk="1" latinLnBrk="0" hangingPunct="1">
      <a:defRPr sz="2600" kern="1200">
        <a:solidFill>
          <a:schemeClr val="tx1"/>
        </a:solidFill>
        <a:latin typeface="Arial" charset="0"/>
        <a:ea typeface="Arial" charset="0"/>
        <a:cs typeface="Arial" charset="0"/>
      </a:defRPr>
    </a:lvl7pPr>
    <a:lvl8pPr marL="3200400" algn="l" defTabSz="914400" rtl="0" eaLnBrk="1" latinLnBrk="0" hangingPunct="1">
      <a:defRPr sz="2600" kern="1200">
        <a:solidFill>
          <a:schemeClr val="tx1"/>
        </a:solidFill>
        <a:latin typeface="Arial" charset="0"/>
        <a:ea typeface="Arial" charset="0"/>
        <a:cs typeface="Arial" charset="0"/>
      </a:defRPr>
    </a:lvl8pPr>
    <a:lvl9pPr marL="3657600" algn="l" defTabSz="914400" rtl="0" eaLnBrk="1" latinLnBrk="0" hangingPunct="1">
      <a:defRPr sz="2600"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3073" userDrawn="1">
          <p15:clr>
            <a:srgbClr val="A4A3A4"/>
          </p15:clr>
        </p15:guide>
        <p15:guide id="2" pos="5465"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11B"/>
    <a:srgbClr val="BF2E1B"/>
    <a:srgbClr val="B72922"/>
    <a:srgbClr val="BE2E1A"/>
    <a:srgbClr val="B72E1B"/>
    <a:srgbClr val="B3011B"/>
    <a:srgbClr val="00332B"/>
    <a:srgbClr val="E8C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77" autoAdjust="0"/>
    <p:restoredTop sz="77093" autoAdjust="0"/>
  </p:normalViewPr>
  <p:slideViewPr>
    <p:cSldViewPr snapToGrid="0" snapToObjects="1">
      <p:cViewPr varScale="1">
        <p:scale>
          <a:sx n="48" d="100"/>
          <a:sy n="48" d="100"/>
        </p:scale>
        <p:origin x="904" y="40"/>
      </p:cViewPr>
      <p:guideLst>
        <p:guide orient="horz" pos="307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2" d="100"/>
          <a:sy n="162" d="100"/>
        </p:scale>
        <p:origin x="6544" y="20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defTabSz="650276" eaLnBrk="1" fontAlgn="auto" hangingPunct="1">
              <a:spcBef>
                <a:spcPts val="0"/>
              </a:spcBef>
              <a:spcAft>
                <a:spcPts val="0"/>
              </a:spcAft>
              <a:defRPr sz="1200">
                <a:latin typeface="+mn-lt"/>
                <a:ea typeface="+mn-ea"/>
                <a:cs typeface="+mn-cs"/>
              </a:defRPr>
            </a:lvl1pPr>
          </a:lstStyle>
          <a:p>
            <a:pPr>
              <a:defRPr/>
            </a:pPr>
            <a:r>
              <a:rPr lang="nl-NL"/>
              <a:t>Koptekst</a:t>
            </a:r>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17A39E9D-B438-D94D-AF2A-93757548558C}" type="datetime1">
              <a:rPr lang="nl-NL" altLang="nl-NL"/>
              <a:pPr/>
              <a:t>11-10-2021</a:t>
            </a:fld>
            <a:endParaRPr lang="nl-NL" altLang="nl-NL"/>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defTabSz="650276" eaLnBrk="1" fontAlgn="auto" hangingPunct="1">
              <a:spcBef>
                <a:spcPts val="0"/>
              </a:spcBef>
              <a:spcAft>
                <a:spcPts val="0"/>
              </a:spcAft>
              <a:defRPr sz="1200">
                <a:latin typeface="+mn-lt"/>
                <a:ea typeface="+mn-ea"/>
                <a:cs typeface="+mn-cs"/>
              </a:defRPr>
            </a:lvl1pPr>
          </a:lstStyle>
          <a:p>
            <a:pPr>
              <a:defRPr/>
            </a:pPr>
            <a:r>
              <a:rPr lang="nl-NL"/>
              <a:t>Voettekst</a:t>
            </a:r>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8A9EAD0-9E80-4D48-BD70-0B8751B7105E}" type="slidenum">
              <a:rPr lang="nl-NL" altLang="nl-NL"/>
              <a:pPr/>
              <a:t>‹#›</a:t>
            </a:fld>
            <a:endParaRPr lang="nl-NL" altLang="nl-NL"/>
          </a:p>
        </p:txBody>
      </p:sp>
    </p:spTree>
    <p:extLst>
      <p:ext uri="{BB962C8B-B14F-4D97-AF65-F5344CB8AC3E}">
        <p14:creationId xmlns:p14="http://schemas.microsoft.com/office/powerpoint/2010/main" val="2516391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defTabSz="650276" eaLnBrk="1" fontAlgn="auto" hangingPunct="1">
              <a:spcBef>
                <a:spcPts val="0"/>
              </a:spcBef>
              <a:spcAft>
                <a:spcPts val="0"/>
              </a:spcAft>
              <a:defRPr sz="1200">
                <a:latin typeface="+mn-lt"/>
                <a:ea typeface="+mn-ea"/>
                <a:cs typeface="+mn-cs"/>
              </a:defRPr>
            </a:lvl1pPr>
          </a:lstStyle>
          <a:p>
            <a:pPr>
              <a:defRPr/>
            </a:pPr>
            <a:r>
              <a:rPr lang="nl-NL"/>
              <a:t>Koptekst</a:t>
            </a:r>
          </a:p>
        </p:txBody>
      </p:sp>
      <p:sp>
        <p:nvSpPr>
          <p:cNvPr id="3" name="Tijdelijke aanduiding voor datum 2"/>
          <p:cNvSpPr>
            <a:spLocks noGrp="1"/>
          </p:cNvSpPr>
          <p:nvPr>
            <p:ph type="dt" idx="1"/>
          </p:nvPr>
        </p:nvSpPr>
        <p:spPr>
          <a:xfrm>
            <a:off x="3848645" y="0"/>
            <a:ext cx="2944283" cy="49657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3AA95554-0BC3-EC48-BCE0-DB850053191D}" type="datetime1">
              <a:rPr lang="nl-NL" altLang="nl-NL"/>
              <a:pPr/>
              <a:t>11-10-2021</a:t>
            </a:fld>
            <a:endParaRPr lang="nl-NL" altLang="nl-NL"/>
          </a:p>
        </p:txBody>
      </p:sp>
      <p:sp>
        <p:nvSpPr>
          <p:cNvPr id="4" name="Tijdelijke aanduiding voor dia-afbeelding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defTabSz="650276" eaLnBrk="1" fontAlgn="auto" hangingPunct="1">
              <a:spcBef>
                <a:spcPts val="0"/>
              </a:spcBef>
              <a:spcAft>
                <a:spcPts val="0"/>
              </a:spcAft>
              <a:defRPr sz="1200">
                <a:latin typeface="+mn-lt"/>
                <a:ea typeface="+mn-ea"/>
                <a:cs typeface="+mn-cs"/>
              </a:defRPr>
            </a:lvl1pPr>
          </a:lstStyle>
          <a:p>
            <a:pPr>
              <a:defRPr/>
            </a:pPr>
            <a:r>
              <a:rPr lang="nl-NL"/>
              <a:t>Voettekst</a:t>
            </a:r>
          </a:p>
        </p:txBody>
      </p:sp>
      <p:sp>
        <p:nvSpPr>
          <p:cNvPr id="7" name="Tijdelijke aanduiding voor dianummer 6"/>
          <p:cNvSpPr>
            <a:spLocks noGrp="1"/>
          </p:cNvSpPr>
          <p:nvPr>
            <p:ph type="sldNum" sz="quarter" idx="5"/>
          </p:nvPr>
        </p:nvSpPr>
        <p:spPr>
          <a:xfrm>
            <a:off x="3848645" y="9433106"/>
            <a:ext cx="2944283" cy="49657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99F9E045-9CC3-1D4F-BC0B-726384831F88}" type="slidenum">
              <a:rPr lang="nl-NL" altLang="nl-NL"/>
              <a:pPr/>
              <a:t>‹#›</a:t>
            </a:fld>
            <a:endParaRPr lang="nl-NL" altLang="nl-NL"/>
          </a:p>
        </p:txBody>
      </p:sp>
    </p:spTree>
    <p:extLst>
      <p:ext uri="{BB962C8B-B14F-4D97-AF65-F5344CB8AC3E}">
        <p14:creationId xmlns:p14="http://schemas.microsoft.com/office/powerpoint/2010/main" val="177747450"/>
      </p:ext>
    </p:extLst>
  </p:cSld>
  <p:clrMap bg1="lt1" tx1="dk1" bg2="lt2" tx2="dk2" accent1="accent1" accent2="accent2" accent3="accent3" accent4="accent4" accent5="accent5" accent6="accent6" hlink="hlink" folHlink="folHlink"/>
  <p:hf sldNum="0" hdr="0" ftr="0" dt="0"/>
  <p:notesStyle>
    <a:lvl1pPr algn="l" defTabSz="649288" rtl="0" eaLnBrk="0" fontAlgn="base" hangingPunct="0">
      <a:spcBef>
        <a:spcPct val="30000"/>
      </a:spcBef>
      <a:spcAft>
        <a:spcPct val="0"/>
      </a:spcAft>
      <a:defRPr sz="1700" kern="1200">
        <a:solidFill>
          <a:schemeClr val="tx1"/>
        </a:solidFill>
        <a:latin typeface="+mn-lt"/>
        <a:ea typeface="+mn-ea"/>
        <a:cs typeface="+mn-cs"/>
      </a:defRPr>
    </a:lvl1pPr>
    <a:lvl2pPr marL="649288" algn="l" defTabSz="649288" rtl="0" eaLnBrk="0" fontAlgn="base" hangingPunct="0">
      <a:spcBef>
        <a:spcPct val="30000"/>
      </a:spcBef>
      <a:spcAft>
        <a:spcPct val="0"/>
      </a:spcAft>
      <a:defRPr sz="1700" kern="1200">
        <a:solidFill>
          <a:schemeClr val="tx1"/>
        </a:solidFill>
        <a:latin typeface="+mn-lt"/>
        <a:ea typeface="+mn-ea"/>
        <a:cs typeface="+mn-cs"/>
      </a:defRPr>
    </a:lvl2pPr>
    <a:lvl3pPr marL="1300163" algn="l" defTabSz="649288" rtl="0" eaLnBrk="0" fontAlgn="base" hangingPunct="0">
      <a:spcBef>
        <a:spcPct val="30000"/>
      </a:spcBef>
      <a:spcAft>
        <a:spcPct val="0"/>
      </a:spcAft>
      <a:defRPr sz="1700" kern="1200">
        <a:solidFill>
          <a:schemeClr val="tx1"/>
        </a:solidFill>
        <a:latin typeface="+mn-lt"/>
        <a:ea typeface="+mn-ea"/>
        <a:cs typeface="+mn-cs"/>
      </a:defRPr>
    </a:lvl3pPr>
    <a:lvl4pPr marL="1949450" algn="l" defTabSz="649288" rtl="0" eaLnBrk="0" fontAlgn="base" hangingPunct="0">
      <a:spcBef>
        <a:spcPct val="30000"/>
      </a:spcBef>
      <a:spcAft>
        <a:spcPct val="0"/>
      </a:spcAft>
      <a:defRPr sz="1700" kern="1200">
        <a:solidFill>
          <a:schemeClr val="tx1"/>
        </a:solidFill>
        <a:latin typeface="+mn-lt"/>
        <a:ea typeface="+mn-ea"/>
        <a:cs typeface="+mn-cs"/>
      </a:defRPr>
    </a:lvl4pPr>
    <a:lvl5pPr marL="2600325" algn="l" defTabSz="649288" rtl="0" eaLnBrk="0" fontAlgn="base" hangingPunct="0">
      <a:spcBef>
        <a:spcPct val="30000"/>
      </a:spcBef>
      <a:spcAft>
        <a:spcPct val="0"/>
      </a:spcAft>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229289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1" dirty="0"/>
          </a:p>
        </p:txBody>
      </p:sp>
    </p:spTree>
    <p:extLst>
      <p:ext uri="{BB962C8B-B14F-4D97-AF65-F5344CB8AC3E}">
        <p14:creationId xmlns:p14="http://schemas.microsoft.com/office/powerpoint/2010/main" val="4023152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Tree>
    <p:extLst>
      <p:ext uri="{BB962C8B-B14F-4D97-AF65-F5344CB8AC3E}">
        <p14:creationId xmlns:p14="http://schemas.microsoft.com/office/powerpoint/2010/main" val="969937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Tree>
    <p:extLst>
      <p:ext uri="{BB962C8B-B14F-4D97-AF65-F5344CB8AC3E}">
        <p14:creationId xmlns:p14="http://schemas.microsoft.com/office/powerpoint/2010/main" val="342473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i="1" dirty="0"/>
          </a:p>
        </p:txBody>
      </p:sp>
    </p:spTree>
    <p:extLst>
      <p:ext uri="{BB962C8B-B14F-4D97-AF65-F5344CB8AC3E}">
        <p14:creationId xmlns:p14="http://schemas.microsoft.com/office/powerpoint/2010/main" val="98225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i="1" dirty="0"/>
          </a:p>
        </p:txBody>
      </p:sp>
    </p:spTree>
    <p:extLst>
      <p:ext uri="{BB962C8B-B14F-4D97-AF65-F5344CB8AC3E}">
        <p14:creationId xmlns:p14="http://schemas.microsoft.com/office/powerpoint/2010/main" val="398559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97673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i="1" dirty="0"/>
          </a:p>
        </p:txBody>
      </p:sp>
    </p:spTree>
    <p:extLst>
      <p:ext uri="{BB962C8B-B14F-4D97-AF65-F5344CB8AC3E}">
        <p14:creationId xmlns:p14="http://schemas.microsoft.com/office/powerpoint/2010/main" val="200170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1" dirty="0"/>
          </a:p>
        </p:txBody>
      </p:sp>
    </p:spTree>
    <p:extLst>
      <p:ext uri="{BB962C8B-B14F-4D97-AF65-F5344CB8AC3E}">
        <p14:creationId xmlns:p14="http://schemas.microsoft.com/office/powerpoint/2010/main" val="152024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i="1" dirty="0"/>
          </a:p>
        </p:txBody>
      </p:sp>
    </p:spTree>
    <p:extLst>
      <p:ext uri="{BB962C8B-B14F-4D97-AF65-F5344CB8AC3E}">
        <p14:creationId xmlns:p14="http://schemas.microsoft.com/office/powerpoint/2010/main" val="81929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Tree>
    <p:extLst>
      <p:ext uri="{BB962C8B-B14F-4D97-AF65-F5344CB8AC3E}">
        <p14:creationId xmlns:p14="http://schemas.microsoft.com/office/powerpoint/2010/main" val="2963575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1" dirty="0"/>
          </a:p>
        </p:txBody>
      </p:sp>
    </p:spTree>
    <p:extLst>
      <p:ext uri="{BB962C8B-B14F-4D97-AF65-F5344CB8AC3E}">
        <p14:creationId xmlns:p14="http://schemas.microsoft.com/office/powerpoint/2010/main" val="2697778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volg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6" name="Tijdelijke aanduiding voor inhoud 2"/>
          <p:cNvSpPr>
            <a:spLocks noGrp="1"/>
          </p:cNvSpPr>
          <p:nvPr>
            <p:ph idx="1"/>
          </p:nvPr>
        </p:nvSpPr>
        <p:spPr>
          <a:xfrm>
            <a:off x="1200732" y="1799999"/>
            <a:ext cx="14889083" cy="7020000"/>
          </a:xfrm>
        </p:spPr>
        <p:txBody>
          <a:bodyPr>
            <a:normAutofit/>
          </a:bodyPr>
          <a:lstStyle>
            <a:lvl1pPr marL="609951" indent="-609951">
              <a:buFont typeface="Arial" charset="0"/>
              <a:buChar char="•"/>
              <a:defRPr/>
            </a:lvl1pPr>
            <a:lvl2pPr marL="1062611" indent="-457463">
              <a:buFont typeface="Arial" charset="0"/>
              <a:buChar char="•"/>
              <a:defRPr/>
            </a:lvl2pPr>
            <a:lvl3pPr marL="1677364" indent="-457463">
              <a:buFont typeface="Helvetica" charset="0"/>
              <a:buChar char="−"/>
              <a:defRPr/>
            </a:lvl3pPr>
            <a:lvl4pPr marL="2206268" indent="-381219">
              <a:buFont typeface="Helvetica" charset="0"/>
              <a:buChar char="−"/>
              <a:defRPr/>
            </a:lvl4pPr>
            <a:lvl5pPr marL="2821021" indent="-381219">
              <a:buFont typeface="Helvetica" charset="0"/>
              <a:buChar char="−"/>
              <a:defRPr/>
            </a:lvl5p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nl-NL" altLang="nl-NL" dirty="0"/>
          </a:p>
        </p:txBody>
      </p:sp>
      <p:sp>
        <p:nvSpPr>
          <p:cNvPr id="5" name="Tijdelijke aanduiding voor dianummer 5"/>
          <p:cNvSpPr>
            <a:spLocks noGrp="1"/>
          </p:cNvSpPr>
          <p:nvPr>
            <p:ph type="sldNum" sz="quarter" idx="10"/>
          </p:nvPr>
        </p:nvSpPr>
        <p:spPr/>
        <p:txBody>
          <a:bodyPr/>
          <a:lstStyle>
            <a:lvl1pPr>
              <a:defRPr/>
            </a:lvl1pPr>
          </a:lstStyle>
          <a:p>
            <a:fld id="{F9510068-CF9F-1546-A962-438E155E6626}" type="slidenum">
              <a:rPr lang="nl-NL" altLang="nl-NL"/>
              <a:pPr/>
              <a:t>‹#›</a:t>
            </a:fld>
            <a:endParaRPr lang="nl-NL" altLang="nl-NL" dirty="0"/>
          </a:p>
        </p:txBody>
      </p:sp>
      <p:sp>
        <p:nvSpPr>
          <p:cNvPr id="7" name="Tijdelijke aanduiding voor voettekst 4"/>
          <p:cNvSpPr>
            <a:spLocks noGrp="1"/>
          </p:cNvSpPr>
          <p:nvPr>
            <p:ph type="ftr" sz="quarter" idx="11"/>
          </p:nvPr>
        </p:nvSpPr>
        <p:spPr/>
        <p:txBody>
          <a:bodyPr/>
          <a:lstStyle>
            <a:lvl1pPr>
              <a:defRPr/>
            </a:lvl1pPr>
          </a:lstStyle>
          <a:p>
            <a:pPr>
              <a:defRPr/>
            </a:pPr>
            <a:endParaRPr lang="nl-NL" dirty="0"/>
          </a:p>
        </p:txBody>
      </p:sp>
      <p:sp>
        <p:nvSpPr>
          <p:cNvPr id="8" name="Tijdelijke aanduiding voor datum 3"/>
          <p:cNvSpPr>
            <a:spLocks noGrp="1"/>
          </p:cNvSpPr>
          <p:nvPr>
            <p:ph type="dt" sz="half" idx="12"/>
          </p:nvPr>
        </p:nvSpPr>
        <p:spPr/>
        <p:txBody>
          <a:bodyPr/>
          <a:lstStyle>
            <a:lvl1pPr>
              <a:defRPr/>
            </a:lvl1pPr>
          </a:lstStyle>
          <a:p>
            <a:fld id="{9E1ED08B-741D-9E48-95DA-82644AB503BC}" type="datetime1">
              <a:rPr lang="nl-NL" altLang="nl-NL" smtClean="0"/>
              <a:t>11-10-2021</a:t>
            </a:fld>
            <a:endParaRPr lang="nl-NL" altLang="nl-NL"/>
          </a:p>
        </p:txBody>
      </p:sp>
      <p:pic>
        <p:nvPicPr>
          <p:cNvPr id="9"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3725420" y="9147199"/>
            <a:ext cx="2364395" cy="50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Rechte verbindingslijn 9"/>
          <p:cNvCxnSpPr/>
          <p:nvPr userDrawn="1"/>
        </p:nvCxnSpPr>
        <p:spPr>
          <a:xfrm>
            <a:off x="1200884" y="8980714"/>
            <a:ext cx="14889249" cy="0"/>
          </a:xfrm>
          <a:prstGeom prst="line">
            <a:avLst/>
          </a:prstGeom>
          <a:ln w="19050">
            <a:solidFill>
              <a:srgbClr val="BE2E1A"/>
            </a:solidFill>
          </a:ln>
          <a:effectLst/>
        </p:spPr>
        <p:style>
          <a:lnRef idx="2">
            <a:schemeClr val="accent1"/>
          </a:lnRef>
          <a:fillRef idx="0">
            <a:schemeClr val="accent1"/>
          </a:fillRef>
          <a:effectRef idx="1">
            <a:schemeClr val="accent1"/>
          </a:effectRef>
          <a:fontRef idx="minor">
            <a:schemeClr val="tx1"/>
          </a:fontRef>
        </p:style>
      </p:cxn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0884" y="9349691"/>
            <a:ext cx="1606019" cy="196784"/>
          </a:xfrm>
          <a:prstGeom prst="rect">
            <a:avLst/>
          </a:prstGeom>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vol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6" name="Tijdelijke aanduiding voor inhoud 2"/>
          <p:cNvSpPr>
            <a:spLocks noGrp="1"/>
          </p:cNvSpPr>
          <p:nvPr>
            <p:ph idx="1"/>
          </p:nvPr>
        </p:nvSpPr>
        <p:spPr>
          <a:xfrm>
            <a:off x="1200732" y="1799999"/>
            <a:ext cx="14889083" cy="7020000"/>
          </a:xfrm>
        </p:spPr>
        <p:txBody>
          <a:bodyPr>
            <a:normAutofit/>
          </a:bodyPr>
          <a:lstStyle>
            <a:lvl1pPr marL="609951" indent="-609951">
              <a:buFont typeface="Arial" charset="0"/>
              <a:buChar char="•"/>
              <a:defRPr baseline="0"/>
            </a:lvl1pPr>
            <a:lvl2pPr marL="1062611" indent="-457463">
              <a:buFont typeface="Arial" charset="0"/>
              <a:buChar char="•"/>
              <a:defRPr/>
            </a:lvl2pPr>
            <a:lvl3pPr marL="1677364" indent="-457463">
              <a:buFont typeface="Helvetica" charset="0"/>
              <a:buChar char="−"/>
              <a:defRPr/>
            </a:lvl3pPr>
            <a:lvl4pPr marL="2206268" indent="-381219">
              <a:buFont typeface="Helvetica" charset="0"/>
              <a:buChar char="−"/>
              <a:defRPr/>
            </a:lvl4pPr>
            <a:lvl5pPr marL="2821021" indent="-381219">
              <a:buFont typeface="Helvetica" charset="0"/>
              <a:buChar char="−"/>
              <a:defRPr/>
            </a:lvl5p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nl-NL" altLang="nl-NL" dirty="0"/>
          </a:p>
        </p:txBody>
      </p:sp>
      <p:sp>
        <p:nvSpPr>
          <p:cNvPr id="5" name="Tijdelijke aanduiding voor dianummer 5"/>
          <p:cNvSpPr>
            <a:spLocks noGrp="1"/>
          </p:cNvSpPr>
          <p:nvPr>
            <p:ph type="sldNum" sz="quarter" idx="10"/>
          </p:nvPr>
        </p:nvSpPr>
        <p:spPr/>
        <p:txBody>
          <a:bodyPr/>
          <a:lstStyle>
            <a:lvl1pPr>
              <a:defRPr>
                <a:solidFill>
                  <a:schemeClr val="bg1"/>
                </a:solidFill>
              </a:defRPr>
            </a:lvl1pPr>
          </a:lstStyle>
          <a:p>
            <a:fld id="{F9510068-CF9F-1546-A962-438E155E6626}" type="slidenum">
              <a:rPr lang="nl-NL" altLang="nl-NL" smtClean="0"/>
              <a:pPr/>
              <a:t>‹#›</a:t>
            </a:fld>
            <a:endParaRPr lang="nl-NL" altLang="nl-NL" dirty="0"/>
          </a:p>
        </p:txBody>
      </p:sp>
      <p:sp>
        <p:nvSpPr>
          <p:cNvPr id="7" name="Tijdelijke aanduiding voor voettekst 4"/>
          <p:cNvSpPr>
            <a:spLocks noGrp="1"/>
          </p:cNvSpPr>
          <p:nvPr>
            <p:ph type="ftr" sz="quarter" idx="11"/>
          </p:nvPr>
        </p:nvSpPr>
        <p:spPr/>
        <p:txBody>
          <a:bodyPr/>
          <a:lstStyle>
            <a:lvl1pPr>
              <a:defRPr>
                <a:solidFill>
                  <a:schemeClr val="bg1"/>
                </a:solidFill>
              </a:defRPr>
            </a:lvl1pPr>
          </a:lstStyle>
          <a:p>
            <a:pPr>
              <a:defRPr/>
            </a:pPr>
            <a:endParaRPr lang="nl-NL" dirty="0"/>
          </a:p>
        </p:txBody>
      </p:sp>
      <p:sp>
        <p:nvSpPr>
          <p:cNvPr id="8" name="Tijdelijke aanduiding voor datum 3"/>
          <p:cNvSpPr>
            <a:spLocks noGrp="1"/>
          </p:cNvSpPr>
          <p:nvPr>
            <p:ph type="dt" sz="half" idx="12"/>
          </p:nvPr>
        </p:nvSpPr>
        <p:spPr/>
        <p:txBody>
          <a:bodyPr/>
          <a:lstStyle>
            <a:lvl1pPr>
              <a:defRPr>
                <a:solidFill>
                  <a:schemeClr val="bg1"/>
                </a:solidFill>
              </a:defRPr>
            </a:lvl1pPr>
          </a:lstStyle>
          <a:p>
            <a:fld id="{9E1ED08B-741D-9E48-95DA-82644AB503BC}" type="datetime1">
              <a:rPr lang="nl-NL" altLang="nl-NL" smtClean="0"/>
              <a:pPr/>
              <a:t>11-10-2021</a:t>
            </a:fld>
            <a:endParaRPr lang="nl-NL" altLang="nl-NL" dirty="0"/>
          </a:p>
        </p:txBody>
      </p:sp>
      <p:pic>
        <p:nvPicPr>
          <p:cNvPr id="10" name="Afbeelding 6"/>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3729499" y="9147199"/>
            <a:ext cx="2360316"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0884" y="9349691"/>
            <a:ext cx="1606019" cy="196785"/>
          </a:xfrm>
          <a:prstGeom prst="rect">
            <a:avLst/>
          </a:prstGeom>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bg1"/>
                </a:solidFill>
              </a:defRPr>
            </a:lvl1pPr>
          </a:lstStyle>
          <a:p>
            <a:endParaRPr lang="nl-NL" dirty="0"/>
          </a:p>
        </p:txBody>
      </p:sp>
      <p:sp>
        <p:nvSpPr>
          <p:cNvPr id="5" name="Tijdelijke aanduiding voor dianummer 5"/>
          <p:cNvSpPr>
            <a:spLocks noGrp="1"/>
          </p:cNvSpPr>
          <p:nvPr>
            <p:ph type="sldNum" sz="quarter" idx="10"/>
          </p:nvPr>
        </p:nvSpPr>
        <p:spPr>
          <a:xfrm>
            <a:off x="5398072" y="9172347"/>
            <a:ext cx="836593" cy="519112"/>
          </a:xfrm>
          <a:prstGeom prst="rect">
            <a:avLst/>
          </a:prstGeom>
        </p:spPr>
        <p:txBody>
          <a:bodyPr/>
          <a:lstStyle>
            <a:lvl1pPr>
              <a:defRPr/>
            </a:lvl1pPr>
          </a:lstStyle>
          <a:p>
            <a:fld id="{2A504CAB-574E-5F4F-9159-E27A716A9038}" type="slidenum">
              <a:rPr lang="nl-NL" altLang="nl-NL"/>
              <a:pPr/>
              <a:t>‹#›</a:t>
            </a:fld>
            <a:endParaRPr lang="nl-NL" altLang="nl-NL" dirty="0"/>
          </a:p>
        </p:txBody>
      </p:sp>
      <p:sp>
        <p:nvSpPr>
          <p:cNvPr id="7" name="Tijdelijke aanduiding voor voettekst 4"/>
          <p:cNvSpPr>
            <a:spLocks noGrp="1"/>
          </p:cNvSpPr>
          <p:nvPr>
            <p:ph type="ftr" sz="quarter" idx="11"/>
          </p:nvPr>
        </p:nvSpPr>
        <p:spPr>
          <a:xfrm>
            <a:off x="6353270" y="9172347"/>
            <a:ext cx="3376460" cy="519112"/>
          </a:xfrm>
          <a:prstGeom prst="rect">
            <a:avLst/>
          </a:prstGeom>
        </p:spPr>
        <p:txBody>
          <a:bodyPr/>
          <a:lstStyle>
            <a:lvl1pPr>
              <a:defRPr/>
            </a:lvl1pPr>
          </a:lstStyle>
          <a:p>
            <a:pPr>
              <a:defRPr/>
            </a:pPr>
            <a:endParaRPr lang="nl-NL" dirty="0"/>
          </a:p>
        </p:txBody>
      </p:sp>
      <p:sp>
        <p:nvSpPr>
          <p:cNvPr id="8" name="Tijdelijke aanduiding voor datum 3"/>
          <p:cNvSpPr>
            <a:spLocks noGrp="1"/>
          </p:cNvSpPr>
          <p:nvPr>
            <p:ph type="dt" sz="half" idx="12"/>
          </p:nvPr>
        </p:nvSpPr>
        <p:spPr>
          <a:xfrm>
            <a:off x="9846006" y="9172347"/>
            <a:ext cx="1230535" cy="519112"/>
          </a:xfrm>
          <a:prstGeom prst="rect">
            <a:avLst/>
          </a:prstGeom>
        </p:spPr>
        <p:txBody>
          <a:bodyPr/>
          <a:lstStyle>
            <a:lvl1pPr>
              <a:defRPr/>
            </a:lvl1pPr>
          </a:lstStyle>
          <a:p>
            <a:fld id="{46CB0545-8C00-A544-A88F-C33FBC7A7630}" type="datetime1">
              <a:rPr lang="nl-NL" altLang="nl-NL" smtClean="0"/>
              <a:t>11-10-2021</a:t>
            </a:fld>
            <a:endParaRPr lang="nl-NL" altLang="nl-NL" dirty="0"/>
          </a:p>
        </p:txBody>
      </p:sp>
      <p:sp>
        <p:nvSpPr>
          <p:cNvPr id="10" name="Tijdelijke aanduiding voor inhoud 3"/>
          <p:cNvSpPr>
            <a:spLocks noGrp="1"/>
          </p:cNvSpPr>
          <p:nvPr>
            <p:ph sz="half" idx="2"/>
          </p:nvPr>
        </p:nvSpPr>
        <p:spPr>
          <a:xfrm>
            <a:off x="1200884" y="3318318"/>
            <a:ext cx="14889249" cy="5085455"/>
          </a:xfrm>
        </p:spPr>
        <p:txBody>
          <a:bodyPr/>
          <a:lstStyle>
            <a:lvl1pPr algn="l">
              <a:defRPr baseline="0">
                <a:solidFill>
                  <a:schemeClr val="bg1"/>
                </a:solidFill>
              </a:defRPr>
            </a:lvl1pPr>
            <a:lvl2pPr algn="l">
              <a:defRPr/>
            </a:lvl2pPr>
            <a:lvl3pPr algn="l">
              <a:defRPr/>
            </a:lvl3pPr>
            <a:lvl4pPr algn="l">
              <a:defRPr/>
            </a:lvl4pPr>
            <a:lvl5pPr algn="l">
              <a:defRPr/>
            </a:lvl5pPr>
          </a:lstStyle>
          <a:p>
            <a:pPr lvl="0"/>
            <a:endParaRPr lang="nl-NL" dirty="0"/>
          </a:p>
        </p:txBody>
      </p:sp>
      <p:pic>
        <p:nvPicPr>
          <p:cNvPr id="11" name="Afbeelding 6"/>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3725738" y="9147199"/>
            <a:ext cx="2364395" cy="50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echte verbindingslijn 11"/>
          <p:cNvCxnSpPr/>
          <p:nvPr userDrawn="1"/>
        </p:nvCxnSpPr>
        <p:spPr>
          <a:xfrm>
            <a:off x="1200884" y="8980714"/>
            <a:ext cx="14889249"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jdelijke aanduiding voor inhoud 2"/>
          <p:cNvSpPr>
            <a:spLocks noGrp="1"/>
          </p:cNvSpPr>
          <p:nvPr>
            <p:ph sz="half" idx="13"/>
          </p:nvPr>
        </p:nvSpPr>
        <p:spPr>
          <a:xfrm>
            <a:off x="1200884" y="2157048"/>
            <a:ext cx="14889249" cy="973015"/>
          </a:xfrm>
        </p:spPr>
        <p:txBody>
          <a:bodyPr/>
          <a:lstStyle>
            <a:lvl1pPr algn="l">
              <a:defRPr baseline="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endParaRPr lang="nl-NL"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0884" y="9349691"/>
            <a:ext cx="1606019" cy="196785"/>
          </a:xfrm>
          <a:prstGeom prst="rect">
            <a:avLst/>
          </a:prstGeom>
        </p:spPr>
      </p:pic>
    </p:spTree>
    <p:extLst>
      <p:ext uri="{BB962C8B-B14F-4D97-AF65-F5344CB8AC3E}">
        <p14:creationId xmlns:p14="http://schemas.microsoft.com/office/powerpoint/2010/main" val="55423367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endParaRPr lang="nl-NL" dirty="0"/>
          </a:p>
        </p:txBody>
      </p:sp>
      <p:sp>
        <p:nvSpPr>
          <p:cNvPr id="5" name="Tijdelijke aanduiding voor dianummer 5"/>
          <p:cNvSpPr>
            <a:spLocks noGrp="1"/>
          </p:cNvSpPr>
          <p:nvPr>
            <p:ph type="sldNum" sz="quarter" idx="10"/>
          </p:nvPr>
        </p:nvSpPr>
        <p:spPr>
          <a:xfrm>
            <a:off x="5398072" y="9172347"/>
            <a:ext cx="836593" cy="519112"/>
          </a:xfrm>
          <a:prstGeom prst="rect">
            <a:avLst/>
          </a:prstGeom>
        </p:spPr>
        <p:txBody>
          <a:bodyPr/>
          <a:lstStyle>
            <a:lvl1pPr>
              <a:defRPr/>
            </a:lvl1pPr>
          </a:lstStyle>
          <a:p>
            <a:fld id="{2A504CAB-574E-5F4F-9159-E27A716A9038}" type="slidenum">
              <a:rPr lang="nl-NL" altLang="nl-NL"/>
              <a:pPr/>
              <a:t>‹#›</a:t>
            </a:fld>
            <a:endParaRPr lang="nl-NL" altLang="nl-NL" dirty="0"/>
          </a:p>
        </p:txBody>
      </p:sp>
      <p:sp>
        <p:nvSpPr>
          <p:cNvPr id="7" name="Tijdelijke aanduiding voor voettekst 4"/>
          <p:cNvSpPr>
            <a:spLocks noGrp="1"/>
          </p:cNvSpPr>
          <p:nvPr>
            <p:ph type="ftr" sz="quarter" idx="11"/>
          </p:nvPr>
        </p:nvSpPr>
        <p:spPr>
          <a:xfrm>
            <a:off x="6353270" y="9172347"/>
            <a:ext cx="3376460" cy="519112"/>
          </a:xfrm>
          <a:prstGeom prst="rect">
            <a:avLst/>
          </a:prstGeom>
        </p:spPr>
        <p:txBody>
          <a:bodyPr/>
          <a:lstStyle>
            <a:lvl1pPr>
              <a:defRPr/>
            </a:lvl1pPr>
          </a:lstStyle>
          <a:p>
            <a:pPr>
              <a:defRPr/>
            </a:pPr>
            <a:endParaRPr lang="nl-NL" dirty="0"/>
          </a:p>
        </p:txBody>
      </p:sp>
      <p:sp>
        <p:nvSpPr>
          <p:cNvPr id="8" name="Tijdelijke aanduiding voor datum 3"/>
          <p:cNvSpPr>
            <a:spLocks noGrp="1"/>
          </p:cNvSpPr>
          <p:nvPr>
            <p:ph type="dt" sz="half" idx="12"/>
          </p:nvPr>
        </p:nvSpPr>
        <p:spPr>
          <a:xfrm>
            <a:off x="9846006" y="9172347"/>
            <a:ext cx="1230535" cy="519112"/>
          </a:xfrm>
          <a:prstGeom prst="rect">
            <a:avLst/>
          </a:prstGeom>
        </p:spPr>
        <p:txBody>
          <a:bodyPr/>
          <a:lstStyle>
            <a:lvl1pPr>
              <a:defRPr/>
            </a:lvl1pPr>
          </a:lstStyle>
          <a:p>
            <a:fld id="{46CB0545-8C00-A544-A88F-C33FBC7A7630}" type="datetime1">
              <a:rPr lang="nl-NL" altLang="nl-NL" smtClean="0"/>
              <a:t>11-10-2021</a:t>
            </a:fld>
            <a:endParaRPr lang="nl-NL" altLang="nl-NL" dirty="0"/>
          </a:p>
        </p:txBody>
      </p:sp>
      <p:sp>
        <p:nvSpPr>
          <p:cNvPr id="10" name="Tijdelijke aanduiding voor inhoud 3"/>
          <p:cNvSpPr>
            <a:spLocks noGrp="1"/>
          </p:cNvSpPr>
          <p:nvPr>
            <p:ph sz="half" idx="2"/>
          </p:nvPr>
        </p:nvSpPr>
        <p:spPr>
          <a:xfrm>
            <a:off x="1200884" y="2157047"/>
            <a:ext cx="14889249" cy="6224953"/>
          </a:xfrm>
        </p:spPr>
        <p:txBody>
          <a:bodyPr/>
          <a:lstStyle>
            <a:lvl1pPr algn="l">
              <a:defRPr baseline="0"/>
            </a:lvl1pPr>
            <a:lvl2pPr algn="l">
              <a:defRPr/>
            </a:lvl2pPr>
            <a:lvl3pPr algn="l">
              <a:defRPr/>
            </a:lvl3pPr>
            <a:lvl4pPr algn="l">
              <a:defRPr/>
            </a:lvl4pPr>
            <a:lvl5pPr algn="l">
              <a:defRPr/>
            </a:lvl5pPr>
          </a:lstStyle>
          <a:p>
            <a:pPr lvl="0"/>
            <a:endParaRPr lang="nl-NL" dirty="0"/>
          </a:p>
        </p:txBody>
      </p:sp>
      <p:pic>
        <p:nvPicPr>
          <p:cNvPr id="11" name="Afbeelding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725738" y="9147199"/>
            <a:ext cx="2364395" cy="50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echte verbindingslijn 11"/>
          <p:cNvCxnSpPr/>
          <p:nvPr userDrawn="1"/>
        </p:nvCxnSpPr>
        <p:spPr>
          <a:xfrm>
            <a:off x="1200884" y="8980714"/>
            <a:ext cx="14889249"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0884" y="9349691"/>
            <a:ext cx="1606019" cy="196785"/>
          </a:xfrm>
          <a:prstGeom prst="rect">
            <a:avLst/>
          </a:prstGeom>
        </p:spPr>
      </p:pic>
    </p:spTree>
    <p:extLst>
      <p:ext uri="{BB962C8B-B14F-4D97-AF65-F5344CB8AC3E}">
        <p14:creationId xmlns:p14="http://schemas.microsoft.com/office/powerpoint/2010/main" val="33423093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ervol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6" name="Tijdelijke aanduiding voor inhoud 2"/>
          <p:cNvSpPr>
            <a:spLocks noGrp="1"/>
          </p:cNvSpPr>
          <p:nvPr>
            <p:ph idx="1"/>
          </p:nvPr>
        </p:nvSpPr>
        <p:spPr>
          <a:xfrm>
            <a:off x="1200732" y="1799999"/>
            <a:ext cx="14889083" cy="7020000"/>
          </a:xfrm>
        </p:spPr>
        <p:txBody>
          <a:bodyPr>
            <a:normAutofit/>
          </a:bodyPr>
          <a:lstStyle>
            <a:lvl1pPr marL="609951" indent="-609951">
              <a:buFont typeface="Arial" charset="0"/>
              <a:buChar char="•"/>
              <a:defRPr baseline="0"/>
            </a:lvl1pPr>
            <a:lvl2pPr marL="1062611" indent="-457463">
              <a:buFont typeface="Arial" charset="0"/>
              <a:buChar char="•"/>
              <a:defRPr/>
            </a:lvl2pPr>
            <a:lvl3pPr marL="1677364" indent="-457463">
              <a:buFont typeface="Helvetica" charset="0"/>
              <a:buChar char="−"/>
              <a:defRPr/>
            </a:lvl3pPr>
            <a:lvl4pPr marL="2206268" indent="-381219">
              <a:buFont typeface="Helvetica" charset="0"/>
              <a:buChar char="−"/>
              <a:defRPr/>
            </a:lvl4pPr>
            <a:lvl5pPr marL="2821021" indent="-381219">
              <a:buFont typeface="Helvetica" charset="0"/>
              <a:buChar char="−"/>
              <a:defRPr/>
            </a:lvl5p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nl-NL" altLang="nl-NL" dirty="0"/>
          </a:p>
        </p:txBody>
      </p:sp>
      <p:sp>
        <p:nvSpPr>
          <p:cNvPr id="5" name="Tijdelijke aanduiding voor dianummer 5"/>
          <p:cNvSpPr>
            <a:spLocks noGrp="1"/>
          </p:cNvSpPr>
          <p:nvPr>
            <p:ph type="sldNum" sz="quarter" idx="10"/>
          </p:nvPr>
        </p:nvSpPr>
        <p:spPr/>
        <p:txBody>
          <a:bodyPr/>
          <a:lstStyle>
            <a:lvl1pPr>
              <a:defRPr>
                <a:solidFill>
                  <a:schemeClr val="bg1"/>
                </a:solidFill>
              </a:defRPr>
            </a:lvl1pPr>
          </a:lstStyle>
          <a:p>
            <a:fld id="{F9510068-CF9F-1546-A962-438E155E6626}" type="slidenum">
              <a:rPr lang="nl-NL" altLang="nl-NL" smtClean="0"/>
              <a:pPr/>
              <a:t>‹#›</a:t>
            </a:fld>
            <a:endParaRPr lang="nl-NL" altLang="nl-NL" dirty="0"/>
          </a:p>
        </p:txBody>
      </p:sp>
      <p:sp>
        <p:nvSpPr>
          <p:cNvPr id="7" name="Tijdelijke aanduiding voor voettekst 4"/>
          <p:cNvSpPr>
            <a:spLocks noGrp="1"/>
          </p:cNvSpPr>
          <p:nvPr>
            <p:ph type="ftr" sz="quarter" idx="11"/>
          </p:nvPr>
        </p:nvSpPr>
        <p:spPr/>
        <p:txBody>
          <a:bodyPr/>
          <a:lstStyle>
            <a:lvl1pPr>
              <a:defRPr>
                <a:solidFill>
                  <a:schemeClr val="bg1"/>
                </a:solidFill>
              </a:defRPr>
            </a:lvl1pPr>
          </a:lstStyle>
          <a:p>
            <a:pPr>
              <a:defRPr/>
            </a:pPr>
            <a:endParaRPr lang="nl-NL" dirty="0"/>
          </a:p>
        </p:txBody>
      </p:sp>
      <p:sp>
        <p:nvSpPr>
          <p:cNvPr id="8" name="Tijdelijke aanduiding voor datum 3"/>
          <p:cNvSpPr>
            <a:spLocks noGrp="1"/>
          </p:cNvSpPr>
          <p:nvPr>
            <p:ph type="dt" sz="half" idx="12"/>
          </p:nvPr>
        </p:nvSpPr>
        <p:spPr/>
        <p:txBody>
          <a:bodyPr/>
          <a:lstStyle>
            <a:lvl1pPr>
              <a:defRPr>
                <a:solidFill>
                  <a:schemeClr val="bg1"/>
                </a:solidFill>
              </a:defRPr>
            </a:lvl1pPr>
          </a:lstStyle>
          <a:p>
            <a:fld id="{9E1ED08B-741D-9E48-95DA-82644AB503BC}" type="datetime1">
              <a:rPr lang="nl-NL" altLang="nl-NL" smtClean="0"/>
              <a:pPr/>
              <a:t>11-10-2021</a:t>
            </a:fld>
            <a:endParaRPr lang="nl-NL" altLang="nl-NL" dirty="0"/>
          </a:p>
        </p:txBody>
      </p:sp>
      <p:pic>
        <p:nvPicPr>
          <p:cNvPr id="10" name="Afbeelding 6"/>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3729499" y="9147199"/>
            <a:ext cx="2360316"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0884" y="9349691"/>
            <a:ext cx="1606019" cy="196785"/>
          </a:xfrm>
          <a:prstGeom prst="rect">
            <a:avLst/>
          </a:prstGeom>
        </p:spPr>
      </p:pic>
    </p:spTree>
    <p:extLst>
      <p:ext uri="{BB962C8B-B14F-4D97-AF65-F5344CB8AC3E}">
        <p14:creationId xmlns:p14="http://schemas.microsoft.com/office/powerpoint/2010/main" val="62087398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200884" y="720725"/>
            <a:ext cx="148892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bodyPr>
          <a:lstStyle/>
          <a:p>
            <a:pPr lvl="0"/>
            <a:r>
              <a:rPr lang="nl-NL" altLang="nl-NL" dirty="0"/>
              <a:t>Titelstijl van model bewerken</a:t>
            </a:r>
          </a:p>
        </p:txBody>
      </p:sp>
      <p:sp>
        <p:nvSpPr>
          <p:cNvPr id="1027" name="Tijdelijke aanduiding voor tekst 2"/>
          <p:cNvSpPr>
            <a:spLocks noGrp="1"/>
          </p:cNvSpPr>
          <p:nvPr>
            <p:ph type="body" idx="1"/>
          </p:nvPr>
        </p:nvSpPr>
        <p:spPr bwMode="auto">
          <a:xfrm>
            <a:off x="1200884" y="1800224"/>
            <a:ext cx="14889249" cy="70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bodyPr>
          <a:lstStyle/>
          <a:p>
            <a:pPr lvl="0"/>
            <a:r>
              <a:rPr lang="nl-NL" altLang="nl-NL" dirty="0"/>
              <a:t>Klik om de tekststijl van het model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6" name="Tijdelijke aanduiding voor dianummer 5"/>
          <p:cNvSpPr>
            <a:spLocks noGrp="1"/>
          </p:cNvSpPr>
          <p:nvPr>
            <p:ph type="sldNum" sz="quarter" idx="4"/>
          </p:nvPr>
        </p:nvSpPr>
        <p:spPr>
          <a:xfrm>
            <a:off x="5398072" y="9172347"/>
            <a:ext cx="836593" cy="519112"/>
          </a:xfrm>
          <a:prstGeom prst="rect">
            <a:avLst/>
          </a:prstGeom>
        </p:spPr>
        <p:txBody>
          <a:bodyPr vert="horz" wrap="square" lIns="0" tIns="0" rIns="0" bIns="0" numCol="1" anchor="ctr" anchorCtr="0" compatLnSpc="1">
            <a:prstTxWarp prst="textNoShape">
              <a:avLst/>
            </a:prstTxWarp>
          </a:bodyPr>
          <a:lstStyle>
            <a:lvl1pPr eaLnBrk="1" hangingPunct="1">
              <a:defRPr sz="1400">
                <a:solidFill>
                  <a:schemeClr val="tx1"/>
                </a:solidFill>
                <a:latin typeface="+mn-lt"/>
              </a:defRPr>
            </a:lvl1pPr>
          </a:lstStyle>
          <a:p>
            <a:fld id="{132E2AD1-83D9-DF41-A9AF-2F9595B23F20}" type="slidenum">
              <a:rPr lang="nl-NL" altLang="nl-NL" smtClean="0"/>
              <a:pPr/>
              <a:t>‹#›</a:t>
            </a:fld>
            <a:endParaRPr lang="nl-NL" altLang="nl-NL" dirty="0"/>
          </a:p>
        </p:txBody>
      </p:sp>
      <p:sp>
        <p:nvSpPr>
          <p:cNvPr id="9" name="Tijdelijke aanduiding voor voettekst 4"/>
          <p:cNvSpPr>
            <a:spLocks noGrp="1"/>
          </p:cNvSpPr>
          <p:nvPr>
            <p:ph type="ftr" sz="quarter" idx="3"/>
          </p:nvPr>
        </p:nvSpPr>
        <p:spPr>
          <a:xfrm>
            <a:off x="6353269" y="9172347"/>
            <a:ext cx="3376460" cy="519112"/>
          </a:xfrm>
          <a:prstGeom prst="rect">
            <a:avLst/>
          </a:prstGeom>
        </p:spPr>
        <p:txBody>
          <a:bodyPr vert="horz" lIns="0" tIns="0" rIns="0" bIns="0" rtlCol="0" anchor="ctr"/>
          <a:lstStyle>
            <a:lvl1pPr algn="l" defTabSz="867533" eaLnBrk="1" fontAlgn="auto" hangingPunct="1">
              <a:spcBef>
                <a:spcPts val="0"/>
              </a:spcBef>
              <a:spcAft>
                <a:spcPts val="0"/>
              </a:spcAft>
              <a:defRPr sz="1400">
                <a:solidFill>
                  <a:schemeClr val="tx1"/>
                </a:solidFill>
                <a:latin typeface="+mn-lt"/>
                <a:ea typeface="+mn-ea"/>
                <a:cs typeface="+mn-cs"/>
              </a:defRPr>
            </a:lvl1pPr>
          </a:lstStyle>
          <a:p>
            <a:pPr>
              <a:defRPr/>
            </a:pPr>
            <a:endParaRPr lang="nl-NL" dirty="0"/>
          </a:p>
        </p:txBody>
      </p:sp>
      <p:sp>
        <p:nvSpPr>
          <p:cNvPr id="8" name="Tijdelijke aanduiding voor datum 3"/>
          <p:cNvSpPr>
            <a:spLocks noGrp="1"/>
          </p:cNvSpPr>
          <p:nvPr>
            <p:ph type="dt" sz="half" idx="2"/>
          </p:nvPr>
        </p:nvSpPr>
        <p:spPr>
          <a:xfrm>
            <a:off x="9846006" y="9172347"/>
            <a:ext cx="1230535" cy="519112"/>
          </a:xfrm>
          <a:prstGeom prst="rect">
            <a:avLst/>
          </a:prstGeom>
        </p:spPr>
        <p:txBody>
          <a:bodyPr vert="horz" wrap="square" lIns="0" tIns="0" rIns="0" bIns="0" numCol="1" anchor="ctr" anchorCtr="0" compatLnSpc="1">
            <a:prstTxWarp prst="textNoShape">
              <a:avLst/>
            </a:prstTxWarp>
          </a:bodyPr>
          <a:lstStyle>
            <a:lvl1pPr eaLnBrk="1" hangingPunct="1">
              <a:defRPr sz="1400" b="0">
                <a:solidFill>
                  <a:schemeClr val="tx1"/>
                </a:solidFill>
                <a:latin typeface="Calibri" charset="0"/>
              </a:defRPr>
            </a:lvl1pPr>
          </a:lstStyle>
          <a:p>
            <a:fld id="{B3873A8C-A209-FC40-86BC-D3E9A671FD81}" type="datetime1">
              <a:rPr lang="nl-NL" altLang="nl-NL" smtClean="0"/>
              <a:pPr/>
              <a:t>11-10-2021</a:t>
            </a:fld>
            <a:endParaRPr lang="nl-NL" altLang="nl-NL" dirty="0"/>
          </a:p>
        </p:txBody>
      </p:sp>
    </p:spTree>
    <p:extLst>
      <p:ext uri="{BB962C8B-B14F-4D97-AF65-F5344CB8AC3E}">
        <p14:creationId xmlns:p14="http://schemas.microsoft.com/office/powerpoint/2010/main" val="1729132417"/>
      </p:ext>
    </p:extLst>
  </p:cSld>
  <p:clrMap bg1="lt1" tx1="dk1" bg2="lt2" tx2="dk2" accent1="accent1" accent2="accent2" accent3="accent3" accent4="accent4" accent5="accent5" accent6="accent6" hlink="hlink" folHlink="folHlink"/>
  <p:sldLayoutIdLst>
    <p:sldLayoutId id="2147483732" r:id="rId1"/>
    <p:sldLayoutId id="2147483733" r:id="rId2"/>
  </p:sldLayoutIdLst>
  <p:transition spd="med">
    <p:fade/>
  </p:transition>
  <p:hf sldNum="0" hdr="0" ftr="0" dt="0"/>
  <p:txStyles>
    <p:titleStyle>
      <a:lvl1pPr algn="l" defTabSz="866215" rtl="0" eaLnBrk="1" fontAlgn="base" hangingPunct="1">
        <a:spcBef>
          <a:spcPct val="0"/>
        </a:spcBef>
        <a:spcAft>
          <a:spcPct val="0"/>
        </a:spcAft>
        <a:defRPr sz="3200" b="1" kern="1200">
          <a:solidFill>
            <a:srgbClr val="BE2E1A"/>
          </a:solidFill>
          <a:latin typeface="+mj-lt"/>
          <a:ea typeface="+mj-ea"/>
          <a:cs typeface="+mj-cs"/>
        </a:defRPr>
      </a:lvl1pPr>
      <a:lvl2pPr algn="l" defTabSz="866215" rtl="0" eaLnBrk="1" fontAlgn="base" hangingPunct="1">
        <a:spcBef>
          <a:spcPct val="0"/>
        </a:spcBef>
        <a:spcAft>
          <a:spcPct val="0"/>
        </a:spcAft>
        <a:defRPr sz="4269" b="1">
          <a:solidFill>
            <a:srgbClr val="BE2E1A"/>
          </a:solidFill>
          <a:latin typeface="Calibri" charset="0"/>
        </a:defRPr>
      </a:lvl2pPr>
      <a:lvl3pPr algn="l" defTabSz="866215" rtl="0" eaLnBrk="1" fontAlgn="base" hangingPunct="1">
        <a:spcBef>
          <a:spcPct val="0"/>
        </a:spcBef>
        <a:spcAft>
          <a:spcPct val="0"/>
        </a:spcAft>
        <a:defRPr sz="4269" b="1">
          <a:solidFill>
            <a:srgbClr val="BE2E1A"/>
          </a:solidFill>
          <a:latin typeface="Calibri" charset="0"/>
        </a:defRPr>
      </a:lvl3pPr>
      <a:lvl4pPr algn="l" defTabSz="866215" rtl="0" eaLnBrk="1" fontAlgn="base" hangingPunct="1">
        <a:spcBef>
          <a:spcPct val="0"/>
        </a:spcBef>
        <a:spcAft>
          <a:spcPct val="0"/>
        </a:spcAft>
        <a:defRPr sz="4269" b="1">
          <a:solidFill>
            <a:srgbClr val="BE2E1A"/>
          </a:solidFill>
          <a:latin typeface="Calibri" charset="0"/>
        </a:defRPr>
      </a:lvl4pPr>
      <a:lvl5pPr algn="l" defTabSz="866215" rtl="0" eaLnBrk="1" fontAlgn="base" hangingPunct="1">
        <a:spcBef>
          <a:spcPct val="0"/>
        </a:spcBef>
        <a:spcAft>
          <a:spcPct val="0"/>
        </a:spcAft>
        <a:defRPr sz="4269" b="1">
          <a:solidFill>
            <a:srgbClr val="BE2E1A"/>
          </a:solidFill>
          <a:latin typeface="Calibri" charset="0"/>
        </a:defRPr>
      </a:lvl5pPr>
      <a:lvl6pPr marL="609951" algn="l" defTabSz="866215" rtl="0" eaLnBrk="1" fontAlgn="base" hangingPunct="1">
        <a:spcBef>
          <a:spcPct val="0"/>
        </a:spcBef>
        <a:spcAft>
          <a:spcPct val="0"/>
        </a:spcAft>
        <a:defRPr sz="4002" b="1">
          <a:solidFill>
            <a:srgbClr val="BE2E1A"/>
          </a:solidFill>
          <a:latin typeface="Arial" charset="0"/>
        </a:defRPr>
      </a:lvl6pPr>
      <a:lvl7pPr marL="1219901" algn="l" defTabSz="866215" rtl="0" eaLnBrk="1" fontAlgn="base" hangingPunct="1">
        <a:spcBef>
          <a:spcPct val="0"/>
        </a:spcBef>
        <a:spcAft>
          <a:spcPct val="0"/>
        </a:spcAft>
        <a:defRPr sz="4002" b="1">
          <a:solidFill>
            <a:srgbClr val="BE2E1A"/>
          </a:solidFill>
          <a:latin typeface="Arial" charset="0"/>
        </a:defRPr>
      </a:lvl7pPr>
      <a:lvl8pPr marL="1829852" algn="l" defTabSz="866215" rtl="0" eaLnBrk="1" fontAlgn="base" hangingPunct="1">
        <a:spcBef>
          <a:spcPct val="0"/>
        </a:spcBef>
        <a:spcAft>
          <a:spcPct val="0"/>
        </a:spcAft>
        <a:defRPr sz="4002" b="1">
          <a:solidFill>
            <a:srgbClr val="BE2E1A"/>
          </a:solidFill>
          <a:latin typeface="Arial" charset="0"/>
        </a:defRPr>
      </a:lvl8pPr>
      <a:lvl9pPr marL="2439802" algn="l" defTabSz="866215" rtl="0" eaLnBrk="1" fontAlgn="base" hangingPunct="1">
        <a:spcBef>
          <a:spcPct val="0"/>
        </a:spcBef>
        <a:spcAft>
          <a:spcPct val="0"/>
        </a:spcAft>
        <a:defRPr sz="4002" b="1">
          <a:solidFill>
            <a:srgbClr val="BE2E1A"/>
          </a:solidFill>
          <a:latin typeface="Arial" charset="0"/>
        </a:defRPr>
      </a:lvl9pPr>
    </p:titleStyle>
    <p:bodyStyle>
      <a:lvl1pPr marL="609951" indent="-609951" algn="l" defTabSz="866215" rtl="0" eaLnBrk="1" fontAlgn="base" hangingPunct="1">
        <a:lnSpc>
          <a:spcPct val="100000"/>
        </a:lnSpc>
        <a:spcBef>
          <a:spcPts val="2001"/>
        </a:spcBef>
        <a:spcAft>
          <a:spcPct val="0"/>
        </a:spcAft>
        <a:buFont typeface="Arial" charset="0"/>
        <a:buChar char="•"/>
        <a:defRPr sz="2800" kern="1200">
          <a:solidFill>
            <a:schemeClr val="tx1"/>
          </a:solidFill>
          <a:latin typeface="+mn-lt"/>
          <a:ea typeface="+mn-ea"/>
          <a:cs typeface="+mn-cs"/>
        </a:defRPr>
      </a:lvl1pPr>
      <a:lvl2pPr marL="1061060" indent="-457463" algn="l" defTabSz="866215" rtl="0" eaLnBrk="1" fontAlgn="base" hangingPunct="1">
        <a:lnSpc>
          <a:spcPct val="90000"/>
        </a:lnSpc>
        <a:spcBef>
          <a:spcPts val="2001"/>
        </a:spcBef>
        <a:spcAft>
          <a:spcPct val="0"/>
        </a:spcAft>
        <a:buFont typeface="Arial" charset="0"/>
        <a:buChar char="•"/>
        <a:defRPr sz="2800" kern="1200">
          <a:solidFill>
            <a:schemeClr val="tx1"/>
          </a:solidFill>
          <a:latin typeface="+mn-lt"/>
          <a:ea typeface="+mn-ea"/>
          <a:cs typeface="+mn-cs"/>
        </a:defRPr>
      </a:lvl2pPr>
      <a:lvl3pPr marL="1677364" indent="-457463" algn="l" defTabSz="866215" rtl="0" eaLnBrk="1" fontAlgn="base" hangingPunct="1">
        <a:lnSpc>
          <a:spcPct val="90000"/>
        </a:lnSpc>
        <a:spcBef>
          <a:spcPts val="1334"/>
        </a:spcBef>
        <a:spcAft>
          <a:spcPct val="0"/>
        </a:spcAft>
        <a:buFont typeface="Helvetica" charset="0"/>
        <a:buChar char="−"/>
        <a:defRPr sz="2000" kern="1200">
          <a:solidFill>
            <a:schemeClr val="tx1"/>
          </a:solidFill>
          <a:latin typeface="+mn-lt"/>
          <a:ea typeface="+mn-ea"/>
          <a:cs typeface="+mn-cs"/>
        </a:defRPr>
      </a:lvl3pPr>
      <a:lvl4pPr marL="2204718" indent="-381219" algn="l" defTabSz="866215" rtl="0" eaLnBrk="1" fontAlgn="base" hangingPunct="1">
        <a:lnSpc>
          <a:spcPct val="90000"/>
        </a:lnSpc>
        <a:spcBef>
          <a:spcPts val="1334"/>
        </a:spcBef>
        <a:spcAft>
          <a:spcPct val="0"/>
        </a:spcAft>
        <a:buFont typeface="Helvetica" charset="0"/>
        <a:buChar char="−"/>
        <a:defRPr sz="1800" kern="1200">
          <a:solidFill>
            <a:schemeClr val="tx1"/>
          </a:solidFill>
          <a:latin typeface="+mn-lt"/>
          <a:ea typeface="+mn-ea"/>
          <a:cs typeface="+mn-cs"/>
        </a:defRPr>
      </a:lvl4pPr>
      <a:lvl5pPr marL="2821021" indent="-381219" algn="l" defTabSz="866215" rtl="0" eaLnBrk="1" fontAlgn="base" hangingPunct="1">
        <a:lnSpc>
          <a:spcPct val="90000"/>
        </a:lnSpc>
        <a:spcBef>
          <a:spcPts val="1334"/>
        </a:spcBef>
        <a:spcAft>
          <a:spcPct val="0"/>
        </a:spcAft>
        <a:buFont typeface="Helvetica" charset="0"/>
        <a:buChar char="−"/>
        <a:defRPr sz="1600" kern="1200">
          <a:solidFill>
            <a:schemeClr val="tx1"/>
          </a:solidFill>
          <a:latin typeface="+mn-lt"/>
          <a:ea typeface="+mn-ea"/>
          <a:cs typeface="+mn-cs"/>
        </a:defRPr>
      </a:lvl5pPr>
      <a:lvl6pPr marL="4771430" indent="-433767" algn="l" defTabSz="867533" rtl="0" eaLnBrk="1" latinLnBrk="0" hangingPunct="1">
        <a:spcBef>
          <a:spcPct val="20000"/>
        </a:spcBef>
        <a:buFont typeface="Arial"/>
        <a:buChar char="•"/>
        <a:defRPr sz="3735" kern="1200">
          <a:solidFill>
            <a:schemeClr val="tx1"/>
          </a:solidFill>
          <a:latin typeface="+mn-lt"/>
          <a:ea typeface="+mn-ea"/>
          <a:cs typeface="+mn-cs"/>
        </a:defRPr>
      </a:lvl6pPr>
      <a:lvl7pPr marL="5638962" indent="-433767" algn="l" defTabSz="867533" rtl="0" eaLnBrk="1" latinLnBrk="0" hangingPunct="1">
        <a:spcBef>
          <a:spcPct val="20000"/>
        </a:spcBef>
        <a:buFont typeface="Arial"/>
        <a:buChar char="•"/>
        <a:defRPr sz="3735" kern="1200">
          <a:solidFill>
            <a:schemeClr val="tx1"/>
          </a:solidFill>
          <a:latin typeface="+mn-lt"/>
          <a:ea typeface="+mn-ea"/>
          <a:cs typeface="+mn-cs"/>
        </a:defRPr>
      </a:lvl7pPr>
      <a:lvl8pPr marL="6506495" indent="-433767" algn="l" defTabSz="867533" rtl="0" eaLnBrk="1" latinLnBrk="0" hangingPunct="1">
        <a:spcBef>
          <a:spcPct val="20000"/>
        </a:spcBef>
        <a:buFont typeface="Arial"/>
        <a:buChar char="•"/>
        <a:defRPr sz="3735" kern="1200">
          <a:solidFill>
            <a:schemeClr val="tx1"/>
          </a:solidFill>
          <a:latin typeface="+mn-lt"/>
          <a:ea typeface="+mn-ea"/>
          <a:cs typeface="+mn-cs"/>
        </a:defRPr>
      </a:lvl8pPr>
      <a:lvl9pPr marL="7374027" indent="-433767" algn="l" defTabSz="867533" rtl="0" eaLnBrk="1" latinLnBrk="0" hangingPunct="1">
        <a:spcBef>
          <a:spcPct val="20000"/>
        </a:spcBef>
        <a:buFont typeface="Arial"/>
        <a:buChar char="•"/>
        <a:defRPr sz="3735" kern="1200">
          <a:solidFill>
            <a:schemeClr val="tx1"/>
          </a:solidFill>
          <a:latin typeface="+mn-lt"/>
          <a:ea typeface="+mn-ea"/>
          <a:cs typeface="+mn-cs"/>
        </a:defRPr>
      </a:lvl9pPr>
    </p:bodyStyle>
    <p:otherStyle>
      <a:defPPr>
        <a:defRPr lang="nl-NL"/>
      </a:defPPr>
      <a:lvl1pPr marL="0" algn="l" defTabSz="867533" rtl="0" eaLnBrk="1" latinLnBrk="0" hangingPunct="1">
        <a:defRPr sz="3469" kern="1200">
          <a:solidFill>
            <a:schemeClr val="tx1"/>
          </a:solidFill>
          <a:latin typeface="+mn-lt"/>
          <a:ea typeface="+mn-ea"/>
          <a:cs typeface="+mn-cs"/>
        </a:defRPr>
      </a:lvl1pPr>
      <a:lvl2pPr marL="867533" algn="l" defTabSz="867533" rtl="0" eaLnBrk="1" latinLnBrk="0" hangingPunct="1">
        <a:defRPr sz="3469" kern="1200">
          <a:solidFill>
            <a:schemeClr val="tx1"/>
          </a:solidFill>
          <a:latin typeface="+mn-lt"/>
          <a:ea typeface="+mn-ea"/>
          <a:cs typeface="+mn-cs"/>
        </a:defRPr>
      </a:lvl2pPr>
      <a:lvl3pPr marL="1735065" algn="l" defTabSz="867533" rtl="0" eaLnBrk="1" latinLnBrk="0" hangingPunct="1">
        <a:defRPr sz="3469" kern="1200">
          <a:solidFill>
            <a:schemeClr val="tx1"/>
          </a:solidFill>
          <a:latin typeface="+mn-lt"/>
          <a:ea typeface="+mn-ea"/>
          <a:cs typeface="+mn-cs"/>
        </a:defRPr>
      </a:lvl3pPr>
      <a:lvl4pPr marL="2602598" algn="l" defTabSz="867533" rtl="0" eaLnBrk="1" latinLnBrk="0" hangingPunct="1">
        <a:defRPr sz="3469" kern="1200">
          <a:solidFill>
            <a:schemeClr val="tx1"/>
          </a:solidFill>
          <a:latin typeface="+mn-lt"/>
          <a:ea typeface="+mn-ea"/>
          <a:cs typeface="+mn-cs"/>
        </a:defRPr>
      </a:lvl4pPr>
      <a:lvl5pPr marL="3470130" algn="l" defTabSz="867533" rtl="0" eaLnBrk="1" latinLnBrk="0" hangingPunct="1">
        <a:defRPr sz="3469" kern="1200">
          <a:solidFill>
            <a:schemeClr val="tx1"/>
          </a:solidFill>
          <a:latin typeface="+mn-lt"/>
          <a:ea typeface="+mn-ea"/>
          <a:cs typeface="+mn-cs"/>
        </a:defRPr>
      </a:lvl5pPr>
      <a:lvl6pPr marL="4337663" algn="l" defTabSz="867533" rtl="0" eaLnBrk="1" latinLnBrk="0" hangingPunct="1">
        <a:defRPr sz="3469" kern="1200">
          <a:solidFill>
            <a:schemeClr val="tx1"/>
          </a:solidFill>
          <a:latin typeface="+mn-lt"/>
          <a:ea typeface="+mn-ea"/>
          <a:cs typeface="+mn-cs"/>
        </a:defRPr>
      </a:lvl6pPr>
      <a:lvl7pPr marL="5205195" algn="l" defTabSz="867533" rtl="0" eaLnBrk="1" latinLnBrk="0" hangingPunct="1">
        <a:defRPr sz="3469" kern="1200">
          <a:solidFill>
            <a:schemeClr val="tx1"/>
          </a:solidFill>
          <a:latin typeface="+mn-lt"/>
          <a:ea typeface="+mn-ea"/>
          <a:cs typeface="+mn-cs"/>
        </a:defRPr>
      </a:lvl7pPr>
      <a:lvl8pPr marL="6072728" algn="l" defTabSz="867533" rtl="0" eaLnBrk="1" latinLnBrk="0" hangingPunct="1">
        <a:defRPr sz="3469" kern="1200">
          <a:solidFill>
            <a:schemeClr val="tx1"/>
          </a:solidFill>
          <a:latin typeface="+mn-lt"/>
          <a:ea typeface="+mn-ea"/>
          <a:cs typeface="+mn-cs"/>
        </a:defRPr>
      </a:lvl8pPr>
      <a:lvl9pPr marL="6940260" algn="l" defTabSz="867533" rtl="0" eaLnBrk="1" latinLnBrk="0" hangingPunct="1">
        <a:defRPr sz="346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8194" name="Tijdelijke aanduiding voor titel 1"/>
          <p:cNvSpPr>
            <a:spLocks noGrp="1"/>
          </p:cNvSpPr>
          <p:nvPr>
            <p:ph type="title"/>
          </p:nvPr>
        </p:nvSpPr>
        <p:spPr bwMode="auto">
          <a:xfrm>
            <a:off x="1200884" y="720725"/>
            <a:ext cx="148892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bodyPr>
          <a:lstStyle/>
          <a:p>
            <a:pPr lvl="0"/>
            <a:r>
              <a:rPr lang="nl-NL" altLang="nl-NL" dirty="0"/>
              <a:t>Titelstijl van model bewerken</a:t>
            </a:r>
          </a:p>
        </p:txBody>
      </p:sp>
      <p:sp>
        <p:nvSpPr>
          <p:cNvPr id="8195" name="Tijdelijke aanduiding voor tekst 2"/>
          <p:cNvSpPr>
            <a:spLocks noGrp="1"/>
          </p:cNvSpPr>
          <p:nvPr>
            <p:ph type="body" idx="1"/>
          </p:nvPr>
        </p:nvSpPr>
        <p:spPr bwMode="auto">
          <a:xfrm>
            <a:off x="1200884" y="2157414"/>
            <a:ext cx="14889249"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bodyPr>
          <a:lstStyle/>
          <a:p>
            <a:pPr lvl="0"/>
            <a:r>
              <a:rPr lang="nl-NL" altLang="nl-NL" dirty="0"/>
              <a:t>Klik om de tekststijl van het model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7" name="Tijdelijke aanduiding voor dianummer 5"/>
          <p:cNvSpPr>
            <a:spLocks noGrp="1"/>
          </p:cNvSpPr>
          <p:nvPr>
            <p:ph type="sldNum" sz="quarter" idx="4"/>
          </p:nvPr>
        </p:nvSpPr>
        <p:spPr>
          <a:xfrm>
            <a:off x="5398072" y="9172347"/>
            <a:ext cx="836593" cy="519112"/>
          </a:xfrm>
          <a:prstGeom prst="rect">
            <a:avLst/>
          </a:prstGeom>
        </p:spPr>
        <p:txBody>
          <a:bodyPr vert="horz" wrap="square" lIns="0" tIns="0" rIns="0" bIns="0" numCol="1" anchor="ctr" anchorCtr="0" compatLnSpc="1">
            <a:prstTxWarp prst="textNoShape">
              <a:avLst/>
            </a:prstTxWarp>
          </a:bodyPr>
          <a:lstStyle>
            <a:lvl1pPr eaLnBrk="1" hangingPunct="1">
              <a:defRPr sz="1400" b="0" i="0">
                <a:solidFill>
                  <a:schemeClr val="bg1"/>
                </a:solidFill>
                <a:latin typeface="Calibri" charset="0"/>
                <a:ea typeface="Calibri" charset="0"/>
                <a:cs typeface="Calibri" charset="0"/>
              </a:defRPr>
            </a:lvl1pPr>
          </a:lstStyle>
          <a:p>
            <a:fld id="{132E2AD1-83D9-DF41-A9AF-2F9595B23F20}" type="slidenum">
              <a:rPr lang="nl-NL" altLang="nl-NL" smtClean="0"/>
              <a:pPr/>
              <a:t>‹#›</a:t>
            </a:fld>
            <a:endParaRPr lang="nl-NL" altLang="nl-NL" dirty="0"/>
          </a:p>
        </p:txBody>
      </p:sp>
      <p:sp>
        <p:nvSpPr>
          <p:cNvPr id="8" name="Tijdelijke aanduiding voor voettekst 4"/>
          <p:cNvSpPr>
            <a:spLocks noGrp="1"/>
          </p:cNvSpPr>
          <p:nvPr>
            <p:ph type="ftr" sz="quarter" idx="3"/>
          </p:nvPr>
        </p:nvSpPr>
        <p:spPr>
          <a:xfrm>
            <a:off x="6353269" y="9172347"/>
            <a:ext cx="3376460" cy="519112"/>
          </a:xfrm>
          <a:prstGeom prst="rect">
            <a:avLst/>
          </a:prstGeom>
        </p:spPr>
        <p:txBody>
          <a:bodyPr vert="horz" lIns="0" tIns="0" rIns="0" bIns="0" rtlCol="0" anchor="ctr"/>
          <a:lstStyle>
            <a:lvl1pPr algn="l" defTabSz="867533" eaLnBrk="1" fontAlgn="auto" hangingPunct="1">
              <a:spcBef>
                <a:spcPts val="0"/>
              </a:spcBef>
              <a:spcAft>
                <a:spcPts val="0"/>
              </a:spcAft>
              <a:defRPr sz="1400">
                <a:solidFill>
                  <a:schemeClr val="bg1"/>
                </a:solidFill>
                <a:latin typeface="+mn-lt"/>
                <a:ea typeface="+mn-ea"/>
                <a:cs typeface="+mn-cs"/>
              </a:defRPr>
            </a:lvl1pPr>
          </a:lstStyle>
          <a:p>
            <a:pPr>
              <a:defRPr/>
            </a:pPr>
            <a:endParaRPr lang="nl-NL" dirty="0"/>
          </a:p>
        </p:txBody>
      </p:sp>
      <p:sp>
        <p:nvSpPr>
          <p:cNvPr id="9" name="Tijdelijke aanduiding voor datum 3"/>
          <p:cNvSpPr>
            <a:spLocks noGrp="1"/>
          </p:cNvSpPr>
          <p:nvPr>
            <p:ph type="dt" sz="half" idx="2"/>
          </p:nvPr>
        </p:nvSpPr>
        <p:spPr>
          <a:xfrm>
            <a:off x="9846006" y="9172347"/>
            <a:ext cx="1230535" cy="519112"/>
          </a:xfrm>
          <a:prstGeom prst="rect">
            <a:avLst/>
          </a:prstGeom>
        </p:spPr>
        <p:txBody>
          <a:bodyPr vert="horz" wrap="square" lIns="0" tIns="0" rIns="0" bIns="0" numCol="1" anchor="ctr" anchorCtr="0" compatLnSpc="1">
            <a:prstTxWarp prst="textNoShape">
              <a:avLst/>
            </a:prstTxWarp>
          </a:bodyPr>
          <a:lstStyle>
            <a:lvl1pPr eaLnBrk="1" hangingPunct="1">
              <a:defRPr sz="1400" b="0">
                <a:solidFill>
                  <a:schemeClr val="bg1"/>
                </a:solidFill>
                <a:latin typeface="Calibri" charset="0"/>
              </a:defRPr>
            </a:lvl1pPr>
          </a:lstStyle>
          <a:p>
            <a:fld id="{FB5CF2AB-20FF-5442-9E53-3C6EDD7FBCEA}" type="datetime1">
              <a:rPr lang="nl-NL" altLang="nl-NL" smtClean="0"/>
              <a:pPr/>
              <a:t>11-10-2021</a:t>
            </a:fld>
            <a:endParaRPr lang="nl-NL" altLang="nl-NL" dirty="0"/>
          </a:p>
        </p:txBody>
      </p:sp>
    </p:spTree>
    <p:extLst>
      <p:ext uri="{BB962C8B-B14F-4D97-AF65-F5344CB8AC3E}">
        <p14:creationId xmlns:p14="http://schemas.microsoft.com/office/powerpoint/2010/main" val="1739539089"/>
      </p:ext>
    </p:extLst>
  </p:cSld>
  <p:clrMap bg1="lt1" tx1="dk1" bg2="lt2" tx2="dk2" accent1="accent1" accent2="accent2" accent3="accent3" accent4="accent4" accent5="accent5" accent6="accent6" hlink="hlink" folHlink="folHlink"/>
  <p:sldLayoutIdLst>
    <p:sldLayoutId id="2147483730" r:id="rId1"/>
    <p:sldLayoutId id="2147483722" r:id="rId2"/>
    <p:sldLayoutId id="2147483734" r:id="rId3"/>
  </p:sldLayoutIdLst>
  <p:transition spd="med">
    <p:fade/>
  </p:transition>
  <p:hf sldNum="0" hdr="0" ftr="0" dt="0"/>
  <p:txStyles>
    <p:titleStyle>
      <a:lvl1pPr algn="l" defTabSz="866215" rtl="0" eaLnBrk="0" fontAlgn="base" hangingPunct="0">
        <a:spcBef>
          <a:spcPct val="0"/>
        </a:spcBef>
        <a:spcAft>
          <a:spcPct val="0"/>
        </a:spcAft>
        <a:defRPr sz="5000" kern="1200">
          <a:solidFill>
            <a:schemeClr val="tx1"/>
          </a:solidFill>
          <a:latin typeface="+mj-lt"/>
          <a:ea typeface="+mj-ea"/>
          <a:cs typeface="+mj-cs"/>
        </a:defRPr>
      </a:lvl1pPr>
      <a:lvl2pPr algn="ctr" defTabSz="866215" rtl="0" eaLnBrk="0" fontAlgn="base" hangingPunct="0">
        <a:spcBef>
          <a:spcPct val="0"/>
        </a:spcBef>
        <a:spcAft>
          <a:spcPct val="0"/>
        </a:spcAft>
        <a:defRPr sz="6671">
          <a:solidFill>
            <a:schemeClr val="bg1"/>
          </a:solidFill>
          <a:latin typeface="Calibri" charset="0"/>
        </a:defRPr>
      </a:lvl2pPr>
      <a:lvl3pPr algn="ctr" defTabSz="866215" rtl="0" eaLnBrk="0" fontAlgn="base" hangingPunct="0">
        <a:spcBef>
          <a:spcPct val="0"/>
        </a:spcBef>
        <a:spcAft>
          <a:spcPct val="0"/>
        </a:spcAft>
        <a:defRPr sz="6671">
          <a:solidFill>
            <a:schemeClr val="bg1"/>
          </a:solidFill>
          <a:latin typeface="Calibri" charset="0"/>
        </a:defRPr>
      </a:lvl3pPr>
      <a:lvl4pPr algn="ctr" defTabSz="866215" rtl="0" eaLnBrk="0" fontAlgn="base" hangingPunct="0">
        <a:spcBef>
          <a:spcPct val="0"/>
        </a:spcBef>
        <a:spcAft>
          <a:spcPct val="0"/>
        </a:spcAft>
        <a:defRPr sz="6671">
          <a:solidFill>
            <a:schemeClr val="bg1"/>
          </a:solidFill>
          <a:latin typeface="Calibri" charset="0"/>
        </a:defRPr>
      </a:lvl4pPr>
      <a:lvl5pPr algn="ctr" defTabSz="866215" rtl="0" eaLnBrk="0" fontAlgn="base" hangingPunct="0">
        <a:spcBef>
          <a:spcPct val="0"/>
        </a:spcBef>
        <a:spcAft>
          <a:spcPct val="0"/>
        </a:spcAft>
        <a:defRPr sz="6671">
          <a:solidFill>
            <a:schemeClr val="bg1"/>
          </a:solidFill>
          <a:latin typeface="Calibri" charset="0"/>
        </a:defRPr>
      </a:lvl5pPr>
      <a:lvl6pPr marL="609951" algn="l" defTabSz="866215" rtl="0" fontAlgn="base">
        <a:spcBef>
          <a:spcPct val="0"/>
        </a:spcBef>
        <a:spcAft>
          <a:spcPct val="0"/>
        </a:spcAft>
        <a:defRPr sz="6671">
          <a:solidFill>
            <a:schemeClr val="tx1"/>
          </a:solidFill>
          <a:latin typeface="Arial" charset="0"/>
        </a:defRPr>
      </a:lvl6pPr>
      <a:lvl7pPr marL="1219901" algn="l" defTabSz="866215" rtl="0" fontAlgn="base">
        <a:spcBef>
          <a:spcPct val="0"/>
        </a:spcBef>
        <a:spcAft>
          <a:spcPct val="0"/>
        </a:spcAft>
        <a:defRPr sz="6671">
          <a:solidFill>
            <a:schemeClr val="tx1"/>
          </a:solidFill>
          <a:latin typeface="Arial" charset="0"/>
        </a:defRPr>
      </a:lvl7pPr>
      <a:lvl8pPr marL="1829852" algn="l" defTabSz="866215" rtl="0" fontAlgn="base">
        <a:spcBef>
          <a:spcPct val="0"/>
        </a:spcBef>
        <a:spcAft>
          <a:spcPct val="0"/>
        </a:spcAft>
        <a:defRPr sz="6671">
          <a:solidFill>
            <a:schemeClr val="tx1"/>
          </a:solidFill>
          <a:latin typeface="Arial" charset="0"/>
        </a:defRPr>
      </a:lvl8pPr>
      <a:lvl9pPr marL="2439802" algn="l" defTabSz="866215" rtl="0" fontAlgn="base">
        <a:spcBef>
          <a:spcPct val="0"/>
        </a:spcBef>
        <a:spcAft>
          <a:spcPct val="0"/>
        </a:spcAft>
        <a:defRPr sz="6671">
          <a:solidFill>
            <a:schemeClr val="tx1"/>
          </a:solidFill>
          <a:latin typeface="Arial" charset="0"/>
        </a:defRPr>
      </a:lvl9pPr>
    </p:titleStyle>
    <p:bodyStyle>
      <a:lvl1pPr algn="l" defTabSz="866215" rtl="0" eaLnBrk="0" fontAlgn="base" hangingPunct="0">
        <a:spcBef>
          <a:spcPts val="2001"/>
        </a:spcBef>
        <a:spcAft>
          <a:spcPct val="0"/>
        </a:spcAft>
        <a:buFont typeface="Arial" charset="0"/>
        <a:defRPr sz="2800" kern="1200">
          <a:solidFill>
            <a:schemeClr val="tx1"/>
          </a:solidFill>
          <a:latin typeface="+mn-lt"/>
          <a:ea typeface="+mn-ea"/>
          <a:cs typeface="+mn-cs"/>
        </a:defRPr>
      </a:lvl1pPr>
      <a:lvl2pPr marL="1061060" indent="-455346" algn="l" defTabSz="866215" rtl="0" eaLnBrk="0" fontAlgn="base" hangingPunct="0">
        <a:lnSpc>
          <a:spcPct val="90000"/>
        </a:lnSpc>
        <a:spcBef>
          <a:spcPts val="2001"/>
        </a:spcBef>
        <a:spcAft>
          <a:spcPct val="0"/>
        </a:spcAft>
        <a:buFont typeface="Arial" charset="0"/>
        <a:buChar char="•"/>
        <a:defRPr sz="2800" kern="1200">
          <a:solidFill>
            <a:schemeClr val="tx1"/>
          </a:solidFill>
          <a:latin typeface="+mn-lt"/>
          <a:ea typeface="+mn-ea"/>
          <a:cs typeface="+mn-cs"/>
        </a:defRPr>
      </a:lvl2pPr>
      <a:lvl3pPr marL="1675247" indent="-457463" algn="l" defTabSz="866215" rtl="0" eaLnBrk="0" fontAlgn="base" hangingPunct="0">
        <a:lnSpc>
          <a:spcPct val="90000"/>
        </a:lnSpc>
        <a:spcBef>
          <a:spcPts val="1334"/>
        </a:spcBef>
        <a:spcAft>
          <a:spcPct val="0"/>
        </a:spcAft>
        <a:buFont typeface="Helvetica" charset="0"/>
        <a:buChar char="−"/>
        <a:defRPr sz="2000" kern="1200">
          <a:solidFill>
            <a:schemeClr val="tx1"/>
          </a:solidFill>
          <a:latin typeface="+mn-lt"/>
          <a:ea typeface="+mn-ea"/>
          <a:cs typeface="+mn-cs"/>
        </a:defRPr>
      </a:lvl3pPr>
      <a:lvl4pPr marL="2202599" indent="-381219" algn="l" defTabSz="866215" rtl="0" eaLnBrk="0" fontAlgn="base" hangingPunct="0">
        <a:lnSpc>
          <a:spcPct val="90000"/>
        </a:lnSpc>
        <a:spcBef>
          <a:spcPts val="1334"/>
        </a:spcBef>
        <a:spcAft>
          <a:spcPct val="0"/>
        </a:spcAft>
        <a:buFont typeface="Helvetica" charset="0"/>
        <a:buChar char="−"/>
        <a:defRPr sz="1800" kern="1200">
          <a:solidFill>
            <a:schemeClr val="tx1"/>
          </a:solidFill>
          <a:latin typeface="+mn-lt"/>
          <a:ea typeface="+mn-ea"/>
          <a:cs typeface="+mn-cs"/>
        </a:defRPr>
      </a:lvl4pPr>
      <a:lvl5pPr marL="2818904" indent="-381219" algn="l" defTabSz="866215" rtl="0" eaLnBrk="0" fontAlgn="base" hangingPunct="0">
        <a:lnSpc>
          <a:spcPct val="90000"/>
        </a:lnSpc>
        <a:spcBef>
          <a:spcPts val="1334"/>
        </a:spcBef>
        <a:spcAft>
          <a:spcPct val="0"/>
        </a:spcAft>
        <a:buFont typeface="Helvetica" charset="0"/>
        <a:buChar char="−"/>
        <a:defRPr sz="1600" kern="1200">
          <a:solidFill>
            <a:schemeClr val="tx1"/>
          </a:solidFill>
          <a:latin typeface="+mn-lt"/>
          <a:ea typeface="+mn-ea"/>
          <a:cs typeface="+mn-cs"/>
        </a:defRPr>
      </a:lvl5pPr>
      <a:lvl6pPr marL="4771430" indent="-433767" algn="l" defTabSz="867533" rtl="0" eaLnBrk="1" latinLnBrk="0" hangingPunct="1">
        <a:spcBef>
          <a:spcPct val="20000"/>
        </a:spcBef>
        <a:buFont typeface="Arial"/>
        <a:buChar char="•"/>
        <a:defRPr sz="3735" kern="1200">
          <a:solidFill>
            <a:schemeClr val="tx1"/>
          </a:solidFill>
          <a:latin typeface="+mn-lt"/>
          <a:ea typeface="+mn-ea"/>
          <a:cs typeface="+mn-cs"/>
        </a:defRPr>
      </a:lvl6pPr>
      <a:lvl7pPr marL="5638962" indent="-433767" algn="l" defTabSz="867533" rtl="0" eaLnBrk="1" latinLnBrk="0" hangingPunct="1">
        <a:spcBef>
          <a:spcPct val="20000"/>
        </a:spcBef>
        <a:buFont typeface="Arial"/>
        <a:buChar char="•"/>
        <a:defRPr sz="3735" kern="1200">
          <a:solidFill>
            <a:schemeClr val="tx1"/>
          </a:solidFill>
          <a:latin typeface="+mn-lt"/>
          <a:ea typeface="+mn-ea"/>
          <a:cs typeface="+mn-cs"/>
        </a:defRPr>
      </a:lvl7pPr>
      <a:lvl8pPr marL="6506495" indent="-433767" algn="l" defTabSz="867533" rtl="0" eaLnBrk="1" latinLnBrk="0" hangingPunct="1">
        <a:spcBef>
          <a:spcPct val="20000"/>
        </a:spcBef>
        <a:buFont typeface="Arial"/>
        <a:buChar char="•"/>
        <a:defRPr sz="3735" kern="1200">
          <a:solidFill>
            <a:schemeClr val="tx1"/>
          </a:solidFill>
          <a:latin typeface="+mn-lt"/>
          <a:ea typeface="+mn-ea"/>
          <a:cs typeface="+mn-cs"/>
        </a:defRPr>
      </a:lvl8pPr>
      <a:lvl9pPr marL="7374027" indent="-433767" algn="l" defTabSz="867533" rtl="0" eaLnBrk="1" latinLnBrk="0" hangingPunct="1">
        <a:spcBef>
          <a:spcPct val="20000"/>
        </a:spcBef>
        <a:buFont typeface="Arial"/>
        <a:buChar char="•"/>
        <a:defRPr sz="3735" kern="1200">
          <a:solidFill>
            <a:schemeClr val="tx1"/>
          </a:solidFill>
          <a:latin typeface="+mn-lt"/>
          <a:ea typeface="+mn-ea"/>
          <a:cs typeface="+mn-cs"/>
        </a:defRPr>
      </a:lvl9pPr>
    </p:bodyStyle>
    <p:otherStyle>
      <a:defPPr>
        <a:defRPr lang="nl-NL"/>
      </a:defPPr>
      <a:lvl1pPr marL="0" algn="l" defTabSz="867533" rtl="0" eaLnBrk="1" latinLnBrk="0" hangingPunct="1">
        <a:defRPr sz="3469" kern="1200">
          <a:solidFill>
            <a:schemeClr val="tx1"/>
          </a:solidFill>
          <a:latin typeface="+mn-lt"/>
          <a:ea typeface="+mn-ea"/>
          <a:cs typeface="+mn-cs"/>
        </a:defRPr>
      </a:lvl1pPr>
      <a:lvl2pPr marL="867533" algn="l" defTabSz="867533" rtl="0" eaLnBrk="1" latinLnBrk="0" hangingPunct="1">
        <a:defRPr sz="3469" kern="1200">
          <a:solidFill>
            <a:schemeClr val="tx1"/>
          </a:solidFill>
          <a:latin typeface="+mn-lt"/>
          <a:ea typeface="+mn-ea"/>
          <a:cs typeface="+mn-cs"/>
        </a:defRPr>
      </a:lvl2pPr>
      <a:lvl3pPr marL="1735065" algn="l" defTabSz="867533" rtl="0" eaLnBrk="1" latinLnBrk="0" hangingPunct="1">
        <a:defRPr sz="3469" kern="1200">
          <a:solidFill>
            <a:schemeClr val="tx1"/>
          </a:solidFill>
          <a:latin typeface="+mn-lt"/>
          <a:ea typeface="+mn-ea"/>
          <a:cs typeface="+mn-cs"/>
        </a:defRPr>
      </a:lvl3pPr>
      <a:lvl4pPr marL="2602598" algn="l" defTabSz="867533" rtl="0" eaLnBrk="1" latinLnBrk="0" hangingPunct="1">
        <a:defRPr sz="3469" kern="1200">
          <a:solidFill>
            <a:schemeClr val="tx1"/>
          </a:solidFill>
          <a:latin typeface="+mn-lt"/>
          <a:ea typeface="+mn-ea"/>
          <a:cs typeface="+mn-cs"/>
        </a:defRPr>
      </a:lvl4pPr>
      <a:lvl5pPr marL="3470130" algn="l" defTabSz="867533" rtl="0" eaLnBrk="1" latinLnBrk="0" hangingPunct="1">
        <a:defRPr sz="3469" kern="1200">
          <a:solidFill>
            <a:schemeClr val="tx1"/>
          </a:solidFill>
          <a:latin typeface="+mn-lt"/>
          <a:ea typeface="+mn-ea"/>
          <a:cs typeface="+mn-cs"/>
        </a:defRPr>
      </a:lvl5pPr>
      <a:lvl6pPr marL="4337663" algn="l" defTabSz="867533" rtl="0" eaLnBrk="1" latinLnBrk="0" hangingPunct="1">
        <a:defRPr sz="3469" kern="1200">
          <a:solidFill>
            <a:schemeClr val="tx1"/>
          </a:solidFill>
          <a:latin typeface="+mn-lt"/>
          <a:ea typeface="+mn-ea"/>
          <a:cs typeface="+mn-cs"/>
        </a:defRPr>
      </a:lvl6pPr>
      <a:lvl7pPr marL="5205195" algn="l" defTabSz="867533" rtl="0" eaLnBrk="1" latinLnBrk="0" hangingPunct="1">
        <a:defRPr sz="3469" kern="1200">
          <a:solidFill>
            <a:schemeClr val="tx1"/>
          </a:solidFill>
          <a:latin typeface="+mn-lt"/>
          <a:ea typeface="+mn-ea"/>
          <a:cs typeface="+mn-cs"/>
        </a:defRPr>
      </a:lvl7pPr>
      <a:lvl8pPr marL="6072728" algn="l" defTabSz="867533" rtl="0" eaLnBrk="1" latinLnBrk="0" hangingPunct="1">
        <a:defRPr sz="3469" kern="1200">
          <a:solidFill>
            <a:schemeClr val="tx1"/>
          </a:solidFill>
          <a:latin typeface="+mn-lt"/>
          <a:ea typeface="+mn-ea"/>
          <a:cs typeface="+mn-cs"/>
        </a:defRPr>
      </a:lvl8pPr>
      <a:lvl9pPr marL="6940260" algn="l" defTabSz="867533" rtl="0" eaLnBrk="1" latinLnBrk="0" hangingPunct="1">
        <a:defRPr sz="34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ru.nl/io/english/students/outgoing-exchange/radboud-go-abroad-week/radboud-go-abroad-week-11-15-october-2021/programme-radboud-go-abroad-11-15-october-2021/go-global-discover-destinations-outside-euro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u.nl/goabroad" TargetMode="External"/><Relationship Id="rId7" Type="http://schemas.openxmlformats.org/officeDocument/2006/relationships/hyperlink" Target="mailto:internationaloffice@ftr.ru.n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instagram.com/faculteit_ftr/?hl=nl" TargetMode="External"/><Relationship Id="rId5" Type="http://schemas.openxmlformats.org/officeDocument/2006/relationships/hyperlink" Target="https://www.facebook.com/IOFFTR/" TargetMode="External"/><Relationship Id="rId4" Type="http://schemas.openxmlformats.org/officeDocument/2006/relationships/hyperlink" Target="http://www.ru.nl/ftr/studereninhetbuitenlan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internationaloffice@ftr.ru.n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ederlandwereldwijd.nl/documenten/vragen-en-antwoorden/welke-landen-hebben-welke-kleurcod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internationaloffice@ftr.ru.n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u.nl/courseguides/fftr/course-catalogue/bachelor-courses-modules/#h6848ce58-f77f-4e64-8106-1d1678e8c7a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ru.nl/io/english/students/outgoing-exchange/radboud-go-abroad-week/radboud-go-abroad-week-11-15-october-2021/programme-radboud-go-abroad-11-15-october-2021/exquizit-exchang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ru.nl/io/english/students/outgoing-exchange/radboud-go-abroad-week/radboud-go-abroad-week-11-15-october-2021/programme-radboud-go-abroad-11-15-october-2021/go-global-discover-destinations-outside-europe/" TargetMode="External"/><Relationship Id="rId5" Type="http://schemas.openxmlformats.org/officeDocument/2006/relationships/hyperlink" Target="https://www.ru.nl/io/english/students/outgoing-exchange/radboud-go-abroad-week/radboud-go-abroad-week-11-15-october-2021/programme-radboud-go-abroad-11-15-october-2021/go-europe-erasmus-what-it-for-you/" TargetMode="External"/><Relationship Id="rId4" Type="http://schemas.openxmlformats.org/officeDocument/2006/relationships/hyperlink" Target="http://www.ru.nl/goabroa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ru.nl/io/english/students/outgoing-exchange/radboud-go-abroad-week/radboud-go-abroad-week-11-15-october-2021/programme-radboud-go-abroad-11-15-october-2021/durf-kiezen-buitenlandverblij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internationaloffice@ftr.ru.nl" TargetMode="External"/><Relationship Id="rId4" Type="http://schemas.openxmlformats.org/officeDocument/2006/relationships/hyperlink" Target="https://www.ru.nl/io/english/students/outgoing-exchange/radboud-go-abroad-week/radboud-go-abroad-week-11-15-october-2021/programme-radboud-go-abroad-11-15-october-2021/exquizit-exchang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u.nl/i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00884" y="720725"/>
            <a:ext cx="15872465" cy="1079500"/>
          </a:xfrm>
        </p:spPr>
        <p:txBody>
          <a:bodyPr/>
          <a:lstStyle/>
          <a:p>
            <a:pPr algn="ctr"/>
            <a:r>
              <a:rPr lang="nl-NL" dirty="0"/>
              <a:t>Discover PTRS</a:t>
            </a:r>
            <a:br>
              <a:rPr lang="nl-NL" dirty="0"/>
            </a:br>
            <a:r>
              <a:rPr lang="nl-NL" dirty="0" err="1"/>
              <a:t>Places</a:t>
            </a:r>
            <a:r>
              <a:rPr lang="nl-NL" dirty="0"/>
              <a:t> </a:t>
            </a:r>
            <a:r>
              <a:rPr lang="nl-NL" dirty="0" err="1"/>
              <a:t>to</a:t>
            </a:r>
            <a:r>
              <a:rPr lang="nl-NL" dirty="0"/>
              <a:t> Run &amp; See </a:t>
            </a:r>
            <a:r>
              <a:rPr lang="nl-NL" dirty="0" err="1"/>
              <a:t>and</a:t>
            </a:r>
            <a:r>
              <a:rPr lang="nl-NL" dirty="0"/>
              <a:t> Call </a:t>
            </a:r>
            <a:r>
              <a:rPr lang="nl-NL" dirty="0" err="1"/>
              <a:t>the</a:t>
            </a:r>
            <a:r>
              <a:rPr lang="nl-NL" dirty="0"/>
              <a:t> World </a:t>
            </a:r>
            <a:r>
              <a:rPr lang="nl-NL" dirty="0" err="1"/>
              <a:t>your</a:t>
            </a:r>
            <a:r>
              <a:rPr lang="nl-NL" dirty="0"/>
              <a:t> Home</a:t>
            </a:r>
          </a:p>
        </p:txBody>
      </p:sp>
      <p:pic>
        <p:nvPicPr>
          <p:cNvPr id="3" name="Content Placeholder 2"/>
          <p:cNvPicPr>
            <a:picLocks noGrp="1" noChangeAspect="1"/>
          </p:cNvPicPr>
          <p:nvPr>
            <p:ph sz="half" idx="2"/>
          </p:nvPr>
        </p:nvPicPr>
        <p:blipFill>
          <a:blip r:embed="rId3"/>
          <a:stretch>
            <a:fillRect/>
          </a:stretch>
        </p:blipFill>
        <p:spPr>
          <a:xfrm>
            <a:off x="2425326" y="4148943"/>
            <a:ext cx="12522946" cy="4064696"/>
          </a:xfrm>
        </p:spPr>
      </p:pic>
      <p:sp>
        <p:nvSpPr>
          <p:cNvPr id="6" name="Tijdelijke aanduiding voor inhoud 5"/>
          <p:cNvSpPr>
            <a:spLocks noGrp="1"/>
          </p:cNvSpPr>
          <p:nvPr>
            <p:ph sz="half" idx="13"/>
          </p:nvPr>
        </p:nvSpPr>
        <p:spPr>
          <a:xfrm>
            <a:off x="1242174" y="1895084"/>
            <a:ext cx="14889249" cy="1079500"/>
          </a:xfrm>
        </p:spPr>
        <p:txBody>
          <a:bodyPr/>
          <a:lstStyle/>
          <a:p>
            <a:pPr algn="ctr"/>
            <a:br>
              <a:rPr lang="nl-NL" sz="4000" dirty="0"/>
            </a:br>
            <a:r>
              <a:rPr lang="nl-NL" sz="4000" i="1" dirty="0" err="1"/>
              <a:t>international</a:t>
            </a:r>
            <a:r>
              <a:rPr lang="nl-NL" sz="4000" i="1" dirty="0"/>
              <a:t> </a:t>
            </a:r>
            <a:r>
              <a:rPr lang="nl-NL" sz="4000" i="1" dirty="0" err="1"/>
              <a:t>experience</a:t>
            </a:r>
            <a:endParaRPr lang="nl-NL" sz="4000" dirty="0"/>
          </a:p>
        </p:txBody>
      </p:sp>
    </p:spTree>
    <p:extLst>
      <p:ext uri="{BB962C8B-B14F-4D97-AF65-F5344CB8AC3E}">
        <p14:creationId xmlns:p14="http://schemas.microsoft.com/office/powerpoint/2010/main" val="175694052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566" y="405499"/>
            <a:ext cx="14889249" cy="1079500"/>
          </a:xfrm>
        </p:spPr>
        <p:txBody>
          <a:bodyPr/>
          <a:lstStyle/>
          <a:p>
            <a:r>
              <a:rPr lang="nl-NL" dirty="0" err="1"/>
              <a:t>Study</a:t>
            </a:r>
            <a:r>
              <a:rPr lang="nl-NL" dirty="0"/>
              <a:t> </a:t>
            </a:r>
            <a:r>
              <a:rPr lang="nl-NL" dirty="0" err="1"/>
              <a:t>abroad</a:t>
            </a:r>
            <a:r>
              <a:rPr lang="nl-NL" dirty="0"/>
              <a:t> – procedure 2022-23</a:t>
            </a:r>
          </a:p>
        </p:txBody>
      </p:sp>
      <p:sp>
        <p:nvSpPr>
          <p:cNvPr id="3" name="Content Placeholder 2"/>
          <p:cNvSpPr>
            <a:spLocks noGrp="1"/>
          </p:cNvSpPr>
          <p:nvPr>
            <p:ph idx="1"/>
          </p:nvPr>
        </p:nvSpPr>
        <p:spPr>
          <a:xfrm>
            <a:off x="1200732" y="1473958"/>
            <a:ext cx="14889083" cy="7346041"/>
          </a:xfrm>
        </p:spPr>
        <p:txBody>
          <a:bodyPr>
            <a:normAutofit/>
          </a:bodyPr>
          <a:lstStyle/>
          <a:p>
            <a:pPr marL="0" indent="0">
              <a:buNone/>
            </a:pPr>
            <a:r>
              <a:rPr lang="en-US" b="1" dirty="0"/>
              <a:t>Going abroad in 2022-23</a:t>
            </a:r>
          </a:p>
          <a:p>
            <a:pPr marL="0" lvl="1" indent="0">
              <a:lnSpc>
                <a:spcPct val="110000"/>
              </a:lnSpc>
              <a:buNone/>
            </a:pPr>
            <a:r>
              <a:rPr lang="en-US" b="1" dirty="0">
                <a:hlinkClick r:id="rId3"/>
              </a:rPr>
              <a:t>Go Abroad Week</a:t>
            </a:r>
            <a:r>
              <a:rPr lang="en-US" b="1" dirty="0"/>
              <a:t> (11-15 October 2021) - </a:t>
            </a:r>
            <a:r>
              <a:rPr lang="en-US" dirty="0"/>
              <a:t>Information for semester abroad in 2022-23</a:t>
            </a:r>
          </a:p>
          <a:p>
            <a:pPr marL="457200" lvl="1" indent="-457200">
              <a:lnSpc>
                <a:spcPct val="110000"/>
              </a:lnSpc>
              <a:buFont typeface="Wingdings" panose="05000000000000000000" pitchFamily="2" charset="2"/>
              <a:buChar char="Ø"/>
            </a:pPr>
            <a:r>
              <a:rPr lang="en-US" i="1" dirty="0"/>
              <a:t>Walk in Office afternoon: </a:t>
            </a:r>
            <a:r>
              <a:rPr lang="en-US" dirty="0"/>
              <a:t>Mon 11 Oct, 13.30 - 16.00 </a:t>
            </a:r>
            <a:r>
              <a:rPr lang="en-US" dirty="0" err="1"/>
              <a:t>hrs</a:t>
            </a:r>
            <a:r>
              <a:rPr lang="en-US" dirty="0"/>
              <a:t>, E 15.27</a:t>
            </a:r>
          </a:p>
          <a:p>
            <a:pPr marL="457200" lvl="1" indent="-457200">
              <a:lnSpc>
                <a:spcPct val="110000"/>
              </a:lnSpc>
              <a:buFont typeface="Wingdings" panose="05000000000000000000" pitchFamily="2" charset="2"/>
              <a:buChar char="Ø"/>
            </a:pPr>
            <a:r>
              <a:rPr lang="en-US" i="1" dirty="0"/>
              <a:t>Walk in Office hour:</a:t>
            </a:r>
            <a:r>
              <a:rPr lang="en-US" dirty="0"/>
              <a:t> Tue 12, Wed 13, Thu 14 Oct, 12.30 - 13.30 </a:t>
            </a:r>
            <a:r>
              <a:rPr lang="en-US" dirty="0" err="1"/>
              <a:t>hrs</a:t>
            </a:r>
            <a:r>
              <a:rPr lang="en-US" dirty="0"/>
              <a:t>, E 15.27</a:t>
            </a:r>
          </a:p>
          <a:p>
            <a:pPr marL="457200" lvl="1" indent="-457200">
              <a:lnSpc>
                <a:spcPct val="110000"/>
              </a:lnSpc>
              <a:buFont typeface="Wingdings" panose="05000000000000000000" pitchFamily="2" charset="2"/>
              <a:buChar char="Ø"/>
            </a:pPr>
            <a:r>
              <a:rPr lang="en-US" i="1" dirty="0"/>
              <a:t>Q&amp;A session with incoming and outgoing students: </a:t>
            </a:r>
            <a:r>
              <a:rPr lang="en-US" dirty="0"/>
              <a:t>Fri 15 Oct, 12.30 -13.30 </a:t>
            </a:r>
            <a:r>
              <a:rPr lang="en-US" dirty="0" err="1"/>
              <a:t>hrs</a:t>
            </a:r>
            <a:r>
              <a:rPr lang="en-US" dirty="0"/>
              <a:t>, E 2.72</a:t>
            </a:r>
          </a:p>
          <a:p>
            <a:pPr marL="457200" lvl="1" indent="-457200">
              <a:lnSpc>
                <a:spcPct val="110000"/>
              </a:lnSpc>
              <a:buFont typeface="Wingdings" panose="05000000000000000000" pitchFamily="2" charset="2"/>
              <a:buChar char="Ø"/>
            </a:pPr>
            <a:endParaRPr lang="en-US" dirty="0"/>
          </a:p>
          <a:p>
            <a:pPr marL="457200" lvl="1" indent="-457200">
              <a:lnSpc>
                <a:spcPct val="110000"/>
              </a:lnSpc>
              <a:buFont typeface="Wingdings" panose="05000000000000000000" pitchFamily="2" charset="2"/>
              <a:buChar char="Ø"/>
            </a:pPr>
            <a:r>
              <a:rPr lang="en-US" b="1" dirty="0"/>
              <a:t>Deadlines for application for study abroad semester in Osiris: </a:t>
            </a:r>
          </a:p>
          <a:p>
            <a:pPr marL="457200" lvl="1" indent="-457200">
              <a:lnSpc>
                <a:spcPct val="110000"/>
              </a:lnSpc>
              <a:buFont typeface="Wingdings" panose="05000000000000000000" pitchFamily="2" charset="2"/>
              <a:buChar char="ü"/>
            </a:pPr>
            <a:r>
              <a:rPr lang="en-US" dirty="0"/>
              <a:t>Outside EU – 31 January 2022</a:t>
            </a:r>
          </a:p>
          <a:p>
            <a:pPr marL="457200" lvl="1" indent="-457200">
              <a:lnSpc>
                <a:spcPct val="110000"/>
              </a:lnSpc>
              <a:buFont typeface="Wingdings" panose="05000000000000000000" pitchFamily="2" charset="2"/>
              <a:buChar char="ü"/>
            </a:pPr>
            <a:r>
              <a:rPr lang="en-US" dirty="0"/>
              <a:t>In EU – 28 February 2022</a:t>
            </a:r>
          </a:p>
          <a:p>
            <a:pPr marL="0" lvl="1" indent="0">
              <a:lnSpc>
                <a:spcPct val="110000"/>
              </a:lnSpc>
              <a:buNone/>
            </a:pPr>
            <a:endParaRPr lang="en-US" b="1" dirty="0"/>
          </a:p>
          <a:p>
            <a:pPr marL="0" lvl="1" indent="0">
              <a:lnSpc>
                <a:spcPct val="110000"/>
              </a:lnSpc>
              <a:buNone/>
            </a:pPr>
            <a:endParaRPr lang="en-US" b="1" dirty="0"/>
          </a:p>
          <a:p>
            <a:pPr marL="457200" lvl="1" indent="-457200">
              <a:lnSpc>
                <a:spcPct val="110000"/>
              </a:lnSpc>
              <a:buFont typeface="Wingdings" panose="05000000000000000000" pitchFamily="2" charset="2"/>
              <a:buChar char="ü"/>
            </a:pPr>
            <a:endParaRPr lang="nl-NL" dirty="0"/>
          </a:p>
          <a:p>
            <a:pPr marL="0" indent="0">
              <a:buNone/>
            </a:pPr>
            <a:endParaRPr lang="en-US" dirty="0"/>
          </a:p>
          <a:p>
            <a:pPr lvl="1">
              <a:buFont typeface="Wingdings" panose="05000000000000000000" pitchFamily="2" charset="2"/>
              <a:buChar char="ü"/>
            </a:pPr>
            <a:endParaRPr lang="nl-NL" dirty="0"/>
          </a:p>
          <a:p>
            <a:pPr marL="1219901" lvl="2" indent="0">
              <a:buNone/>
            </a:pPr>
            <a:endParaRPr lang="nl-NL" sz="2600" dirty="0"/>
          </a:p>
          <a:p>
            <a:pPr lvl="2">
              <a:buFont typeface="Wingdings" panose="05000000000000000000" pitchFamily="2" charset="2"/>
              <a:buChar char="ü"/>
            </a:pPr>
            <a:endParaRPr lang="nl-NL" sz="2600" dirty="0"/>
          </a:p>
        </p:txBody>
      </p:sp>
    </p:spTree>
    <p:extLst>
      <p:ext uri="{BB962C8B-B14F-4D97-AF65-F5344CB8AC3E}">
        <p14:creationId xmlns:p14="http://schemas.microsoft.com/office/powerpoint/2010/main" val="311417033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Information and questions</a:t>
            </a:r>
            <a:endParaRPr lang="nl-NL" dirty="0"/>
          </a:p>
        </p:txBody>
      </p:sp>
      <p:sp>
        <p:nvSpPr>
          <p:cNvPr id="3" name="Content Placeholder 2"/>
          <p:cNvSpPr>
            <a:spLocks noGrp="1"/>
          </p:cNvSpPr>
          <p:nvPr>
            <p:ph idx="1"/>
          </p:nvPr>
        </p:nvSpPr>
        <p:spPr>
          <a:xfrm>
            <a:off x="1201050" y="1800225"/>
            <a:ext cx="14889083" cy="6606796"/>
          </a:xfrm>
        </p:spPr>
        <p:txBody>
          <a:bodyPr>
            <a:normAutofit fontScale="85000" lnSpcReduction="20000"/>
          </a:bodyPr>
          <a:lstStyle/>
          <a:p>
            <a:pPr marL="0" indent="0">
              <a:buNone/>
            </a:pPr>
            <a:r>
              <a:rPr lang="nl-NL" dirty="0">
                <a:hlinkClick r:id="rId3"/>
              </a:rPr>
              <a:t>Radboud Go </a:t>
            </a:r>
            <a:r>
              <a:rPr lang="nl-NL" dirty="0" err="1">
                <a:hlinkClick r:id="rId3"/>
              </a:rPr>
              <a:t>Abroad</a:t>
            </a:r>
            <a:r>
              <a:rPr lang="nl-NL" dirty="0">
                <a:hlinkClick r:id="rId3"/>
              </a:rPr>
              <a:t> Week</a:t>
            </a:r>
            <a:r>
              <a:rPr lang="nl-NL" dirty="0"/>
              <a:t> 11-15 </a:t>
            </a:r>
            <a:r>
              <a:rPr lang="nl-NL" dirty="0" err="1"/>
              <a:t>October</a:t>
            </a:r>
            <a:r>
              <a:rPr lang="nl-NL" dirty="0"/>
              <a:t> 2021</a:t>
            </a:r>
          </a:p>
          <a:p>
            <a:pPr marL="0" indent="0">
              <a:buNone/>
            </a:pPr>
            <a:endParaRPr lang="nl-NL" b="1" dirty="0"/>
          </a:p>
          <a:p>
            <a:pPr marL="0" indent="0">
              <a:buNone/>
            </a:pPr>
            <a:r>
              <a:rPr lang="nl-NL" b="1" dirty="0"/>
              <a:t>Information</a:t>
            </a:r>
          </a:p>
          <a:p>
            <a:pPr>
              <a:buFont typeface="Wingdings" panose="05000000000000000000" pitchFamily="2" charset="2"/>
              <a:buChar char="ü"/>
            </a:pPr>
            <a:r>
              <a:rPr lang="nl-NL" dirty="0">
                <a:hlinkClick r:id="rId4"/>
              </a:rPr>
              <a:t>www.ru.nl/ftr/studereninhetbuitenland</a:t>
            </a:r>
            <a:r>
              <a:rPr lang="nl-NL" dirty="0"/>
              <a:t> </a:t>
            </a:r>
          </a:p>
          <a:p>
            <a:pPr>
              <a:buFont typeface="Wingdings" panose="05000000000000000000" pitchFamily="2" charset="2"/>
              <a:buChar char="ü"/>
            </a:pPr>
            <a:r>
              <a:rPr lang="nl-NL" dirty="0"/>
              <a:t>Facebook page </a:t>
            </a:r>
            <a:r>
              <a:rPr lang="nl-NL" dirty="0">
                <a:hlinkClick r:id="rId5"/>
              </a:rPr>
              <a:t>International Office FFTR</a:t>
            </a:r>
            <a:endParaRPr lang="nl-NL" dirty="0"/>
          </a:p>
          <a:p>
            <a:pPr>
              <a:buFont typeface="Wingdings" panose="05000000000000000000" pitchFamily="2" charset="2"/>
              <a:buChar char="ü"/>
            </a:pPr>
            <a:r>
              <a:rPr lang="en-US" dirty="0"/>
              <a:t>Instagram </a:t>
            </a:r>
            <a:r>
              <a:rPr lang="en-US" dirty="0" err="1">
                <a:hlinkClick r:id="rId6"/>
              </a:rPr>
              <a:t>Faculteit_ftr</a:t>
            </a:r>
            <a:endParaRPr lang="nl-NL" dirty="0"/>
          </a:p>
          <a:p>
            <a:pPr marL="0" indent="0">
              <a:buNone/>
            </a:pPr>
            <a:endParaRPr lang="en-US" dirty="0"/>
          </a:p>
          <a:p>
            <a:pPr marL="0" indent="0">
              <a:buNone/>
            </a:pPr>
            <a:r>
              <a:rPr lang="en-US" b="1" dirty="0"/>
              <a:t>Questions</a:t>
            </a:r>
          </a:p>
          <a:p>
            <a:pPr>
              <a:buFont typeface="Wingdings" panose="05000000000000000000" pitchFamily="2" charset="2"/>
              <a:buChar char="ü"/>
            </a:pPr>
            <a:r>
              <a:rPr lang="nl-NL" dirty="0">
                <a:hlinkClick r:id="rId7"/>
              </a:rPr>
              <a:t>International Office PTRS</a:t>
            </a:r>
            <a:endParaRPr lang="nl-NL" dirty="0"/>
          </a:p>
          <a:p>
            <a:pPr>
              <a:buFont typeface="Wingdings" panose="05000000000000000000" pitchFamily="2" charset="2"/>
              <a:buChar char="ü"/>
            </a:pPr>
            <a:r>
              <a:rPr lang="nl-NL" dirty="0"/>
              <a:t>Walk in office </a:t>
            </a:r>
            <a:r>
              <a:rPr lang="nl-NL" dirty="0" err="1"/>
              <a:t>hours</a:t>
            </a:r>
            <a:r>
              <a:rPr lang="nl-NL" dirty="0"/>
              <a:t> Erasmusbuilding, </a:t>
            </a:r>
            <a:r>
              <a:rPr lang="en-US" dirty="0"/>
              <a:t>E 15.27 </a:t>
            </a:r>
          </a:p>
          <a:p>
            <a:pPr marL="0" indent="0">
              <a:buNone/>
            </a:pPr>
            <a:r>
              <a:rPr lang="nl-NL" dirty="0"/>
              <a:t>	</a:t>
            </a:r>
            <a:r>
              <a:rPr lang="nl-NL" dirty="0" err="1"/>
              <a:t>Monday</a:t>
            </a:r>
            <a:r>
              <a:rPr lang="nl-NL" dirty="0"/>
              <a:t>, </a:t>
            </a:r>
            <a:r>
              <a:rPr lang="nl-NL" dirty="0" err="1"/>
              <a:t>October</a:t>
            </a:r>
            <a:r>
              <a:rPr lang="nl-NL" dirty="0"/>
              <a:t> 11, 13.30 - 16.00 </a:t>
            </a:r>
            <a:r>
              <a:rPr lang="nl-NL" dirty="0" err="1"/>
              <a:t>hrs</a:t>
            </a:r>
            <a:r>
              <a:rPr lang="nl-NL" dirty="0"/>
              <a:t> </a:t>
            </a:r>
          </a:p>
          <a:p>
            <a:pPr marL="0" indent="0">
              <a:buNone/>
            </a:pPr>
            <a:r>
              <a:rPr lang="en-US" dirty="0"/>
              <a:t>	Tue 12, Wed 13, Thu 14 Oct, 12.30 - 13.30 </a:t>
            </a:r>
            <a:r>
              <a:rPr lang="en-US" dirty="0" err="1"/>
              <a:t>hrs</a:t>
            </a:r>
            <a:r>
              <a:rPr lang="en-US" dirty="0"/>
              <a:t> </a:t>
            </a:r>
            <a:endParaRPr lang="nl-NL" dirty="0"/>
          </a:p>
          <a:p>
            <a:pPr marL="0" indent="0">
              <a:buNone/>
            </a:pPr>
            <a:endParaRPr lang="nl-NL" dirty="0"/>
          </a:p>
        </p:txBody>
      </p:sp>
    </p:spTree>
    <p:extLst>
      <p:ext uri="{BB962C8B-B14F-4D97-AF65-F5344CB8AC3E}">
        <p14:creationId xmlns:p14="http://schemas.microsoft.com/office/powerpoint/2010/main" val="175346880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Individual Appointments after Radboud Go Abroad week</a:t>
            </a:r>
            <a:endParaRPr lang="nl-NL" dirty="0"/>
          </a:p>
        </p:txBody>
      </p:sp>
      <p:sp>
        <p:nvSpPr>
          <p:cNvPr id="3" name="Content Placeholder 2"/>
          <p:cNvSpPr>
            <a:spLocks noGrp="1"/>
          </p:cNvSpPr>
          <p:nvPr>
            <p:ph idx="1"/>
          </p:nvPr>
        </p:nvSpPr>
        <p:spPr>
          <a:xfrm>
            <a:off x="1201050" y="1800225"/>
            <a:ext cx="14889083" cy="6606796"/>
          </a:xfrm>
        </p:spPr>
        <p:txBody>
          <a:bodyPr>
            <a:normAutofit/>
          </a:bodyPr>
          <a:lstStyle/>
          <a:p>
            <a:pPr marL="0" indent="0">
              <a:buNone/>
            </a:pPr>
            <a:r>
              <a:rPr lang="nl-NL" dirty="0">
                <a:hlinkClick r:id="rId3"/>
              </a:rPr>
              <a:t>International Office PTRS</a:t>
            </a:r>
            <a:endParaRPr lang="nl-NL" dirty="0"/>
          </a:p>
          <a:p>
            <a:pPr marL="0" indent="0">
              <a:buNone/>
            </a:pPr>
            <a:r>
              <a:rPr lang="nl-NL" dirty="0" err="1"/>
              <a:t>Monday</a:t>
            </a:r>
            <a:r>
              <a:rPr lang="nl-NL" dirty="0"/>
              <a:t> </a:t>
            </a:r>
            <a:r>
              <a:rPr lang="nl-NL" dirty="0" err="1"/>
              <a:t>October</a:t>
            </a:r>
            <a:r>
              <a:rPr lang="nl-NL" dirty="0"/>
              <a:t> 18:  12:30-13:30</a:t>
            </a:r>
          </a:p>
          <a:p>
            <a:pPr marL="0" indent="0">
              <a:buNone/>
            </a:pPr>
            <a:r>
              <a:rPr lang="nl-NL" dirty="0" err="1"/>
              <a:t>Tuesday</a:t>
            </a:r>
            <a:r>
              <a:rPr lang="nl-NL" dirty="0"/>
              <a:t>, </a:t>
            </a:r>
            <a:r>
              <a:rPr lang="nl-NL" dirty="0" err="1"/>
              <a:t>October</a:t>
            </a:r>
            <a:r>
              <a:rPr lang="nl-NL" dirty="0"/>
              <a:t> 19: 11:00-13:30</a:t>
            </a:r>
          </a:p>
          <a:p>
            <a:pPr marL="0" indent="0">
              <a:buNone/>
            </a:pPr>
            <a:r>
              <a:rPr lang="nl-NL" dirty="0" err="1"/>
              <a:t>Wednesday</a:t>
            </a:r>
            <a:r>
              <a:rPr lang="nl-NL" dirty="0"/>
              <a:t>, </a:t>
            </a:r>
            <a:r>
              <a:rPr lang="nl-NL" dirty="0" err="1"/>
              <a:t>October</a:t>
            </a:r>
            <a:r>
              <a:rPr lang="nl-NL" dirty="0"/>
              <a:t> 20: 11:00-13:30</a:t>
            </a:r>
          </a:p>
          <a:p>
            <a:pPr marL="0" indent="0">
              <a:buNone/>
            </a:pPr>
            <a:r>
              <a:rPr lang="nl-NL" dirty="0" err="1"/>
              <a:t>Monday</a:t>
            </a:r>
            <a:r>
              <a:rPr lang="nl-NL" dirty="0"/>
              <a:t> </a:t>
            </a:r>
            <a:r>
              <a:rPr lang="nl-NL" dirty="0" err="1"/>
              <a:t>October</a:t>
            </a:r>
            <a:r>
              <a:rPr lang="nl-NL" dirty="0"/>
              <a:t> 25:  12:30-14:30</a:t>
            </a:r>
          </a:p>
          <a:p>
            <a:pPr marL="0" indent="0">
              <a:buNone/>
            </a:pPr>
            <a:r>
              <a:rPr lang="nl-NL" dirty="0" err="1"/>
              <a:t>Tuesday</a:t>
            </a:r>
            <a:r>
              <a:rPr lang="nl-NL" dirty="0"/>
              <a:t>, </a:t>
            </a:r>
            <a:r>
              <a:rPr lang="nl-NL" dirty="0" err="1"/>
              <a:t>October</a:t>
            </a:r>
            <a:r>
              <a:rPr lang="nl-NL" dirty="0"/>
              <a:t> 26 : 11:00-13:30</a:t>
            </a:r>
          </a:p>
          <a:p>
            <a:pPr marL="0" indent="0">
              <a:buNone/>
            </a:pPr>
            <a:endParaRPr lang="nl-NL" dirty="0"/>
          </a:p>
        </p:txBody>
      </p:sp>
    </p:spTree>
    <p:extLst>
      <p:ext uri="{BB962C8B-B14F-4D97-AF65-F5344CB8AC3E}">
        <p14:creationId xmlns:p14="http://schemas.microsoft.com/office/powerpoint/2010/main" val="97342801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29475" y="500042"/>
            <a:ext cx="14889249" cy="1079500"/>
          </a:xfrm>
        </p:spPr>
        <p:txBody>
          <a:bodyPr/>
          <a:lstStyle/>
          <a:p>
            <a:r>
              <a:rPr lang="en-US" dirty="0">
                <a:solidFill>
                  <a:srgbClr val="C00000"/>
                </a:solidFill>
              </a:rPr>
              <a:t>COVID-19</a:t>
            </a:r>
            <a:endParaRPr lang="nl-NL" dirty="0">
              <a:solidFill>
                <a:srgbClr val="C00000"/>
              </a:solidFill>
            </a:endParaRPr>
          </a:p>
        </p:txBody>
      </p:sp>
      <p:sp>
        <p:nvSpPr>
          <p:cNvPr id="5" name="Tijdelijke aanduiding voor inhoud 4"/>
          <p:cNvSpPr>
            <a:spLocks noGrp="1"/>
          </p:cNvSpPr>
          <p:nvPr>
            <p:ph idx="1"/>
          </p:nvPr>
        </p:nvSpPr>
        <p:spPr>
          <a:xfrm>
            <a:off x="1200732" y="1363270"/>
            <a:ext cx="14889083" cy="7456735"/>
          </a:xfrm>
        </p:spPr>
        <p:txBody>
          <a:bodyPr>
            <a:noAutofit/>
          </a:bodyPr>
          <a:lstStyle/>
          <a:p>
            <a:r>
              <a:rPr lang="en-US" dirty="0"/>
              <a:t>2022-23: Possibilities will depend on development of the virus and travel restrictions</a:t>
            </a:r>
          </a:p>
          <a:p>
            <a:r>
              <a:rPr lang="en-US" dirty="0"/>
              <a:t>2021-22: </a:t>
            </a:r>
            <a:r>
              <a:rPr lang="en-US" dirty="0" err="1">
                <a:hlinkClick r:id="rId3"/>
              </a:rPr>
              <a:t>colour</a:t>
            </a:r>
            <a:r>
              <a:rPr lang="en-US" dirty="0">
                <a:hlinkClick r:id="rId3"/>
              </a:rPr>
              <a:t> codes Dutch Ministry of Foreign Affairs </a:t>
            </a:r>
            <a:r>
              <a:rPr lang="en-US" dirty="0"/>
              <a:t>leading</a:t>
            </a:r>
          </a:p>
          <a:p>
            <a:pPr marL="0" indent="0">
              <a:buNone/>
            </a:pPr>
            <a:endParaRPr lang="en-US" dirty="0"/>
          </a:p>
          <a:p>
            <a:endParaRPr lang="en-US" dirty="0"/>
          </a:p>
          <a:p>
            <a:pPr marL="0" indent="0">
              <a:buNone/>
            </a:pPr>
            <a:endParaRPr lang="nl-NL" dirty="0"/>
          </a:p>
        </p:txBody>
      </p:sp>
    </p:spTree>
    <p:extLst>
      <p:ext uri="{BB962C8B-B14F-4D97-AF65-F5344CB8AC3E}">
        <p14:creationId xmlns:p14="http://schemas.microsoft.com/office/powerpoint/2010/main" val="293653416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Possibilities for study abroad</a:t>
            </a:r>
            <a:endParaRPr lang="nl-NL" dirty="0"/>
          </a:p>
        </p:txBody>
      </p:sp>
      <p:sp>
        <p:nvSpPr>
          <p:cNvPr id="5" name="Tijdelijke aanduiding voor inhoud 4"/>
          <p:cNvSpPr>
            <a:spLocks noGrp="1"/>
          </p:cNvSpPr>
          <p:nvPr>
            <p:ph idx="1"/>
          </p:nvPr>
        </p:nvSpPr>
        <p:spPr>
          <a:xfrm>
            <a:off x="1200732" y="1799998"/>
            <a:ext cx="14889083" cy="7456735"/>
          </a:xfrm>
        </p:spPr>
        <p:txBody>
          <a:bodyPr>
            <a:noAutofit/>
          </a:bodyPr>
          <a:lstStyle/>
          <a:p>
            <a:r>
              <a:rPr lang="en-US" b="1" dirty="0"/>
              <a:t>(Thesis) Research abroad </a:t>
            </a:r>
            <a:r>
              <a:rPr lang="nl-NL" dirty="0"/>
              <a:t>→ </a:t>
            </a:r>
            <a:r>
              <a:rPr lang="nl-NL" dirty="0" err="1"/>
              <a:t>appointment</a:t>
            </a:r>
            <a:r>
              <a:rPr lang="nl-NL" dirty="0"/>
              <a:t> </a:t>
            </a:r>
            <a:r>
              <a:rPr lang="nl-NL" dirty="0" err="1"/>
              <a:t>with</a:t>
            </a:r>
            <a:r>
              <a:rPr lang="nl-NL" dirty="0"/>
              <a:t> </a:t>
            </a:r>
            <a:r>
              <a:rPr lang="nl-NL" dirty="0">
                <a:hlinkClick r:id="rId3"/>
              </a:rPr>
              <a:t>International Office </a:t>
            </a:r>
            <a:r>
              <a:rPr lang="nl-NL" dirty="0"/>
              <a:t>PTRS</a:t>
            </a:r>
            <a:endParaRPr lang="nl-NL" b="1" dirty="0"/>
          </a:p>
          <a:p>
            <a:r>
              <a:rPr lang="en-US" b="1" dirty="0"/>
              <a:t>Master </a:t>
            </a:r>
            <a:r>
              <a:rPr lang="en-US" b="1" dirty="0" err="1"/>
              <a:t>programme</a:t>
            </a:r>
            <a:r>
              <a:rPr lang="en-US" b="1" dirty="0"/>
              <a:t> (or 2</a:t>
            </a:r>
            <a:r>
              <a:rPr lang="en-US" b="1" baseline="30000" dirty="0"/>
              <a:t>nd</a:t>
            </a:r>
            <a:r>
              <a:rPr lang="en-US" b="1" dirty="0"/>
              <a:t> Bachelor) abroad </a:t>
            </a:r>
            <a:r>
              <a:rPr lang="en-US" dirty="0"/>
              <a:t>(VSB)</a:t>
            </a:r>
            <a:endParaRPr lang="en-US" b="1" dirty="0"/>
          </a:p>
          <a:p>
            <a:r>
              <a:rPr lang="en-US" b="1" dirty="0"/>
              <a:t>S</a:t>
            </a:r>
            <a:r>
              <a:rPr lang="nl-NL" b="1" dirty="0"/>
              <a:t>hort courses </a:t>
            </a:r>
            <a:r>
              <a:rPr lang="nl-NL" dirty="0"/>
              <a:t>(</a:t>
            </a:r>
            <a:r>
              <a:rPr lang="nl-NL" dirty="0" err="1"/>
              <a:t>summer</a:t>
            </a:r>
            <a:r>
              <a:rPr lang="nl-NL" dirty="0"/>
              <a:t> or winter schools, courses at Dutch </a:t>
            </a:r>
            <a:r>
              <a:rPr lang="nl-NL" dirty="0" err="1"/>
              <a:t>Scientific</a:t>
            </a:r>
            <a:r>
              <a:rPr lang="nl-NL" dirty="0"/>
              <a:t> </a:t>
            </a:r>
            <a:r>
              <a:rPr lang="nl-NL" dirty="0" err="1"/>
              <a:t>Institutes</a:t>
            </a:r>
            <a:r>
              <a:rPr lang="nl-NL" dirty="0"/>
              <a:t> </a:t>
            </a:r>
            <a:r>
              <a:rPr lang="nl-NL" dirty="0" err="1"/>
              <a:t>Abroad</a:t>
            </a:r>
            <a:r>
              <a:rPr lang="nl-NL" dirty="0"/>
              <a:t> (Athens, Rome, Florence, St. Petersburg, Rabat, Istanbul). </a:t>
            </a:r>
            <a:r>
              <a:rPr lang="nl-NL" b="1" dirty="0"/>
              <a:t>November 23, 12:30-13:30</a:t>
            </a:r>
            <a:r>
              <a:rPr lang="nl-NL" dirty="0"/>
              <a:t>.</a:t>
            </a:r>
          </a:p>
          <a:p>
            <a:pPr marL="0" indent="0">
              <a:buNone/>
            </a:pPr>
            <a:r>
              <a:rPr lang="nl-NL" dirty="0"/>
              <a:t>        → </a:t>
            </a:r>
            <a:r>
              <a:rPr lang="nl-NL" dirty="0" err="1"/>
              <a:t>Interested</a:t>
            </a:r>
            <a:r>
              <a:rPr lang="nl-NL" dirty="0"/>
              <a:t>? → Put </a:t>
            </a:r>
            <a:r>
              <a:rPr lang="nl-NL" dirty="0" err="1"/>
              <a:t>your</a:t>
            </a:r>
            <a:r>
              <a:rPr lang="nl-NL" dirty="0"/>
              <a:t> name on </a:t>
            </a:r>
            <a:r>
              <a:rPr lang="nl-NL" dirty="0" err="1"/>
              <a:t>the</a:t>
            </a:r>
            <a:r>
              <a:rPr lang="nl-NL" dirty="0"/>
              <a:t> list </a:t>
            </a:r>
            <a:r>
              <a:rPr lang="nl-NL" dirty="0" err="1"/>
              <a:t>for</a:t>
            </a:r>
            <a:r>
              <a:rPr lang="nl-NL" dirty="0"/>
              <a:t> </a:t>
            </a:r>
            <a:r>
              <a:rPr lang="nl-NL" dirty="0" err="1"/>
              <a:t>an</a:t>
            </a:r>
            <a:r>
              <a:rPr lang="nl-NL" dirty="0"/>
              <a:t> </a:t>
            </a:r>
            <a:r>
              <a:rPr lang="nl-NL" dirty="0" err="1"/>
              <a:t>invitation</a:t>
            </a:r>
            <a:r>
              <a:rPr lang="nl-NL" dirty="0"/>
              <a:t> </a:t>
            </a:r>
            <a:r>
              <a:rPr lang="nl-NL" dirty="0" err="1"/>
              <a:t>for</a:t>
            </a:r>
            <a:r>
              <a:rPr lang="nl-NL" dirty="0"/>
              <a:t> </a:t>
            </a:r>
            <a:r>
              <a:rPr lang="nl-NL" dirty="0" err="1"/>
              <a:t>our</a:t>
            </a:r>
            <a:r>
              <a:rPr lang="nl-NL" dirty="0"/>
              <a:t> </a:t>
            </a:r>
            <a:r>
              <a:rPr lang="nl-NL" i="1" u="sng" dirty="0"/>
              <a:t>Short Courses </a:t>
            </a:r>
            <a:r>
              <a:rPr lang="nl-NL" i="1" u="sng" dirty="0" err="1"/>
              <a:t>Abroad</a:t>
            </a:r>
            <a:r>
              <a:rPr lang="nl-NL" i="1" u="sng" dirty="0"/>
              <a:t> </a:t>
            </a:r>
            <a:r>
              <a:rPr lang="nl-NL" i="1" u="sng" dirty="0" err="1"/>
              <a:t>session</a:t>
            </a:r>
            <a:endParaRPr lang="nl-NL" i="1" u="sng" dirty="0"/>
          </a:p>
          <a:p>
            <a:r>
              <a:rPr lang="nl-NL" b="1" dirty="0" err="1"/>
              <a:t>Edges</a:t>
            </a:r>
            <a:r>
              <a:rPr lang="nl-NL" b="1" dirty="0"/>
              <a:t> of Europe  </a:t>
            </a:r>
            <a:r>
              <a:rPr lang="nl-NL" dirty="0"/>
              <a:t>→ Check </a:t>
            </a:r>
            <a:r>
              <a:rPr lang="nl-NL" dirty="0" err="1"/>
              <a:t>the</a:t>
            </a:r>
            <a:r>
              <a:rPr lang="nl-NL" dirty="0"/>
              <a:t> </a:t>
            </a:r>
            <a:r>
              <a:rPr lang="nl-NL" dirty="0">
                <a:hlinkClick r:id="rId4"/>
              </a:rPr>
              <a:t>PTRS course </a:t>
            </a:r>
            <a:r>
              <a:rPr lang="nl-NL" dirty="0" err="1">
                <a:hlinkClick r:id="rId4"/>
              </a:rPr>
              <a:t>catalogue</a:t>
            </a:r>
            <a:r>
              <a:rPr lang="nl-NL" dirty="0"/>
              <a:t> </a:t>
            </a:r>
            <a:r>
              <a:rPr lang="nl-NL" dirty="0" err="1"/>
              <a:t>for</a:t>
            </a:r>
            <a:r>
              <a:rPr lang="nl-NL" dirty="0"/>
              <a:t> modules in </a:t>
            </a:r>
            <a:r>
              <a:rPr lang="nl-NL" dirty="0" err="1"/>
              <a:t>the</a:t>
            </a:r>
            <a:r>
              <a:rPr lang="nl-NL" dirty="0"/>
              <a:t> second semester</a:t>
            </a:r>
            <a:endParaRPr lang="nl-NL" b="1" dirty="0"/>
          </a:p>
          <a:p>
            <a:r>
              <a:rPr lang="nl-NL" b="1" dirty="0" err="1"/>
              <a:t>Internship</a:t>
            </a:r>
            <a:r>
              <a:rPr lang="nl-NL" b="1" dirty="0"/>
              <a:t> </a:t>
            </a:r>
            <a:r>
              <a:rPr lang="nl-NL" dirty="0"/>
              <a:t>→ </a:t>
            </a:r>
            <a:r>
              <a:rPr lang="nl-NL" dirty="0" err="1"/>
              <a:t>appointment</a:t>
            </a:r>
            <a:r>
              <a:rPr lang="nl-NL" dirty="0"/>
              <a:t> </a:t>
            </a:r>
            <a:r>
              <a:rPr lang="nl-NL" dirty="0" err="1"/>
              <a:t>with</a:t>
            </a:r>
            <a:r>
              <a:rPr lang="nl-NL" dirty="0"/>
              <a:t> </a:t>
            </a:r>
            <a:r>
              <a:rPr lang="nl-NL" dirty="0">
                <a:hlinkClick r:id="rId3"/>
              </a:rPr>
              <a:t>International Office </a:t>
            </a:r>
            <a:r>
              <a:rPr lang="nl-NL" dirty="0"/>
              <a:t>PTRS</a:t>
            </a:r>
          </a:p>
          <a:p>
            <a:endParaRPr lang="nl-NL" dirty="0"/>
          </a:p>
          <a:p>
            <a:pPr>
              <a:buFont typeface="Wingdings" panose="05000000000000000000" pitchFamily="2" charset="2"/>
              <a:buChar char="Ø"/>
            </a:pPr>
            <a:r>
              <a:rPr lang="nl-NL" sz="3600" b="1" dirty="0">
                <a:solidFill>
                  <a:srgbClr val="A8011B"/>
                </a:solidFill>
              </a:rPr>
              <a:t>Semester Exchange</a:t>
            </a:r>
          </a:p>
        </p:txBody>
      </p:sp>
    </p:spTree>
    <p:extLst>
      <p:ext uri="{BB962C8B-B14F-4D97-AF65-F5344CB8AC3E}">
        <p14:creationId xmlns:p14="http://schemas.microsoft.com/office/powerpoint/2010/main" val="413909743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Destinations</a:t>
            </a:r>
            <a:endParaRPr lang="nl-NL" dirty="0"/>
          </a:p>
        </p:txBody>
      </p:sp>
      <p:pic>
        <p:nvPicPr>
          <p:cNvPr id="3" name="Picture 2"/>
          <p:cNvPicPr>
            <a:picLocks noChangeAspect="1"/>
          </p:cNvPicPr>
          <p:nvPr/>
        </p:nvPicPr>
        <p:blipFill>
          <a:blip r:embed="rId3"/>
          <a:stretch>
            <a:fillRect/>
          </a:stretch>
        </p:blipFill>
        <p:spPr>
          <a:xfrm>
            <a:off x="0" y="1684849"/>
            <a:ext cx="13568697" cy="7135149"/>
          </a:xfrm>
          <a:prstGeom prst="rect">
            <a:avLst/>
          </a:prstGeom>
        </p:spPr>
      </p:pic>
      <p:sp>
        <p:nvSpPr>
          <p:cNvPr id="6" name="Content Placeholder 5"/>
          <p:cNvSpPr>
            <a:spLocks noGrp="1"/>
          </p:cNvSpPr>
          <p:nvPr>
            <p:ph idx="1"/>
          </p:nvPr>
        </p:nvSpPr>
        <p:spPr>
          <a:xfrm>
            <a:off x="2777942" y="3548417"/>
            <a:ext cx="11991639" cy="5271581"/>
          </a:xfrm>
        </p:spPr>
        <p:txBody>
          <a:bodyPr/>
          <a:lstStyle/>
          <a:p>
            <a:endParaRPr lang="nl-NL" dirty="0"/>
          </a:p>
        </p:txBody>
      </p:sp>
      <p:pic>
        <p:nvPicPr>
          <p:cNvPr id="7" name="Content Placeholder 5">
            <a:extLst>
              <a:ext uri="{FF2B5EF4-FFF2-40B4-BE49-F238E27FC236}">
                <a16:creationId xmlns:a16="http://schemas.microsoft.com/office/drawing/2014/main" id="{E19781D2-E8A5-487A-A2DA-8B7106F0E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191164" y="0"/>
            <a:ext cx="6157036" cy="480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66583350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00884" y="500042"/>
            <a:ext cx="14889249" cy="1079500"/>
          </a:xfrm>
        </p:spPr>
        <p:txBody>
          <a:bodyPr/>
          <a:lstStyle/>
          <a:p>
            <a:r>
              <a:rPr lang="nl-NL" i="1" dirty="0" err="1"/>
              <a:t>ExQuizit</a:t>
            </a:r>
            <a:r>
              <a:rPr lang="nl-NL" i="1" dirty="0"/>
              <a:t> Exchange!</a:t>
            </a:r>
          </a:p>
        </p:txBody>
      </p:sp>
      <p:sp>
        <p:nvSpPr>
          <p:cNvPr id="5" name="Tijdelijke aanduiding voor inhoud 4"/>
          <p:cNvSpPr>
            <a:spLocks noGrp="1"/>
          </p:cNvSpPr>
          <p:nvPr>
            <p:ph idx="1"/>
          </p:nvPr>
        </p:nvSpPr>
        <p:spPr>
          <a:xfrm>
            <a:off x="518344" y="1799998"/>
            <a:ext cx="14889083" cy="7456735"/>
          </a:xfrm>
        </p:spPr>
        <p:txBody>
          <a:bodyPr>
            <a:noAutofit/>
          </a:bodyPr>
          <a:lstStyle/>
          <a:p>
            <a:pPr>
              <a:buNone/>
            </a:pPr>
            <a:r>
              <a:rPr lang="en-US" dirty="0"/>
              <a:t> 	An international quiz to find out more about our exchange destinations. During the session you can meet internationals studying at Radboud University with whom you can exchange more about their countries and about Nijmegen and the Netherlands too.</a:t>
            </a:r>
          </a:p>
          <a:p>
            <a:pPr>
              <a:buNone/>
            </a:pPr>
            <a:r>
              <a:rPr lang="en-US" dirty="0"/>
              <a:t>	Thursday, October 14 – 16:00-17:00 – </a:t>
            </a:r>
            <a:r>
              <a:rPr lang="en-US" dirty="0">
                <a:hlinkClick r:id="rId3"/>
              </a:rPr>
              <a:t>Find more information here</a:t>
            </a:r>
            <a:endParaRPr lang="en-US" dirty="0"/>
          </a:p>
          <a:p>
            <a:pPr marL="0" indent="0">
              <a:buNone/>
            </a:pPr>
            <a:endParaRPr lang="en-US" b="1" dirty="0">
              <a:solidFill>
                <a:srgbClr val="00B0F0"/>
              </a:solidFill>
            </a:endParaRPr>
          </a:p>
          <a:p>
            <a:pPr marL="0" indent="0">
              <a:buNone/>
            </a:pPr>
            <a:r>
              <a:rPr lang="nl-NL" dirty="0"/>
              <a:t>        </a:t>
            </a:r>
            <a:r>
              <a:rPr lang="nl-NL" dirty="0" err="1"/>
              <a:t>Other</a:t>
            </a:r>
            <a:r>
              <a:rPr lang="nl-NL" dirty="0"/>
              <a:t> </a:t>
            </a:r>
            <a:r>
              <a:rPr lang="nl-NL" dirty="0" err="1"/>
              <a:t>Sessions</a:t>
            </a:r>
            <a:r>
              <a:rPr lang="nl-NL" dirty="0"/>
              <a:t> in </a:t>
            </a:r>
            <a:r>
              <a:rPr lang="nl-NL" dirty="0" err="1"/>
              <a:t>the</a:t>
            </a:r>
            <a:r>
              <a:rPr lang="nl-NL" dirty="0"/>
              <a:t> </a:t>
            </a:r>
            <a:r>
              <a:rPr lang="nl-NL" dirty="0">
                <a:hlinkClick r:id="rId4"/>
              </a:rPr>
              <a:t>Radboud Go </a:t>
            </a:r>
            <a:r>
              <a:rPr lang="nl-NL" dirty="0" err="1">
                <a:hlinkClick r:id="rId4"/>
              </a:rPr>
              <a:t>Abroad</a:t>
            </a:r>
            <a:r>
              <a:rPr lang="nl-NL" dirty="0">
                <a:hlinkClick r:id="rId4"/>
              </a:rPr>
              <a:t> Week</a:t>
            </a:r>
            <a:endParaRPr lang="nl-NL" dirty="0"/>
          </a:p>
          <a:p>
            <a:pPr>
              <a:buNone/>
            </a:pPr>
            <a:r>
              <a:rPr lang="nl-NL" dirty="0"/>
              <a:t>	 </a:t>
            </a:r>
            <a:r>
              <a:rPr lang="en-US" b="1" i="1" dirty="0">
                <a:hlinkClick r:id="rId5"/>
              </a:rPr>
              <a:t>Go Europe</a:t>
            </a:r>
            <a:r>
              <a:rPr lang="en-US" b="1" i="1" dirty="0"/>
              <a:t>! Erasmus+: What's in it for you? </a:t>
            </a:r>
            <a:r>
              <a:rPr lang="en-US" dirty="0"/>
              <a:t>Wednesday, October 13 – 12:30-13:30</a:t>
            </a:r>
          </a:p>
          <a:p>
            <a:pPr>
              <a:buNone/>
            </a:pPr>
            <a:r>
              <a:rPr lang="en-US" dirty="0"/>
              <a:t>	 </a:t>
            </a:r>
            <a:r>
              <a:rPr lang="nl-NL" b="1" i="1" dirty="0">
                <a:hlinkClick r:id="rId6"/>
              </a:rPr>
              <a:t>Go </a:t>
            </a:r>
            <a:r>
              <a:rPr lang="nl-NL" b="1" i="1" dirty="0" err="1">
                <a:hlinkClick r:id="rId6"/>
              </a:rPr>
              <a:t>global</a:t>
            </a:r>
            <a:r>
              <a:rPr lang="nl-NL" b="1" i="1" dirty="0"/>
              <a:t>! Discover </a:t>
            </a:r>
            <a:r>
              <a:rPr lang="nl-NL" b="1" i="1" dirty="0" err="1"/>
              <a:t>destinations</a:t>
            </a:r>
            <a:r>
              <a:rPr lang="nl-NL" b="1" i="1" dirty="0"/>
              <a:t> </a:t>
            </a:r>
            <a:r>
              <a:rPr lang="nl-NL" b="1" i="1" dirty="0" err="1"/>
              <a:t>outside</a:t>
            </a:r>
            <a:r>
              <a:rPr lang="nl-NL" b="1" i="1" dirty="0"/>
              <a:t> Europe </a:t>
            </a:r>
            <a:r>
              <a:rPr lang="en-US" dirty="0"/>
              <a:t>Thursday, October 14 – 12:30-13:30</a:t>
            </a:r>
          </a:p>
          <a:p>
            <a:pPr>
              <a:buNone/>
            </a:pPr>
            <a:endParaRPr lang="nl-NL" b="1" i="1" dirty="0"/>
          </a:p>
          <a:p>
            <a:pPr>
              <a:buNone/>
            </a:pPr>
            <a:endParaRPr lang="en-US" dirty="0"/>
          </a:p>
          <a:p>
            <a:pPr>
              <a:buNone/>
            </a:pPr>
            <a:r>
              <a:rPr lang="en-US" b="1" i="1" dirty="0"/>
              <a:t>			</a:t>
            </a:r>
          </a:p>
          <a:p>
            <a:pPr>
              <a:buNone/>
            </a:pPr>
            <a:endParaRPr lang="nl-NL" dirty="0"/>
          </a:p>
        </p:txBody>
      </p:sp>
    </p:spTree>
    <p:extLst>
      <p:ext uri="{BB962C8B-B14F-4D97-AF65-F5344CB8AC3E}">
        <p14:creationId xmlns:p14="http://schemas.microsoft.com/office/powerpoint/2010/main" val="165849884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475" y="448774"/>
            <a:ext cx="14889249" cy="957950"/>
          </a:xfrm>
        </p:spPr>
        <p:txBody>
          <a:bodyPr/>
          <a:lstStyle/>
          <a:p>
            <a:r>
              <a:rPr lang="en-US" dirty="0"/>
              <a:t>How do I make the right choice?  </a:t>
            </a:r>
            <a:endParaRPr lang="nl-NL" dirty="0"/>
          </a:p>
        </p:txBody>
      </p:sp>
      <p:sp>
        <p:nvSpPr>
          <p:cNvPr id="3" name="Content Placeholder 2"/>
          <p:cNvSpPr>
            <a:spLocks noGrp="1"/>
          </p:cNvSpPr>
          <p:nvPr>
            <p:ph idx="1"/>
          </p:nvPr>
        </p:nvSpPr>
        <p:spPr>
          <a:xfrm>
            <a:off x="1201050" y="1368387"/>
            <a:ext cx="14889083" cy="7020000"/>
          </a:xfrm>
        </p:spPr>
        <p:txBody>
          <a:bodyPr>
            <a:normAutofit fontScale="85000" lnSpcReduction="20000"/>
          </a:bodyPr>
          <a:lstStyle/>
          <a:p>
            <a:pPr lvl="1">
              <a:buFont typeface="Wingdings" panose="05000000000000000000" pitchFamily="2" charset="2"/>
              <a:buChar char="ü"/>
            </a:pPr>
            <a:r>
              <a:rPr lang="en-US" dirty="0"/>
              <a:t>You decide where you want to go:</a:t>
            </a:r>
          </a:p>
          <a:p>
            <a:pPr lvl="2">
              <a:buFont typeface="Arial" panose="020B0604020202020204" pitchFamily="34" charset="0"/>
              <a:buChar char="•"/>
            </a:pPr>
            <a:r>
              <a:rPr lang="nl-NL" sz="2800" dirty="0"/>
              <a:t>In Europe or </a:t>
            </a:r>
            <a:r>
              <a:rPr lang="nl-NL" sz="2800" dirty="0" err="1"/>
              <a:t>outside</a:t>
            </a:r>
            <a:r>
              <a:rPr lang="nl-NL" sz="2800" dirty="0"/>
              <a:t> of Europe</a:t>
            </a:r>
          </a:p>
          <a:p>
            <a:pPr lvl="2">
              <a:buFont typeface="Arial" panose="020B0604020202020204" pitchFamily="34" charset="0"/>
              <a:buChar char="•"/>
            </a:pPr>
            <a:r>
              <a:rPr lang="en-US" sz="2800" dirty="0"/>
              <a:t>Campus university or not</a:t>
            </a:r>
          </a:p>
          <a:p>
            <a:pPr lvl="2">
              <a:buFont typeface="Arial" panose="020B0604020202020204" pitchFamily="34" charset="0"/>
              <a:buChar char="•"/>
            </a:pPr>
            <a:r>
              <a:rPr lang="en-US" sz="2800" dirty="0"/>
              <a:t>Small of big university</a:t>
            </a:r>
          </a:p>
          <a:p>
            <a:pPr lvl="2">
              <a:buFont typeface="Arial" panose="020B0604020202020204" pitchFamily="34" charset="0"/>
              <a:buChar char="•"/>
            </a:pPr>
            <a:r>
              <a:rPr lang="en-US" sz="2800" dirty="0"/>
              <a:t>Type of city</a:t>
            </a:r>
          </a:p>
          <a:p>
            <a:pPr lvl="2">
              <a:buFont typeface="Arial" panose="020B0604020202020204" pitchFamily="34" charset="0"/>
              <a:buChar char="•"/>
            </a:pPr>
            <a:r>
              <a:rPr lang="en-US" sz="2800" dirty="0"/>
              <a:t>Budget</a:t>
            </a:r>
            <a:endParaRPr lang="nl-NL" sz="2800" dirty="0"/>
          </a:p>
          <a:p>
            <a:pPr lvl="2">
              <a:buFont typeface="Arial" panose="020B0604020202020204" pitchFamily="34" charset="0"/>
              <a:buChar char="•"/>
            </a:pPr>
            <a:r>
              <a:rPr lang="nl-NL" sz="2800" dirty="0"/>
              <a:t>Course offer</a:t>
            </a:r>
          </a:p>
          <a:p>
            <a:pPr lvl="2">
              <a:buFont typeface="Arial" panose="020B0604020202020204" pitchFamily="34" charset="0"/>
              <a:buChar char="•"/>
            </a:pPr>
            <a:r>
              <a:rPr lang="nl-NL" sz="2800" dirty="0"/>
              <a:t>Language of </a:t>
            </a:r>
            <a:r>
              <a:rPr lang="nl-NL" sz="2800" dirty="0" err="1"/>
              <a:t>instruction</a:t>
            </a:r>
            <a:endParaRPr lang="nl-NL" sz="2800" dirty="0"/>
          </a:p>
          <a:p>
            <a:pPr lvl="2">
              <a:buFont typeface="Arial" panose="020B0604020202020204" pitchFamily="34" charset="0"/>
              <a:buChar char="•"/>
            </a:pPr>
            <a:r>
              <a:rPr lang="nl-NL" sz="2800" dirty="0" err="1"/>
              <a:t>Prerequisites</a:t>
            </a:r>
            <a:r>
              <a:rPr lang="nl-NL" sz="2800" dirty="0"/>
              <a:t>: GPA, </a:t>
            </a:r>
            <a:r>
              <a:rPr lang="nl-NL" sz="2800" dirty="0" err="1"/>
              <a:t>language</a:t>
            </a:r>
            <a:r>
              <a:rPr lang="nl-NL" sz="2800" dirty="0"/>
              <a:t> </a:t>
            </a:r>
            <a:r>
              <a:rPr lang="nl-NL" sz="2800" dirty="0" err="1"/>
              <a:t>proficiency</a:t>
            </a:r>
            <a:r>
              <a:rPr lang="nl-NL" sz="2800" dirty="0"/>
              <a:t>, minimum EC</a:t>
            </a:r>
          </a:p>
          <a:p>
            <a:pPr lvl="2">
              <a:buFont typeface="Arial" panose="020B0604020202020204" pitchFamily="34" charset="0"/>
              <a:buChar char="•"/>
            </a:pPr>
            <a:r>
              <a:rPr lang="nl-NL" sz="2800" dirty="0"/>
              <a:t>Semester </a:t>
            </a:r>
            <a:r>
              <a:rPr lang="nl-NL" sz="2800" dirty="0" err="1"/>
              <a:t>start-end</a:t>
            </a:r>
            <a:endParaRPr lang="nl-NL" sz="2800" dirty="0"/>
          </a:p>
          <a:p>
            <a:pPr lvl="1">
              <a:buFont typeface="Wingdings" panose="05000000000000000000" pitchFamily="2" charset="2"/>
              <a:buChar char="ü"/>
            </a:pPr>
            <a:r>
              <a:rPr lang="nl-NL" dirty="0" err="1"/>
              <a:t>Ask</a:t>
            </a:r>
            <a:r>
              <a:rPr lang="nl-NL" dirty="0"/>
              <a:t> </a:t>
            </a:r>
            <a:r>
              <a:rPr lang="nl-NL" dirty="0" err="1"/>
              <a:t>teachers</a:t>
            </a:r>
            <a:r>
              <a:rPr lang="nl-NL" dirty="0"/>
              <a:t>, fellow </a:t>
            </a:r>
            <a:r>
              <a:rPr lang="nl-NL" dirty="0" err="1"/>
              <a:t>students</a:t>
            </a:r>
            <a:r>
              <a:rPr lang="nl-NL" dirty="0"/>
              <a:t>, </a:t>
            </a:r>
            <a:r>
              <a:rPr lang="nl-NL" dirty="0" err="1"/>
              <a:t>study</a:t>
            </a:r>
            <a:r>
              <a:rPr lang="nl-NL" dirty="0"/>
              <a:t> </a:t>
            </a:r>
            <a:r>
              <a:rPr lang="nl-NL" dirty="0" err="1"/>
              <a:t>advisor</a:t>
            </a:r>
            <a:endParaRPr lang="nl-NL" dirty="0"/>
          </a:p>
          <a:p>
            <a:pPr lvl="1">
              <a:buFont typeface="Wingdings" panose="05000000000000000000" pitchFamily="2" charset="2"/>
              <a:buChar char="ü"/>
            </a:pPr>
            <a:r>
              <a:rPr lang="nl-NL" i="1" dirty="0">
                <a:hlinkClick r:id="rId3"/>
              </a:rPr>
              <a:t>Durf te kiezen voor een Buitenlandverblijf</a:t>
            </a:r>
            <a:r>
              <a:rPr lang="nl-NL" i="1" dirty="0"/>
              <a:t> (in Dutch) Vr. 15 oktober, 10.00 - 11.00 uur, Erasmusgebouw E 1.15</a:t>
            </a:r>
            <a:endParaRPr lang="nl-NL" dirty="0"/>
          </a:p>
          <a:p>
            <a:pPr lvl="1">
              <a:buFont typeface="Wingdings" panose="05000000000000000000" pitchFamily="2" charset="2"/>
              <a:buChar char="ü"/>
            </a:pPr>
            <a:r>
              <a:rPr lang="nl-NL" dirty="0"/>
              <a:t>Exchange Tinder quiz</a:t>
            </a:r>
          </a:p>
          <a:p>
            <a:pPr lvl="1">
              <a:buFont typeface="Wingdings" panose="05000000000000000000" pitchFamily="2" charset="2"/>
              <a:buChar char="ü"/>
            </a:pPr>
            <a:r>
              <a:rPr lang="nl-NL" i="1" dirty="0" err="1"/>
              <a:t>ExQuizit</a:t>
            </a:r>
            <a:r>
              <a:rPr lang="nl-NL" i="1" dirty="0"/>
              <a:t> Exchange! </a:t>
            </a:r>
            <a:r>
              <a:rPr lang="en-US" dirty="0"/>
              <a:t>Thursday, October 14 – 16:00-17:00 – </a:t>
            </a:r>
            <a:r>
              <a:rPr lang="en-US" dirty="0">
                <a:hlinkClick r:id="rId4"/>
              </a:rPr>
              <a:t>Find more information here</a:t>
            </a:r>
            <a:endParaRPr lang="nl-NL" dirty="0"/>
          </a:p>
          <a:p>
            <a:pPr lvl="1">
              <a:buFont typeface="Wingdings" panose="05000000000000000000" pitchFamily="2" charset="2"/>
              <a:buChar char="ü"/>
            </a:pPr>
            <a:r>
              <a:rPr lang="nl-NL" dirty="0"/>
              <a:t>Meet </a:t>
            </a:r>
            <a:r>
              <a:rPr lang="nl-NL" dirty="0" err="1"/>
              <a:t>the</a:t>
            </a:r>
            <a:r>
              <a:rPr lang="nl-NL" dirty="0"/>
              <a:t> </a:t>
            </a:r>
            <a:r>
              <a:rPr lang="nl-NL" dirty="0">
                <a:hlinkClick r:id="rId5"/>
              </a:rPr>
              <a:t>International Office PTRS</a:t>
            </a:r>
            <a:endParaRPr lang="nl-NL" dirty="0"/>
          </a:p>
          <a:p>
            <a:pPr lvl="1">
              <a:buFont typeface="Wingdings" panose="05000000000000000000" pitchFamily="2" charset="2"/>
              <a:buChar char="ü"/>
            </a:pPr>
            <a:endParaRPr lang="nl-NL" dirty="0"/>
          </a:p>
        </p:txBody>
      </p:sp>
    </p:spTree>
    <p:extLst>
      <p:ext uri="{BB962C8B-B14F-4D97-AF65-F5344CB8AC3E}">
        <p14:creationId xmlns:p14="http://schemas.microsoft.com/office/powerpoint/2010/main" val="20945140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I want to go abroad – how do I start?!</a:t>
            </a:r>
            <a:endParaRPr lang="nl-NL" dirty="0"/>
          </a:p>
        </p:txBody>
      </p:sp>
      <p:sp>
        <p:nvSpPr>
          <p:cNvPr id="5" name="Tijdelijke aanduiding voor inhoud 4"/>
          <p:cNvSpPr>
            <a:spLocks noGrp="1"/>
          </p:cNvSpPr>
          <p:nvPr>
            <p:ph idx="1"/>
          </p:nvPr>
        </p:nvSpPr>
        <p:spPr>
          <a:xfrm>
            <a:off x="1200732" y="1799998"/>
            <a:ext cx="14889083" cy="7456735"/>
          </a:xfrm>
        </p:spPr>
        <p:txBody>
          <a:bodyPr>
            <a:noAutofit/>
          </a:bodyPr>
          <a:lstStyle/>
          <a:p>
            <a:r>
              <a:rPr lang="nl-NL" b="1" dirty="0"/>
              <a:t>Partner </a:t>
            </a:r>
            <a:r>
              <a:rPr lang="nl-NL" b="1" dirty="0" err="1"/>
              <a:t>universities</a:t>
            </a:r>
            <a:endParaRPr lang="nl-NL" b="1" dirty="0"/>
          </a:p>
          <a:p>
            <a:pPr lvl="1"/>
            <a:r>
              <a:rPr lang="nl-NL" dirty="0"/>
              <a:t>Radboud </a:t>
            </a:r>
            <a:r>
              <a:rPr lang="nl-NL" dirty="0" err="1"/>
              <a:t>Tuition</a:t>
            </a:r>
            <a:r>
              <a:rPr lang="nl-NL" dirty="0"/>
              <a:t> Fee</a:t>
            </a:r>
          </a:p>
          <a:p>
            <a:pPr lvl="1"/>
            <a:r>
              <a:rPr lang="nl-NL" dirty="0" err="1"/>
              <a:t>Credits</a:t>
            </a:r>
            <a:r>
              <a:rPr lang="nl-NL" dirty="0"/>
              <a:t> </a:t>
            </a:r>
            <a:r>
              <a:rPr lang="nl-NL" dirty="0" err="1"/>
              <a:t>will</a:t>
            </a:r>
            <a:r>
              <a:rPr lang="nl-NL" dirty="0"/>
              <a:t> </a:t>
            </a:r>
            <a:r>
              <a:rPr lang="nl-NL" dirty="0" err="1"/>
              <a:t>be</a:t>
            </a:r>
            <a:r>
              <a:rPr lang="nl-NL" dirty="0"/>
              <a:t> </a:t>
            </a:r>
            <a:r>
              <a:rPr lang="nl-NL" dirty="0" err="1"/>
              <a:t>transferred</a:t>
            </a:r>
            <a:r>
              <a:rPr lang="nl-NL" dirty="0"/>
              <a:t> </a:t>
            </a:r>
            <a:r>
              <a:rPr lang="nl-NL" dirty="0" err="1"/>
              <a:t>to</a:t>
            </a:r>
            <a:r>
              <a:rPr lang="nl-NL" dirty="0"/>
              <a:t> Radboud transcript</a:t>
            </a:r>
          </a:p>
          <a:p>
            <a:pPr lvl="1"/>
            <a:endParaRPr lang="nl-NL" dirty="0"/>
          </a:p>
          <a:p>
            <a:r>
              <a:rPr lang="nl-NL" b="1" dirty="0" err="1"/>
              <a:t>Scholarships</a:t>
            </a:r>
            <a:endParaRPr lang="nl-NL" b="1" dirty="0"/>
          </a:p>
          <a:p>
            <a:pPr lvl="1"/>
            <a:r>
              <a:rPr lang="nl-NL" dirty="0"/>
              <a:t>For </a:t>
            </a:r>
            <a:r>
              <a:rPr lang="nl-NL" dirty="0" err="1"/>
              <a:t>all</a:t>
            </a:r>
            <a:r>
              <a:rPr lang="nl-NL" dirty="0"/>
              <a:t> Radboud </a:t>
            </a:r>
            <a:r>
              <a:rPr lang="nl-NL" dirty="0" err="1"/>
              <a:t>students</a:t>
            </a:r>
            <a:r>
              <a:rPr lang="nl-NL" dirty="0"/>
              <a:t> (</a:t>
            </a:r>
            <a:r>
              <a:rPr lang="nl-NL" dirty="0" err="1"/>
              <a:t>amount</a:t>
            </a:r>
            <a:r>
              <a:rPr lang="nl-NL" dirty="0"/>
              <a:t> </a:t>
            </a:r>
            <a:r>
              <a:rPr lang="nl-NL" dirty="0" err="1"/>
              <a:t>depends</a:t>
            </a:r>
            <a:r>
              <a:rPr lang="nl-NL" dirty="0"/>
              <a:t> on </a:t>
            </a:r>
            <a:r>
              <a:rPr lang="nl-NL" dirty="0" err="1"/>
              <a:t>destination</a:t>
            </a:r>
            <a:r>
              <a:rPr lang="nl-NL" dirty="0"/>
              <a:t>)</a:t>
            </a:r>
          </a:p>
          <a:p>
            <a:pPr lvl="1"/>
            <a:r>
              <a:rPr lang="nl-NL" dirty="0" err="1"/>
              <a:t>Sublet</a:t>
            </a:r>
            <a:r>
              <a:rPr lang="nl-NL" dirty="0"/>
              <a:t> room in Nijmegen </a:t>
            </a:r>
            <a:r>
              <a:rPr lang="nl-NL" dirty="0" err="1"/>
              <a:t>safely</a:t>
            </a:r>
            <a:r>
              <a:rPr lang="nl-NL" dirty="0"/>
              <a:t> </a:t>
            </a:r>
            <a:r>
              <a:rPr lang="nl-NL" dirty="0" err="1"/>
              <a:t>through</a:t>
            </a:r>
            <a:r>
              <a:rPr lang="nl-NL" dirty="0"/>
              <a:t> Radboud International Office (+ 350,- </a:t>
            </a:r>
            <a:r>
              <a:rPr lang="nl-NL" dirty="0" err="1"/>
              <a:t>one</a:t>
            </a:r>
            <a:r>
              <a:rPr lang="nl-NL" dirty="0"/>
              <a:t> off bonus)</a:t>
            </a:r>
          </a:p>
          <a:p>
            <a:pPr lvl="1"/>
            <a:r>
              <a:rPr lang="nl-NL" dirty="0" err="1"/>
              <a:t>Possibility</a:t>
            </a:r>
            <a:r>
              <a:rPr lang="nl-NL" dirty="0"/>
              <a:t> </a:t>
            </a:r>
            <a:r>
              <a:rPr lang="nl-NL" dirty="0" err="1"/>
              <a:t>to</a:t>
            </a:r>
            <a:r>
              <a:rPr lang="nl-NL" dirty="0"/>
              <a:t> </a:t>
            </a:r>
            <a:r>
              <a:rPr lang="nl-NL" dirty="0" err="1"/>
              <a:t>temporarily</a:t>
            </a:r>
            <a:r>
              <a:rPr lang="nl-NL" dirty="0"/>
              <a:t> stop </a:t>
            </a:r>
            <a:r>
              <a:rPr lang="nl-NL" dirty="0" err="1"/>
              <a:t>your</a:t>
            </a:r>
            <a:r>
              <a:rPr lang="nl-NL" dirty="0"/>
              <a:t> DUO student OV (+/- 90 euro per </a:t>
            </a:r>
            <a:r>
              <a:rPr lang="nl-NL" dirty="0" err="1"/>
              <a:t>month</a:t>
            </a:r>
            <a:r>
              <a:rPr lang="nl-NL" dirty="0"/>
              <a:t>)</a:t>
            </a:r>
          </a:p>
          <a:p>
            <a:pPr lvl="1"/>
            <a:r>
              <a:rPr lang="nl-NL" dirty="0"/>
              <a:t>DUO </a:t>
            </a:r>
            <a:r>
              <a:rPr lang="nl-NL" dirty="0" err="1"/>
              <a:t>loan</a:t>
            </a:r>
            <a:r>
              <a:rPr lang="nl-NL" dirty="0"/>
              <a:t> </a:t>
            </a:r>
          </a:p>
          <a:p>
            <a:pPr marL="0" indent="0">
              <a:buNone/>
            </a:pPr>
            <a:r>
              <a:rPr lang="nl-NL" dirty="0"/>
              <a:t>	</a:t>
            </a:r>
            <a:br>
              <a:rPr lang="nl-NL" dirty="0"/>
            </a:br>
            <a:endParaRPr lang="nl-NL" dirty="0"/>
          </a:p>
        </p:txBody>
      </p:sp>
    </p:spTree>
    <p:extLst>
      <p:ext uri="{BB962C8B-B14F-4D97-AF65-F5344CB8AC3E}">
        <p14:creationId xmlns:p14="http://schemas.microsoft.com/office/powerpoint/2010/main" val="396849640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1" indent="0">
              <a:lnSpc>
                <a:spcPct val="100000"/>
              </a:lnSpc>
              <a:buNone/>
            </a:pPr>
            <a:r>
              <a:rPr lang="en-US" sz="3200" dirty="0">
                <a:sym typeface="Wingdings" panose="05000000000000000000" pitchFamily="2" charset="2"/>
              </a:rPr>
              <a:t>When can I go Abroad?</a:t>
            </a:r>
            <a:endParaRPr lang="nl-NL" sz="3200" dirty="0">
              <a:sym typeface="Wingdings" panose="05000000000000000000" pitchFamily="2" charset="2"/>
            </a:endParaRPr>
          </a:p>
        </p:txBody>
      </p:sp>
      <p:sp>
        <p:nvSpPr>
          <p:cNvPr id="3" name="Content Placeholder 2"/>
          <p:cNvSpPr>
            <a:spLocks noGrp="1"/>
          </p:cNvSpPr>
          <p:nvPr>
            <p:ph idx="1"/>
          </p:nvPr>
        </p:nvSpPr>
        <p:spPr>
          <a:xfrm>
            <a:off x="1200732" y="1663521"/>
            <a:ext cx="14889083" cy="7020000"/>
          </a:xfrm>
        </p:spPr>
        <p:txBody>
          <a:bodyPr>
            <a:normAutofit lnSpcReduction="10000"/>
          </a:bodyPr>
          <a:lstStyle/>
          <a:p>
            <a:pPr>
              <a:buFont typeface="Wingdings" panose="05000000000000000000" pitchFamily="2" charset="2"/>
              <a:buChar char="Ø"/>
            </a:pPr>
            <a:r>
              <a:rPr lang="nl-NL" dirty="0"/>
              <a:t>60 EC, </a:t>
            </a:r>
            <a:r>
              <a:rPr lang="nl-NL" dirty="0" err="1"/>
              <a:t>admitted</a:t>
            </a:r>
            <a:r>
              <a:rPr lang="nl-NL" dirty="0"/>
              <a:t> </a:t>
            </a:r>
            <a:r>
              <a:rPr lang="nl-NL" dirty="0" err="1"/>
              <a:t>to</a:t>
            </a:r>
            <a:r>
              <a:rPr lang="nl-NL" dirty="0"/>
              <a:t> 2nd BA </a:t>
            </a:r>
            <a:r>
              <a:rPr lang="nl-NL" dirty="0" err="1"/>
              <a:t>year</a:t>
            </a:r>
            <a:endParaRPr lang="nl-NL" dirty="0"/>
          </a:p>
          <a:p>
            <a:pPr>
              <a:buFont typeface="Wingdings" panose="05000000000000000000" pitchFamily="2" charset="2"/>
              <a:buChar char="Ø"/>
            </a:pPr>
            <a:r>
              <a:rPr lang="nl-NL" dirty="0"/>
              <a:t>PM: </a:t>
            </a:r>
            <a:r>
              <a:rPr lang="nl-NL" dirty="0" err="1"/>
              <a:t>prepare</a:t>
            </a:r>
            <a:r>
              <a:rPr lang="nl-NL" dirty="0"/>
              <a:t> </a:t>
            </a:r>
            <a:r>
              <a:rPr lang="nl-NL" dirty="0" err="1"/>
              <a:t>during</a:t>
            </a:r>
            <a:r>
              <a:rPr lang="nl-NL" dirty="0"/>
              <a:t> PM, go </a:t>
            </a:r>
            <a:r>
              <a:rPr lang="nl-NL" dirty="0" err="1"/>
              <a:t>when</a:t>
            </a:r>
            <a:r>
              <a:rPr lang="nl-NL" dirty="0"/>
              <a:t> MA student</a:t>
            </a:r>
          </a:p>
          <a:p>
            <a:pPr marL="0" indent="0">
              <a:buNone/>
            </a:pPr>
            <a:endParaRPr lang="nl-NL" b="1" dirty="0"/>
          </a:p>
          <a:p>
            <a:pPr marL="0" indent="0">
              <a:buNone/>
            </a:pPr>
            <a:r>
              <a:rPr lang="nl-NL" b="1" dirty="0"/>
              <a:t>BA </a:t>
            </a:r>
            <a:r>
              <a:rPr lang="nl-NL" b="1" dirty="0" err="1"/>
              <a:t>students</a:t>
            </a:r>
            <a:endParaRPr lang="nl-NL" b="1" dirty="0"/>
          </a:p>
          <a:p>
            <a:pPr lvl="1">
              <a:buFont typeface="Wingdings" panose="05000000000000000000" pitchFamily="2" charset="2"/>
              <a:buChar char="ü"/>
            </a:pPr>
            <a:r>
              <a:rPr lang="nl-NL" dirty="0" err="1"/>
              <a:t>Admitted</a:t>
            </a:r>
            <a:r>
              <a:rPr lang="nl-NL" dirty="0"/>
              <a:t> </a:t>
            </a:r>
            <a:r>
              <a:rPr lang="nl-NL" dirty="0" err="1"/>
              <a:t>to</a:t>
            </a:r>
            <a:r>
              <a:rPr lang="nl-NL" dirty="0"/>
              <a:t> </a:t>
            </a:r>
            <a:r>
              <a:rPr lang="nl-NL" dirty="0" err="1"/>
              <a:t>year</a:t>
            </a:r>
            <a:r>
              <a:rPr lang="nl-NL" dirty="0"/>
              <a:t> 2, minimum of 60 EC </a:t>
            </a:r>
            <a:r>
              <a:rPr lang="nl-NL" dirty="0" err="1"/>
              <a:t>before</a:t>
            </a:r>
            <a:r>
              <a:rPr lang="nl-NL" dirty="0"/>
              <a:t> </a:t>
            </a:r>
            <a:r>
              <a:rPr lang="nl-NL" dirty="0" err="1"/>
              <a:t>departure</a:t>
            </a:r>
            <a:endParaRPr lang="nl-NL" dirty="0"/>
          </a:p>
          <a:p>
            <a:pPr lvl="1">
              <a:buFont typeface="Wingdings" panose="05000000000000000000" pitchFamily="2" charset="2"/>
              <a:buChar char="ü"/>
            </a:pPr>
            <a:r>
              <a:rPr lang="nl-NL" dirty="0"/>
              <a:t>Mobility </a:t>
            </a:r>
            <a:r>
              <a:rPr lang="nl-NL" dirty="0" err="1"/>
              <a:t>windows</a:t>
            </a:r>
            <a:r>
              <a:rPr lang="nl-NL" dirty="0"/>
              <a:t> </a:t>
            </a:r>
            <a:r>
              <a:rPr lang="nl-NL" dirty="0" err="1"/>
              <a:t>to</a:t>
            </a:r>
            <a:r>
              <a:rPr lang="nl-NL" dirty="0"/>
              <a:t> </a:t>
            </a:r>
            <a:r>
              <a:rPr lang="nl-NL" dirty="0" err="1"/>
              <a:t>avoid</a:t>
            </a:r>
            <a:r>
              <a:rPr lang="nl-NL" dirty="0"/>
              <a:t> </a:t>
            </a:r>
            <a:r>
              <a:rPr lang="nl-NL" dirty="0" err="1"/>
              <a:t>study</a:t>
            </a:r>
            <a:r>
              <a:rPr lang="nl-NL" dirty="0"/>
              <a:t> delay:</a:t>
            </a:r>
            <a:endParaRPr lang="nl-NL" b="1" dirty="0"/>
          </a:p>
          <a:p>
            <a:pPr lvl="2">
              <a:buFont typeface="Arial" panose="020B0604020202020204" pitchFamily="34" charset="0"/>
              <a:buChar char="•"/>
            </a:pPr>
            <a:r>
              <a:rPr lang="nl-NL" sz="2800" dirty="0"/>
              <a:t>PPS - Philosophy - </a:t>
            </a:r>
            <a:r>
              <a:rPr lang="nl-NL" sz="2800" dirty="0" err="1"/>
              <a:t>Theology</a:t>
            </a:r>
            <a:r>
              <a:rPr lang="nl-NL" sz="2800" dirty="0"/>
              <a:t> – </a:t>
            </a:r>
            <a:r>
              <a:rPr lang="nl-NL" sz="2800" dirty="0" err="1"/>
              <a:t>Religious</a:t>
            </a:r>
            <a:r>
              <a:rPr lang="nl-NL" sz="2800" dirty="0"/>
              <a:t> studies: 1st  semester B3 (PPS </a:t>
            </a:r>
            <a:r>
              <a:rPr lang="nl-NL" sz="2800" dirty="0" err="1"/>
              <a:t>poss</a:t>
            </a:r>
            <a:r>
              <a:rPr lang="nl-NL" sz="2800" dirty="0"/>
              <a:t>. 2</a:t>
            </a:r>
            <a:r>
              <a:rPr lang="nl-NL" sz="2800" baseline="30000" dirty="0"/>
              <a:t>nd</a:t>
            </a:r>
            <a:r>
              <a:rPr lang="nl-NL" sz="2800" dirty="0"/>
              <a:t> semester B2)</a:t>
            </a:r>
          </a:p>
          <a:p>
            <a:pPr lvl="2">
              <a:buFont typeface="Arial" panose="020B0604020202020204" pitchFamily="34" charset="0"/>
              <a:buChar char="•"/>
            </a:pPr>
            <a:r>
              <a:rPr lang="nl-NL" sz="2800" dirty="0" err="1"/>
              <a:t>Islamic</a:t>
            </a:r>
            <a:r>
              <a:rPr lang="nl-NL" sz="2800" dirty="0"/>
              <a:t> studies: 3rd </a:t>
            </a:r>
            <a:r>
              <a:rPr lang="nl-NL" sz="2800" dirty="0" err="1"/>
              <a:t>period</a:t>
            </a:r>
            <a:r>
              <a:rPr lang="nl-NL" sz="2800" dirty="0"/>
              <a:t> B2 (minor </a:t>
            </a:r>
            <a:r>
              <a:rPr lang="nl-NL" sz="2800" dirty="0" err="1"/>
              <a:t>Arabic</a:t>
            </a:r>
            <a:r>
              <a:rPr lang="nl-NL" sz="2800" dirty="0"/>
              <a:t> in Caïro or Rabat)</a:t>
            </a:r>
          </a:p>
          <a:p>
            <a:pPr marL="0" indent="0">
              <a:buNone/>
            </a:pPr>
            <a:r>
              <a:rPr lang="nl-NL" b="1" dirty="0"/>
              <a:t>MA </a:t>
            </a:r>
            <a:r>
              <a:rPr lang="nl-NL" b="1" dirty="0" err="1"/>
              <a:t>Students</a:t>
            </a:r>
            <a:r>
              <a:rPr lang="nl-NL" b="1" dirty="0"/>
              <a:t> </a:t>
            </a:r>
          </a:p>
          <a:p>
            <a:pPr lvl="1">
              <a:buFont typeface="Wingdings" panose="05000000000000000000" pitchFamily="2" charset="2"/>
              <a:buChar char="ü"/>
            </a:pPr>
            <a:r>
              <a:rPr lang="nl-NL" dirty="0"/>
              <a:t>Research master: 1st semester 2nd </a:t>
            </a:r>
            <a:r>
              <a:rPr lang="nl-NL" dirty="0" err="1"/>
              <a:t>year</a:t>
            </a:r>
            <a:endParaRPr lang="nl-NL" dirty="0"/>
          </a:p>
          <a:p>
            <a:pPr lvl="1">
              <a:buFont typeface="Wingdings" panose="05000000000000000000" pitchFamily="2" charset="2"/>
              <a:buChar char="ü"/>
            </a:pPr>
            <a:r>
              <a:rPr lang="nl-NL" dirty="0" err="1"/>
              <a:t>Other</a:t>
            </a:r>
            <a:r>
              <a:rPr lang="nl-NL" dirty="0"/>
              <a:t> </a:t>
            </a:r>
            <a:r>
              <a:rPr lang="nl-NL" dirty="0" err="1"/>
              <a:t>MA’s</a:t>
            </a:r>
            <a:r>
              <a:rPr lang="nl-NL" dirty="0"/>
              <a:t> : no </a:t>
            </a:r>
            <a:r>
              <a:rPr lang="nl-NL" dirty="0" err="1"/>
              <a:t>mobility</a:t>
            </a:r>
            <a:r>
              <a:rPr lang="nl-NL" dirty="0"/>
              <a:t> </a:t>
            </a:r>
            <a:r>
              <a:rPr lang="nl-NL" dirty="0" err="1"/>
              <a:t>window</a:t>
            </a:r>
            <a:r>
              <a:rPr lang="nl-NL" dirty="0"/>
              <a:t>, </a:t>
            </a:r>
            <a:r>
              <a:rPr lang="nl-NL" dirty="0" err="1"/>
              <a:t>absolutely</a:t>
            </a:r>
            <a:r>
              <a:rPr lang="nl-NL" dirty="0"/>
              <a:t> </a:t>
            </a:r>
            <a:r>
              <a:rPr lang="nl-NL" dirty="0" err="1"/>
              <a:t>possible</a:t>
            </a:r>
            <a:endParaRPr lang="nl-NL" dirty="0">
              <a:sym typeface="Wingdings" panose="05000000000000000000" pitchFamily="2" charset="2"/>
            </a:endParaRPr>
          </a:p>
          <a:p>
            <a:pPr marL="605148" lvl="1" indent="0">
              <a:buNone/>
            </a:pPr>
            <a:endParaRPr lang="nl-NL" dirty="0">
              <a:sym typeface="Wingdings" panose="05000000000000000000" pitchFamily="2" charset="2"/>
            </a:endParaRPr>
          </a:p>
          <a:p>
            <a:pPr lvl="1">
              <a:buFont typeface="Wingdings" panose="05000000000000000000" pitchFamily="2" charset="2"/>
              <a:buChar char="ü"/>
            </a:pPr>
            <a:endParaRPr lang="nl-NL" dirty="0"/>
          </a:p>
          <a:p>
            <a:pPr lvl="2">
              <a:buFont typeface="Arial" panose="020B0604020202020204" pitchFamily="34" charset="0"/>
              <a:buChar char="•"/>
            </a:pPr>
            <a:endParaRPr lang="nl-NL" sz="2800" dirty="0"/>
          </a:p>
        </p:txBody>
      </p:sp>
    </p:spTree>
    <p:extLst>
      <p:ext uri="{BB962C8B-B14F-4D97-AF65-F5344CB8AC3E}">
        <p14:creationId xmlns:p14="http://schemas.microsoft.com/office/powerpoint/2010/main" val="333482544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Financing</a:t>
            </a:r>
            <a:r>
              <a:rPr lang="nl-NL" dirty="0"/>
              <a:t> </a:t>
            </a:r>
            <a:r>
              <a:rPr lang="nl-NL" dirty="0" err="1"/>
              <a:t>your</a:t>
            </a:r>
            <a:r>
              <a:rPr lang="nl-NL" dirty="0"/>
              <a:t> semester </a:t>
            </a:r>
            <a:r>
              <a:rPr lang="nl-NL" dirty="0" err="1"/>
              <a:t>abroad</a:t>
            </a:r>
            <a:endParaRPr lang="nl-NL" dirty="0"/>
          </a:p>
        </p:txBody>
      </p:sp>
      <p:sp>
        <p:nvSpPr>
          <p:cNvPr id="3" name="Content Placeholder 2"/>
          <p:cNvSpPr>
            <a:spLocks noGrp="1"/>
          </p:cNvSpPr>
          <p:nvPr>
            <p:ph idx="1"/>
          </p:nvPr>
        </p:nvSpPr>
        <p:spPr>
          <a:xfrm>
            <a:off x="1201050" y="1601217"/>
            <a:ext cx="14889083" cy="7020000"/>
          </a:xfrm>
        </p:spPr>
        <p:txBody>
          <a:bodyPr>
            <a:normAutofit fontScale="92500" lnSpcReduction="20000"/>
          </a:bodyPr>
          <a:lstStyle/>
          <a:p>
            <a:pPr marL="0" indent="0">
              <a:buNone/>
            </a:pPr>
            <a:r>
              <a:rPr lang="nl-NL" b="1" dirty="0" err="1"/>
              <a:t>Costs</a:t>
            </a:r>
            <a:endParaRPr lang="nl-NL" b="1" dirty="0"/>
          </a:p>
          <a:p>
            <a:pPr lvl="1">
              <a:buFont typeface="Wingdings" panose="05000000000000000000" pitchFamily="2" charset="2"/>
              <a:buChar char="ü"/>
            </a:pPr>
            <a:r>
              <a:rPr lang="nl-NL" dirty="0"/>
              <a:t>RU – </a:t>
            </a:r>
            <a:r>
              <a:rPr lang="nl-NL" dirty="0" err="1"/>
              <a:t>tuition</a:t>
            </a:r>
            <a:r>
              <a:rPr lang="nl-NL" dirty="0"/>
              <a:t> fee</a:t>
            </a:r>
          </a:p>
          <a:p>
            <a:pPr lvl="1">
              <a:buFont typeface="Wingdings" panose="05000000000000000000" pitchFamily="2" charset="2"/>
              <a:buChar char="ü"/>
            </a:pPr>
            <a:r>
              <a:rPr lang="nl-NL" dirty="0" err="1"/>
              <a:t>Housing</a:t>
            </a:r>
            <a:endParaRPr lang="nl-NL" dirty="0"/>
          </a:p>
          <a:p>
            <a:pPr lvl="1">
              <a:buFont typeface="Wingdings" panose="05000000000000000000" pitchFamily="2" charset="2"/>
              <a:buChar char="ü"/>
            </a:pPr>
            <a:r>
              <a:rPr lang="nl-NL" dirty="0"/>
              <a:t>Living (</a:t>
            </a:r>
            <a:r>
              <a:rPr lang="nl-NL" dirty="0" err="1"/>
              <a:t>necessary</a:t>
            </a:r>
            <a:r>
              <a:rPr lang="nl-NL" dirty="0"/>
              <a:t> </a:t>
            </a:r>
            <a:r>
              <a:rPr lang="nl-NL" dirty="0" err="1"/>
              <a:t>and</a:t>
            </a:r>
            <a:r>
              <a:rPr lang="nl-NL" dirty="0"/>
              <a:t> </a:t>
            </a:r>
            <a:r>
              <a:rPr lang="nl-NL" dirty="0" err="1"/>
              <a:t>fun</a:t>
            </a:r>
            <a:r>
              <a:rPr lang="nl-NL" dirty="0"/>
              <a:t>)</a:t>
            </a:r>
          </a:p>
          <a:p>
            <a:pPr lvl="1">
              <a:buFont typeface="Wingdings" panose="05000000000000000000" pitchFamily="2" charset="2"/>
              <a:buChar char="ü"/>
            </a:pPr>
            <a:r>
              <a:rPr lang="nl-NL" dirty="0"/>
              <a:t>Travel</a:t>
            </a:r>
          </a:p>
          <a:p>
            <a:pPr lvl="1">
              <a:buFont typeface="Wingdings" panose="05000000000000000000" pitchFamily="2" charset="2"/>
              <a:buChar char="ü"/>
            </a:pPr>
            <a:r>
              <a:rPr lang="en-US" dirty="0"/>
              <a:t>Vaccinations</a:t>
            </a:r>
          </a:p>
          <a:p>
            <a:pPr lvl="1">
              <a:buFont typeface="Wingdings" panose="05000000000000000000" pitchFamily="2" charset="2"/>
              <a:buChar char="ü"/>
            </a:pPr>
            <a:r>
              <a:rPr lang="en-US" dirty="0"/>
              <a:t>Visa</a:t>
            </a:r>
            <a:endParaRPr lang="nl-NL" dirty="0"/>
          </a:p>
          <a:p>
            <a:pPr lvl="1">
              <a:buFont typeface="Wingdings" panose="05000000000000000000" pitchFamily="2" charset="2"/>
              <a:buChar char="ü"/>
            </a:pPr>
            <a:endParaRPr lang="nl-NL" sz="2000" dirty="0"/>
          </a:p>
          <a:p>
            <a:pPr marL="0" indent="0">
              <a:buNone/>
            </a:pPr>
            <a:r>
              <a:rPr lang="en-US" b="1" dirty="0"/>
              <a:t>Income</a:t>
            </a:r>
            <a:endParaRPr lang="nl-NL" b="1" dirty="0"/>
          </a:p>
          <a:p>
            <a:pPr lvl="1">
              <a:buFont typeface="Wingdings" panose="05000000000000000000" pitchFamily="2" charset="2"/>
              <a:buChar char="ü"/>
            </a:pPr>
            <a:r>
              <a:rPr lang="en-US" dirty="0"/>
              <a:t>Scholarship (€200 – €360 pm) </a:t>
            </a:r>
            <a:r>
              <a:rPr lang="nl-NL" dirty="0">
                <a:hlinkClick r:id="rId3"/>
              </a:rPr>
              <a:t>www.ru.nl/io</a:t>
            </a:r>
            <a:r>
              <a:rPr lang="nl-NL" dirty="0"/>
              <a:t> </a:t>
            </a:r>
          </a:p>
          <a:p>
            <a:pPr lvl="1">
              <a:buFont typeface="Wingdings" panose="05000000000000000000" pitchFamily="2" charset="2"/>
              <a:buChar char="ü"/>
            </a:pPr>
            <a:r>
              <a:rPr lang="nl-NL" dirty="0"/>
              <a:t>DUO</a:t>
            </a:r>
          </a:p>
          <a:p>
            <a:pPr lvl="1">
              <a:buFont typeface="Wingdings" panose="05000000000000000000" pitchFamily="2" charset="2"/>
              <a:buChar char="ü"/>
            </a:pPr>
            <a:r>
              <a:rPr lang="nl-NL" dirty="0"/>
              <a:t>OV (+/- €98 </a:t>
            </a:r>
            <a:r>
              <a:rPr lang="nl-NL" dirty="0" err="1"/>
              <a:t>pm</a:t>
            </a:r>
            <a:r>
              <a:rPr lang="nl-NL" dirty="0"/>
              <a:t>)</a:t>
            </a:r>
          </a:p>
          <a:p>
            <a:pPr lvl="1">
              <a:buFont typeface="Wingdings" panose="05000000000000000000" pitchFamily="2" charset="2"/>
              <a:buChar char="ü"/>
            </a:pPr>
            <a:r>
              <a:rPr lang="nl-NL" dirty="0" err="1"/>
              <a:t>Sublet</a:t>
            </a:r>
            <a:r>
              <a:rPr lang="nl-NL" dirty="0"/>
              <a:t> room via Radboud IO (€350,- </a:t>
            </a:r>
            <a:r>
              <a:rPr lang="nl-NL" dirty="0" err="1"/>
              <a:t>one</a:t>
            </a:r>
            <a:r>
              <a:rPr lang="nl-NL" dirty="0"/>
              <a:t>-off bonus!)</a:t>
            </a:r>
          </a:p>
          <a:p>
            <a:endParaRPr lang="nl-NL" dirty="0"/>
          </a:p>
        </p:txBody>
      </p:sp>
    </p:spTree>
    <p:extLst>
      <p:ext uri="{BB962C8B-B14F-4D97-AF65-F5344CB8AC3E}">
        <p14:creationId xmlns:p14="http://schemas.microsoft.com/office/powerpoint/2010/main" val="2076478218"/>
      </p:ext>
    </p:extLst>
  </p:cSld>
  <p:clrMapOvr>
    <a:masterClrMapping/>
  </p:clrMapOvr>
  <p:transition spd="med">
    <p:fade/>
  </p:transition>
</p:sld>
</file>

<file path=ppt/theme/theme1.xml><?xml version="1.0" encoding="utf-8"?>
<a:theme xmlns:a="http://schemas.openxmlformats.org/drawingml/2006/main" name="1_Basis N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smtClean="0">
            <a:latin typeface="+mn-lt"/>
          </a:defRPr>
        </a:defPPr>
      </a:lstStyle>
    </a:txDef>
  </a:objectDefaults>
  <a:extraClrSchemeLst/>
  <a:extLst>
    <a:ext uri="{05A4C25C-085E-4340-85A3-A5531E510DB2}">
      <thm15:themeFamily xmlns:thm15="http://schemas.microsoft.com/office/thememl/2012/main" name="RU_PPT_NL_CP" id="{C651DA8E-C508-C444-9305-1C1B1CEC9AB2}" vid="{4410FC02-0C04-5B48-86F2-0AACF787D55B}"/>
    </a:ext>
  </a:extLst>
</a:theme>
</file>

<file path=ppt/theme/theme2.xml><?xml version="1.0" encoding="utf-8"?>
<a:theme xmlns:a="http://schemas.openxmlformats.org/drawingml/2006/main" name="Titel N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err="1" smtClean="0">
            <a:latin typeface="+mn-lt"/>
          </a:defRPr>
        </a:defPPr>
      </a:lstStyle>
    </a:txDef>
  </a:objectDefaults>
  <a:extraClrSchemeLst/>
  <a:extLst>
    <a:ext uri="{05A4C25C-085E-4340-85A3-A5531E510DB2}">
      <thm15:themeFamily xmlns:thm15="http://schemas.microsoft.com/office/thememl/2012/main" name="RU_PPT_NL_CP" id="{C651DA8E-C508-C444-9305-1C1B1CEC9AB2}" vid="{10DEA3F3-3581-964C-B0F0-563B6BE7949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RU_PPT_NL_CP</Template>
  <TotalTime>3077</TotalTime>
  <Words>784</Words>
  <Application>Microsoft Office PowerPoint</Application>
  <PresentationFormat>Custom</PresentationFormat>
  <Paragraphs>115</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Helvetica</vt:lpstr>
      <vt:lpstr>Wingdings</vt:lpstr>
      <vt:lpstr>1_Basis NL</vt:lpstr>
      <vt:lpstr>Titel NL</vt:lpstr>
      <vt:lpstr>Discover PTRS Places to Run &amp; See and Call the World your Home</vt:lpstr>
      <vt:lpstr>COVID-19</vt:lpstr>
      <vt:lpstr>Possibilities for study abroad</vt:lpstr>
      <vt:lpstr>Destinations</vt:lpstr>
      <vt:lpstr>ExQuizit Exchange!</vt:lpstr>
      <vt:lpstr>How do I make the right choice?  </vt:lpstr>
      <vt:lpstr>I want to go abroad – how do I start?!</vt:lpstr>
      <vt:lpstr>When can I go Abroad?</vt:lpstr>
      <vt:lpstr>Financing your semester abroad</vt:lpstr>
      <vt:lpstr>Study abroad – procedure 2022-23</vt:lpstr>
      <vt:lpstr>Information and questions</vt:lpstr>
      <vt:lpstr>(Online) Individual Appointments after Radboud Go Abroad week</vt:lpstr>
    </vt:vector>
  </TitlesOfParts>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Kramer, I.J. (Ilja)</dc:creator>
  <cp:lastModifiedBy>Kornelis, A.C. (Anna)</cp:lastModifiedBy>
  <cp:revision>177</cp:revision>
  <cp:lastPrinted>2018-11-05T13:04:55Z</cp:lastPrinted>
  <dcterms:created xsi:type="dcterms:W3CDTF">2017-03-20T08:04:36Z</dcterms:created>
  <dcterms:modified xsi:type="dcterms:W3CDTF">2021-10-11T12:01:02Z</dcterms:modified>
</cp:coreProperties>
</file>