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9"/>
  </p:sldMasterIdLst>
  <p:notesMasterIdLst>
    <p:notesMasterId r:id="rId27"/>
  </p:notesMasterIdLst>
  <p:handoutMasterIdLst>
    <p:handoutMasterId r:id="rId28"/>
  </p:handoutMasterIdLst>
  <p:sldIdLst>
    <p:sldId id="264" r:id="rId20"/>
    <p:sldId id="262" r:id="rId21"/>
    <p:sldId id="276" r:id="rId22"/>
    <p:sldId id="277" r:id="rId23"/>
    <p:sldId id="278" r:id="rId24"/>
    <p:sldId id="279" r:id="rId25"/>
    <p:sldId id="272" r:id="rId26"/>
  </p:sldIdLst>
  <p:sldSz cx="12192000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85BE6-7E29-448F-AE73-6A0F8F5D377A}" v="16" dt="2025-11-17T13:12:39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2231" autoAdjust="0"/>
  </p:normalViewPr>
  <p:slideViewPr>
    <p:cSldViewPr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2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smit, T.W.A. (Tom)" userId="004ff5a4-0f7b-45a2-9449-7fea682b9541" providerId="ADAL" clId="{D7A9C57A-C99D-48F0-B106-D676011F829B}"/>
    <pc:docChg chg="undo custSel addSld delSld modSld">
      <pc:chgData name="Kortsmit, T.W.A. (Tom)" userId="004ff5a4-0f7b-45a2-9449-7fea682b9541" providerId="ADAL" clId="{D7A9C57A-C99D-48F0-B106-D676011F829B}" dt="2025-11-17T13:47:07.196" v="266" actId="20577"/>
      <pc:docMkLst>
        <pc:docMk/>
      </pc:docMkLst>
      <pc:sldChg chg="delSp mod">
        <pc:chgData name="Kortsmit, T.W.A. (Tom)" userId="004ff5a4-0f7b-45a2-9449-7fea682b9541" providerId="ADAL" clId="{D7A9C57A-C99D-48F0-B106-D676011F829B}" dt="2025-11-11T14:03:19.745" v="6" actId="478"/>
        <pc:sldMkLst>
          <pc:docMk/>
          <pc:sldMk cId="1545506638" sldId="262"/>
        </pc:sldMkLst>
      </pc:sldChg>
      <pc:sldChg chg="modSp mod">
        <pc:chgData name="Kortsmit, T.W.A. (Tom)" userId="004ff5a4-0f7b-45a2-9449-7fea682b9541" providerId="ADAL" clId="{D7A9C57A-C99D-48F0-B106-D676011F829B}" dt="2025-11-13T11:43:56.308" v="44" actId="20577"/>
        <pc:sldMkLst>
          <pc:docMk/>
          <pc:sldMk cId="376100223" sldId="264"/>
        </pc:sldMkLst>
        <pc:spChg chg="mod">
          <ac:chgData name="Kortsmit, T.W.A. (Tom)" userId="004ff5a4-0f7b-45a2-9449-7fea682b9541" providerId="ADAL" clId="{D7A9C57A-C99D-48F0-B106-D676011F829B}" dt="2025-11-13T11:43:56.308" v="44" actId="20577"/>
          <ac:spMkLst>
            <pc:docMk/>
            <pc:sldMk cId="376100223" sldId="264"/>
            <ac:spMk id="11" creationId="{8851B6BB-EECA-441D-9B2E-913462507EAC}"/>
          </ac:spMkLst>
        </pc:spChg>
        <pc:spChg chg="mod">
          <ac:chgData name="Kortsmit, T.W.A. (Tom)" userId="004ff5a4-0f7b-45a2-9449-7fea682b9541" providerId="ADAL" clId="{D7A9C57A-C99D-48F0-B106-D676011F829B}" dt="2025-11-13T11:43:43.387" v="42" actId="20577"/>
          <ac:spMkLst>
            <pc:docMk/>
            <pc:sldMk cId="376100223" sldId="264"/>
            <ac:spMk id="13" creationId="{59A35B46-5903-41E8-9718-805A6A370E97}"/>
          </ac:spMkLst>
        </pc:spChg>
      </pc:sldChg>
      <pc:sldChg chg="delSp add del mod">
        <pc:chgData name="Kortsmit, T.W.A. (Tom)" userId="004ff5a4-0f7b-45a2-9449-7fea682b9541" providerId="ADAL" clId="{D7A9C57A-C99D-48F0-B106-D676011F829B}" dt="2025-11-17T12:53:18.770" v="72" actId="47"/>
        <pc:sldMkLst>
          <pc:docMk/>
          <pc:sldMk cId="1440300851" sldId="269"/>
        </pc:sldMkLst>
      </pc:sldChg>
      <pc:sldChg chg="add del">
        <pc:chgData name="Kortsmit, T.W.A. (Tom)" userId="004ff5a4-0f7b-45a2-9449-7fea682b9541" providerId="ADAL" clId="{D7A9C57A-C99D-48F0-B106-D676011F829B}" dt="2025-11-17T12:53:24.994" v="73" actId="47"/>
        <pc:sldMkLst>
          <pc:docMk/>
          <pc:sldMk cId="3859827952" sldId="270"/>
        </pc:sldMkLst>
      </pc:sldChg>
      <pc:sldChg chg="delSp modSp add del mod">
        <pc:chgData name="Kortsmit, T.W.A. (Tom)" userId="004ff5a4-0f7b-45a2-9449-7fea682b9541" providerId="ADAL" clId="{D7A9C57A-C99D-48F0-B106-D676011F829B}" dt="2025-11-17T12:53:29.049" v="74" actId="47"/>
        <pc:sldMkLst>
          <pc:docMk/>
          <pc:sldMk cId="737144748" sldId="271"/>
        </pc:sldMkLst>
      </pc:sldChg>
      <pc:sldChg chg="modSp add mod">
        <pc:chgData name="Kortsmit, T.W.A. (Tom)" userId="004ff5a4-0f7b-45a2-9449-7fea682b9541" providerId="ADAL" clId="{D7A9C57A-C99D-48F0-B106-D676011F829B}" dt="2025-11-17T13:46:43.358" v="260" actId="20577"/>
        <pc:sldMkLst>
          <pc:docMk/>
          <pc:sldMk cId="3190943280" sldId="276"/>
        </pc:sldMkLst>
        <pc:spChg chg="mod">
          <ac:chgData name="Kortsmit, T.W.A. (Tom)" userId="004ff5a4-0f7b-45a2-9449-7fea682b9541" providerId="ADAL" clId="{D7A9C57A-C99D-48F0-B106-D676011F829B}" dt="2025-11-17T13:46:43.358" v="260" actId="20577"/>
          <ac:spMkLst>
            <pc:docMk/>
            <pc:sldMk cId="3190943280" sldId="276"/>
            <ac:spMk id="4" creationId="{8AFA4AD5-862C-42F9-2901-C75BA80878D5}"/>
          </ac:spMkLst>
        </pc:spChg>
        <pc:picChg chg="mod">
          <ac:chgData name="Kortsmit, T.W.A. (Tom)" userId="004ff5a4-0f7b-45a2-9449-7fea682b9541" providerId="ADAL" clId="{D7A9C57A-C99D-48F0-B106-D676011F829B}" dt="2025-11-17T13:19:33.871" v="248" actId="1035"/>
          <ac:picMkLst>
            <pc:docMk/>
            <pc:sldMk cId="3190943280" sldId="276"/>
            <ac:picMk id="9" creationId="{80296EDF-3230-DD28-E951-70B0A4DC4E09}"/>
          </ac:picMkLst>
        </pc:picChg>
      </pc:sldChg>
      <pc:sldChg chg="modSp add mod">
        <pc:chgData name="Kortsmit, T.W.A. (Tom)" userId="004ff5a4-0f7b-45a2-9449-7fea682b9541" providerId="ADAL" clId="{D7A9C57A-C99D-48F0-B106-D676011F829B}" dt="2025-11-17T13:46:51.567" v="262" actId="20577"/>
        <pc:sldMkLst>
          <pc:docMk/>
          <pc:sldMk cId="4041812353" sldId="277"/>
        </pc:sldMkLst>
        <pc:spChg chg="mod">
          <ac:chgData name="Kortsmit, T.W.A. (Tom)" userId="004ff5a4-0f7b-45a2-9449-7fea682b9541" providerId="ADAL" clId="{D7A9C57A-C99D-48F0-B106-D676011F829B}" dt="2025-11-17T13:46:51.567" v="262" actId="20577"/>
          <ac:spMkLst>
            <pc:docMk/>
            <pc:sldMk cId="4041812353" sldId="277"/>
            <ac:spMk id="4" creationId="{563F2E78-C6D7-3762-4B90-823907828686}"/>
          </ac:spMkLst>
        </pc:spChg>
      </pc:sldChg>
      <pc:sldChg chg="addSp delSp modSp add mod">
        <pc:chgData name="Kortsmit, T.W.A. (Tom)" userId="004ff5a4-0f7b-45a2-9449-7fea682b9541" providerId="ADAL" clId="{D7A9C57A-C99D-48F0-B106-D676011F829B}" dt="2025-11-17T13:46:58.879" v="264" actId="20577"/>
        <pc:sldMkLst>
          <pc:docMk/>
          <pc:sldMk cId="858200392" sldId="278"/>
        </pc:sldMkLst>
        <pc:spChg chg="mod">
          <ac:chgData name="Kortsmit, T.W.A. (Tom)" userId="004ff5a4-0f7b-45a2-9449-7fea682b9541" providerId="ADAL" clId="{D7A9C57A-C99D-48F0-B106-D676011F829B}" dt="2025-11-17T13:46:58.879" v="264" actId="20577"/>
          <ac:spMkLst>
            <pc:docMk/>
            <pc:sldMk cId="858200392" sldId="278"/>
            <ac:spMk id="4" creationId="{B71EC3B5-9038-0E34-8F73-A2202FF5060A}"/>
          </ac:spMkLst>
        </pc:spChg>
        <pc:spChg chg="add del mod">
          <ac:chgData name="Kortsmit, T.W.A. (Tom)" userId="004ff5a4-0f7b-45a2-9449-7fea682b9541" providerId="ADAL" clId="{D7A9C57A-C99D-48F0-B106-D676011F829B}" dt="2025-11-17T12:58:39.617" v="111" actId="931"/>
          <ac:spMkLst>
            <pc:docMk/>
            <pc:sldMk cId="858200392" sldId="278"/>
            <ac:spMk id="5" creationId="{2988C233-EBE0-6C12-5AA6-74FAE2DFC5BB}"/>
          </ac:spMkLst>
        </pc:spChg>
        <pc:spChg chg="add del mod">
          <ac:chgData name="Kortsmit, T.W.A. (Tom)" userId="004ff5a4-0f7b-45a2-9449-7fea682b9541" providerId="ADAL" clId="{D7A9C57A-C99D-48F0-B106-D676011F829B}" dt="2025-11-17T13:03:13.040" v="146" actId="478"/>
          <ac:spMkLst>
            <pc:docMk/>
            <pc:sldMk cId="858200392" sldId="278"/>
            <ac:spMk id="10" creationId="{8EA1142D-72F9-BA45-9892-691C636A9BCC}"/>
          </ac:spMkLst>
        </pc:spChg>
        <pc:picChg chg="del">
          <ac:chgData name="Kortsmit, T.W.A. (Tom)" userId="004ff5a4-0f7b-45a2-9449-7fea682b9541" providerId="ADAL" clId="{D7A9C57A-C99D-48F0-B106-D676011F829B}" dt="2025-11-17T12:58:34.207" v="110" actId="478"/>
          <ac:picMkLst>
            <pc:docMk/>
            <pc:sldMk cId="858200392" sldId="278"/>
            <ac:picMk id="7" creationId="{1775155F-703D-FB81-92A4-043C8CCC2618}"/>
          </ac:picMkLst>
        </pc:picChg>
        <pc:picChg chg="add del mod ord">
          <ac:chgData name="Kortsmit, T.W.A. (Tom)" userId="004ff5a4-0f7b-45a2-9449-7fea682b9541" providerId="ADAL" clId="{D7A9C57A-C99D-48F0-B106-D676011F829B}" dt="2025-11-17T13:03:14.128" v="148" actId="14100"/>
          <ac:picMkLst>
            <pc:docMk/>
            <pc:sldMk cId="858200392" sldId="278"/>
            <ac:picMk id="8" creationId="{60EB104D-B897-A433-6470-059008EDF3A7}"/>
          </ac:picMkLst>
        </pc:picChg>
        <pc:picChg chg="add mod ord">
          <ac:chgData name="Kortsmit, T.W.A. (Tom)" userId="004ff5a4-0f7b-45a2-9449-7fea682b9541" providerId="ADAL" clId="{D7A9C57A-C99D-48F0-B106-D676011F829B}" dt="2025-11-17T13:03:12.325" v="145" actId="931"/>
          <ac:picMkLst>
            <pc:docMk/>
            <pc:sldMk cId="858200392" sldId="278"/>
            <ac:picMk id="12" creationId="{362BF87D-F554-07E4-45F5-604F0CE5C3CF}"/>
          </ac:picMkLst>
        </pc:picChg>
        <pc:picChg chg="add mod">
          <ac:chgData name="Kortsmit, T.W.A. (Tom)" userId="004ff5a4-0f7b-45a2-9449-7fea682b9541" providerId="ADAL" clId="{D7A9C57A-C99D-48F0-B106-D676011F829B}" dt="2025-11-17T13:03:19.421" v="150"/>
          <ac:picMkLst>
            <pc:docMk/>
            <pc:sldMk cId="858200392" sldId="278"/>
            <ac:picMk id="13" creationId="{8E02D6C0-1880-7D06-FFF7-0102B9B34D99}"/>
          </ac:picMkLst>
        </pc:picChg>
        <pc:picChg chg="add mod">
          <ac:chgData name="Kortsmit, T.W.A. (Tom)" userId="004ff5a4-0f7b-45a2-9449-7fea682b9541" providerId="ADAL" clId="{D7A9C57A-C99D-48F0-B106-D676011F829B}" dt="2025-11-17T13:19:30.128" v="244" actId="1035"/>
          <ac:picMkLst>
            <pc:docMk/>
            <pc:sldMk cId="858200392" sldId="278"/>
            <ac:picMk id="15" creationId="{92D8CBFE-1F1B-7667-A6BA-D074545E95DF}"/>
          </ac:picMkLst>
        </pc:picChg>
      </pc:sldChg>
      <pc:sldChg chg="addSp delSp modSp add mod">
        <pc:chgData name="Kortsmit, T.W.A. (Tom)" userId="004ff5a4-0f7b-45a2-9449-7fea682b9541" providerId="ADAL" clId="{D7A9C57A-C99D-48F0-B106-D676011F829B}" dt="2025-11-17T13:47:07.196" v="266" actId="20577"/>
        <pc:sldMkLst>
          <pc:docMk/>
          <pc:sldMk cId="1441448481" sldId="279"/>
        </pc:sldMkLst>
        <pc:spChg chg="mod">
          <ac:chgData name="Kortsmit, T.W.A. (Tom)" userId="004ff5a4-0f7b-45a2-9449-7fea682b9541" providerId="ADAL" clId="{D7A9C57A-C99D-48F0-B106-D676011F829B}" dt="2025-11-17T13:47:07.196" v="266" actId="20577"/>
          <ac:spMkLst>
            <pc:docMk/>
            <pc:sldMk cId="1441448481" sldId="279"/>
            <ac:spMk id="4" creationId="{EFBA7BCB-990F-58DA-CF4A-0A8AECB1A7D7}"/>
          </ac:spMkLst>
        </pc:spChg>
        <pc:spChg chg="add del mod">
          <ac:chgData name="Kortsmit, T.W.A. (Tom)" userId="004ff5a4-0f7b-45a2-9449-7fea682b9541" providerId="ADAL" clId="{D7A9C57A-C99D-48F0-B106-D676011F829B}" dt="2025-11-17T13:03:34.749" v="173" actId="931"/>
          <ac:spMkLst>
            <pc:docMk/>
            <pc:sldMk cId="1441448481" sldId="279"/>
            <ac:spMk id="5" creationId="{E8397CD6-1B5F-B3B4-7CBE-5DAE4C44A3C6}"/>
          </ac:spMkLst>
        </pc:spChg>
        <pc:picChg chg="add mod ord">
          <ac:chgData name="Kortsmit, T.W.A. (Tom)" userId="004ff5a4-0f7b-45a2-9449-7fea682b9541" providerId="ADAL" clId="{D7A9C57A-C99D-48F0-B106-D676011F829B}" dt="2025-11-17T13:03:41.537" v="177" actId="14100"/>
          <ac:picMkLst>
            <pc:docMk/>
            <pc:sldMk cId="1441448481" sldId="279"/>
            <ac:picMk id="7" creationId="{88753276-3788-8D03-9665-5F2BFFF10A8C}"/>
          </ac:picMkLst>
        </pc:picChg>
        <pc:picChg chg="del">
          <ac:chgData name="Kortsmit, T.W.A. (Tom)" userId="004ff5a4-0f7b-45a2-9449-7fea682b9541" providerId="ADAL" clId="{D7A9C57A-C99D-48F0-B106-D676011F829B}" dt="2025-11-17T13:03:29.756" v="172" actId="478"/>
          <ac:picMkLst>
            <pc:docMk/>
            <pc:sldMk cId="1441448481" sldId="279"/>
            <ac:picMk id="8" creationId="{D546650B-2AC9-A4E5-E835-FE4A450ABEFA}"/>
          </ac:picMkLst>
        </pc:picChg>
      </pc:sldChg>
      <pc:sldChg chg="modSp add del mod">
        <pc:chgData name="Kortsmit, T.W.A. (Tom)" userId="004ff5a4-0f7b-45a2-9449-7fea682b9541" providerId="ADAL" clId="{D7A9C57A-C99D-48F0-B106-D676011F829B}" dt="2025-11-17T12:57:39.350" v="109" actId="47"/>
        <pc:sldMkLst>
          <pc:docMk/>
          <pc:sldMk cId="1444525597" sldId="279"/>
        </pc:sldMkLst>
        <pc:spChg chg="mod">
          <ac:chgData name="Kortsmit, T.W.A. (Tom)" userId="004ff5a4-0f7b-45a2-9449-7fea682b9541" providerId="ADAL" clId="{D7A9C57A-C99D-48F0-B106-D676011F829B}" dt="2025-11-17T12:57:35.780" v="108" actId="6549"/>
          <ac:spMkLst>
            <pc:docMk/>
            <pc:sldMk cId="1444525597" sldId="279"/>
            <ac:spMk id="4" creationId="{3682D03D-F13F-B6AE-C5FF-8D31B7B7C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9612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3016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17/11/2025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7952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300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8088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20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17/11/2025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9636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525652"/>
            <a:ext cx="54864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8088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32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5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1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0FDD-002F-DF79-3849-E44A7092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DE538-C6E0-9021-67CF-9994D1A27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913BE-12EE-0E89-AC19-25363EC75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A5EE7-BC05-FB00-445F-A8DE595FA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05602-CBBF-457C-45A4-3748CE0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778AB7F-D0EC-CB61-782C-8C18C68B6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A27CC8-67FA-E5EF-293A-76C9E5EBC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42FFBF-733F-660C-8AD3-EA412025D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8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or title">
    <p:bg>
      <p:bgPr>
        <a:solidFill>
          <a:srgbClr val="E30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863545" y="512677"/>
            <a:ext cx="10080000" cy="364790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8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lvl="0"/>
            <a:r>
              <a:rPr lang="en-GB" dirty="0"/>
              <a:t>[Title]</a:t>
            </a:r>
          </a:p>
          <a:p>
            <a:pPr lvl="0"/>
            <a:r>
              <a:rPr lang="en-GB" dirty="0"/>
              <a:t>JU-LEVEL1=Standard</a:t>
            </a:r>
          </a:p>
          <a:p>
            <a:pPr lvl="1"/>
            <a:r>
              <a:rPr lang="en-GB" dirty="0"/>
              <a:t>JU-LEVEL2=Title light</a:t>
            </a:r>
          </a:p>
        </p:txBody>
      </p:sp>
      <p:sp>
        <p:nvSpPr>
          <p:cNvPr id="8" name="date 3 (JU-Free)">
            <a:extLst>
              <a:ext uri="{FF2B5EF4-FFF2-40B4-BE49-F238E27FC236}">
                <a16:creationId xmlns:a16="http://schemas.microsoft.com/office/drawing/2014/main" id="{16039487-438E-4A5D-AFE6-D69F1AB02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613" y="4528107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[Date presentation]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4" name="Naam van presentator 2 (JU-Free)">
            <a:extLst>
              <a:ext uri="{FF2B5EF4-FFF2-40B4-BE49-F238E27FC236}">
                <a16:creationId xmlns:a16="http://schemas.microsoft.com/office/drawing/2014/main" id="{47E423EE-F72A-4565-A762-D7033BF22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613" y="4774496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[Name presentor (optional)]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5" name="Vrije tekstregel voor toelichting 1 (JU-Free)">
            <a:extLst>
              <a:ext uri="{FF2B5EF4-FFF2-40B4-BE49-F238E27FC236}">
                <a16:creationId xmlns:a16="http://schemas.microsoft.com/office/drawing/2014/main" id="{4568EBEF-B06E-49F2-9ACF-B0B81AF649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9613" y="5018400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[Explanation (optional)]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1" name="Vrije vorm: vorm 107">
            <a:extLst>
              <a:ext uri="{FF2B5EF4-FFF2-40B4-BE49-F238E27FC236}">
                <a16:creationId xmlns:a16="http://schemas.microsoft.com/office/drawing/2014/main" id="{C79F2D19-69C8-432D-8953-24FA70DA7076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2">
            <a:extLst>
              <a:ext uri="{FF2B5EF4-FFF2-40B4-BE49-F238E27FC236}">
                <a16:creationId xmlns:a16="http://schemas.microsoft.com/office/drawing/2014/main" id="{6F15F583-19F0-4EC4-BCB8-7A7129D527D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B9C5-BE15-4844-92EA-6B5A4B794705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4" name="Footer Placeholder 2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5" name="Slide Number Placeholder 3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Frame text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1017712" y="2215838"/>
            <a:ext cx="10298980" cy="32035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700" b="0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2800" b="0" spc="-110" baseline="0">
                <a:solidFill>
                  <a:schemeClr val="accent5"/>
                </a:solidFill>
              </a:defRPr>
            </a:lvl2pPr>
            <a:lvl3pPr marL="324000" indent="-324000">
              <a:lnSpc>
                <a:spcPct val="90000"/>
              </a:lnSpc>
              <a:spcBef>
                <a:spcPts val="0"/>
              </a:spcBef>
              <a:buFontTx/>
              <a:buChar char="–"/>
              <a:defRPr sz="2800" b="0" spc="-110" baseline="0">
                <a:solidFill>
                  <a:schemeClr val="accent5"/>
                </a:solidFill>
              </a:defRPr>
            </a:lvl3pPr>
            <a:lvl4pPr marL="3240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dirty="0"/>
              <a:t>[Heading]</a:t>
            </a:r>
          </a:p>
          <a:p>
            <a:pPr lvl="0"/>
            <a:r>
              <a:rPr lang="en-GB" dirty="0"/>
              <a:t>JU-LEVEL1=Heading</a:t>
            </a:r>
          </a:p>
          <a:p>
            <a:pPr lvl="1"/>
            <a:r>
              <a:rPr lang="en-GB" dirty="0"/>
              <a:t>JU-LEVEL2=Plain text</a:t>
            </a:r>
          </a:p>
          <a:p>
            <a:pPr lvl="2"/>
            <a:r>
              <a:rPr lang="en-GB" dirty="0"/>
              <a:t>JU-LEVEL3=List 1st level</a:t>
            </a:r>
          </a:p>
          <a:p>
            <a:pPr lvl="3"/>
            <a:r>
              <a:rPr lang="en-GB" dirty="0"/>
              <a:t>JU-LEVEL4=Indent </a:t>
            </a:r>
          </a:p>
        </p:txBody>
      </p:sp>
      <p:sp>
        <p:nvSpPr>
          <p:cNvPr id="2" name="***Title 5 (JU-Free)"/>
          <p:cNvSpPr>
            <a:spLocks noGrp="1"/>
          </p:cNvSpPr>
          <p:nvPr>
            <p:ph type="title" hasCustomPrompt="1"/>
          </p:nvPr>
        </p:nvSpPr>
        <p:spPr>
          <a:xfrm>
            <a:off x="876692" y="931413"/>
            <a:ext cx="10440000" cy="720000"/>
          </a:xfrm>
        </p:spPr>
        <p:txBody>
          <a:bodyPr/>
          <a:lstStyle>
            <a:lvl1pPr>
              <a:defRPr sz="4400" b="0" cap="none" spc="-21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[Highlights]</a:t>
            </a:r>
          </a:p>
        </p:txBody>
      </p:sp>
      <p:sp>
        <p:nvSpPr>
          <p:cNvPr id="10" name="Kopregel 6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54075" y="609569"/>
            <a:ext cx="10440000" cy="2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 Maroon">
    <p:bg>
      <p:bgPr>
        <a:solidFill>
          <a:srgbClr val="730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text 1 (JU-Free)">
            <a:extLst>
              <a:ext uri="{FF2B5EF4-FFF2-40B4-BE49-F238E27FC236}">
                <a16:creationId xmlns:a16="http://schemas.microsoft.com/office/drawing/2014/main" id="{FE10598B-5335-4C41-B925-F9DA24742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719" y="2808000"/>
            <a:ext cx="10440000" cy="216000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6800" cap="all" baseline="0">
                <a:solidFill>
                  <a:srgbClr val="EE1C25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FontTx/>
              <a:buNone/>
              <a:defRPr sz="3600" i="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 algn="ctr">
              <a:buFontTx/>
              <a:buNone/>
              <a:defRPr/>
            </a:lvl3pPr>
            <a:lvl4pPr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4pPr>
            <a:lvl5pPr algn="ctr">
              <a:defRPr/>
            </a:lvl5pPr>
            <a:lvl6pPr marL="0" algn="ctr">
              <a:defRPr/>
            </a:lvl6pPr>
            <a:lvl7pPr marL="0" algn="ctr">
              <a:defRPr/>
            </a:lvl7pPr>
            <a:lvl8pPr marL="0" algn="ctr">
              <a:defRPr/>
            </a:lvl8pPr>
            <a:lvl9pPr algn="ctr">
              <a:defRPr/>
            </a:lvl9pPr>
          </a:lstStyle>
          <a:p>
            <a:pPr lvl="0"/>
            <a:r>
              <a:rPr lang="en-GB" dirty="0"/>
              <a:t>[Title]</a:t>
            </a:r>
          </a:p>
          <a:p>
            <a:pPr lvl="0"/>
            <a:r>
              <a:rPr lang="en-GB" dirty="0"/>
              <a:t>JU-LEVEL1=Standard</a:t>
            </a:r>
          </a:p>
          <a:p>
            <a:pPr lvl="1"/>
            <a:r>
              <a:rPr lang="en-GB" dirty="0"/>
              <a:t>JU-LEVEL2=Title light</a:t>
            </a:r>
          </a:p>
        </p:txBody>
      </p:sp>
      <p:sp>
        <p:nvSpPr>
          <p:cNvPr id="6" name="Vrije vorm: vorm 107">
            <a:extLst>
              <a:ext uri="{FF2B5EF4-FFF2-40B4-BE49-F238E27FC236}">
                <a16:creationId xmlns:a16="http://schemas.microsoft.com/office/drawing/2014/main" id="{553957DA-CE4F-41EF-AD20-21A5F020689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Vrije vorm: vorm 112">
            <a:extLst>
              <a:ext uri="{FF2B5EF4-FFF2-40B4-BE49-F238E27FC236}">
                <a16:creationId xmlns:a16="http://schemas.microsoft.com/office/drawing/2014/main" id="{280CC800-88A7-42F9-8B91-1281C0ADBEFF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 1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ame content 2 (JU-Free)"/>
          <p:cNvSpPr>
            <a:spLocks noGrp="1"/>
          </p:cNvSpPr>
          <p:nvPr>
            <p:ph idx="1" hasCustomPrompt="1"/>
          </p:nvPr>
        </p:nvSpPr>
        <p:spPr bwMode="gray">
          <a:xfrm>
            <a:off x="1066027" y="1773930"/>
            <a:ext cx="10062000" cy="421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GB" dirty="0"/>
              <a:t>[Text]</a:t>
            </a:r>
          </a:p>
          <a:p>
            <a:pPr lvl="0"/>
            <a:r>
              <a:rPr lang="en-GB" dirty="0"/>
              <a:t>JU-LEVEL1=List 1st level</a:t>
            </a:r>
          </a:p>
          <a:p>
            <a:pPr lvl="1"/>
            <a:r>
              <a:rPr lang="en-GB" dirty="0"/>
              <a:t>JU-LEVEL2=List 2nd level</a:t>
            </a:r>
          </a:p>
          <a:p>
            <a:pPr lvl="2"/>
            <a:r>
              <a:rPr lang="en-GB" dirty="0"/>
              <a:t>JU-LEVEL3=List 3rd level</a:t>
            </a:r>
          </a:p>
          <a:p>
            <a:pPr lvl="3"/>
            <a:r>
              <a:rPr lang="en-GB" dirty="0"/>
              <a:t>JU-LEVEL4=List number 1st level</a:t>
            </a:r>
          </a:p>
          <a:p>
            <a:pPr lvl="4"/>
            <a:r>
              <a:rPr lang="en-GB" dirty="0"/>
              <a:t>JU-LEVEL5=List number 2nd level</a:t>
            </a:r>
          </a:p>
          <a:p>
            <a:pPr lvl="5"/>
            <a:r>
              <a:rPr lang="en-GB" dirty="0"/>
              <a:t>JU-LEVEL6=List number 3rd level</a:t>
            </a:r>
          </a:p>
          <a:p>
            <a:pPr lvl="6"/>
            <a:r>
              <a:rPr lang="en-GB" dirty="0"/>
              <a:t>JU-LEVEL7=Plain text</a:t>
            </a:r>
          </a:p>
          <a:p>
            <a:pPr lvl="7"/>
            <a:r>
              <a:rPr lang="en-GB" dirty="0"/>
              <a:t>JU-LEVEL8=Heading</a:t>
            </a:r>
          </a:p>
          <a:p>
            <a:pPr lvl="8"/>
            <a:r>
              <a:rPr lang="en-GB" dirty="0"/>
              <a:t>JU-LEVEL9=Indent</a:t>
            </a:r>
            <a:r>
              <a:rPr lang="en-GB" noProof="1"/>
              <a:t> 1st level</a:t>
            </a:r>
          </a:p>
        </p:txBody>
      </p:sp>
      <p:sp>
        <p:nvSpPr>
          <p:cNvPr id="7" name="Date Placeholder 3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DE11-90EF-4400-A6F5-8A2DCCBD9698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8" name="Footer Placeholder 4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9" name="Slide Number Placeholder 5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" name="Title 6 (JU-Free)"/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0" name="Kopregel 7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ed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5AE74C14-B513-4C57-A301-A260F442736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2400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47AE151-D9A1-43F5-B056-5B33AE7D75A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2701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Placeholder (JU-Free)">
            <a:extLst>
              <a:ext uri="{FF2B5EF4-FFF2-40B4-BE49-F238E27FC236}">
                <a16:creationId xmlns:a16="http://schemas.microsoft.com/office/drawing/2014/main" id="{2E130FFC-B013-4817-93B8-10D15B7FEE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" y="-1"/>
            <a:ext cx="12193200" cy="6858000"/>
          </a:xfrm>
          <a:custGeom>
            <a:avLst/>
            <a:gdLst>
              <a:gd name="connsiteX0" fmla="*/ 6145743 w 12193200"/>
              <a:gd name="connsiteY0" fmla="*/ 6690331 h 6858000"/>
              <a:gd name="connsiteX1" fmla="*/ 6144231 w 12193200"/>
              <a:gd name="connsiteY1" fmla="*/ 6693960 h 6858000"/>
              <a:gd name="connsiteX2" fmla="*/ 6148162 w 12193200"/>
              <a:gd name="connsiteY2" fmla="*/ 6695471 h 6858000"/>
              <a:gd name="connsiteX3" fmla="*/ 6149371 w 12193200"/>
              <a:gd name="connsiteY3" fmla="*/ 6691843 h 6858000"/>
              <a:gd name="connsiteX4" fmla="*/ 6145743 w 12193200"/>
              <a:gd name="connsiteY4" fmla="*/ 6690331 h 6858000"/>
              <a:gd name="connsiteX5" fmla="*/ 6088065 w 12193200"/>
              <a:gd name="connsiteY5" fmla="*/ 6686551 h 6858000"/>
              <a:gd name="connsiteX6" fmla="*/ 6088065 w 12193200"/>
              <a:gd name="connsiteY6" fmla="*/ 6688139 h 6858000"/>
              <a:gd name="connsiteX7" fmla="*/ 6089652 w 12193200"/>
              <a:gd name="connsiteY7" fmla="*/ 6689726 h 6858000"/>
              <a:gd name="connsiteX8" fmla="*/ 6086477 w 12193200"/>
              <a:gd name="connsiteY8" fmla="*/ 6710364 h 6858000"/>
              <a:gd name="connsiteX9" fmla="*/ 6084889 w 12193200"/>
              <a:gd name="connsiteY9" fmla="*/ 6711952 h 6858000"/>
              <a:gd name="connsiteX10" fmla="*/ 6084889 w 12193200"/>
              <a:gd name="connsiteY10" fmla="*/ 6713539 h 6858000"/>
              <a:gd name="connsiteX11" fmla="*/ 6092827 w 12193200"/>
              <a:gd name="connsiteY11" fmla="*/ 6713539 h 6858000"/>
              <a:gd name="connsiteX12" fmla="*/ 6092827 w 12193200"/>
              <a:gd name="connsiteY12" fmla="*/ 6711952 h 6858000"/>
              <a:gd name="connsiteX13" fmla="*/ 6091239 w 12193200"/>
              <a:gd name="connsiteY13" fmla="*/ 6710364 h 6858000"/>
              <a:gd name="connsiteX14" fmla="*/ 6092827 w 12193200"/>
              <a:gd name="connsiteY14" fmla="*/ 6696076 h 6858000"/>
              <a:gd name="connsiteX15" fmla="*/ 6107114 w 12193200"/>
              <a:gd name="connsiteY15" fmla="*/ 6713539 h 6858000"/>
              <a:gd name="connsiteX16" fmla="*/ 6110289 w 12193200"/>
              <a:gd name="connsiteY16" fmla="*/ 6713539 h 6858000"/>
              <a:gd name="connsiteX17" fmla="*/ 6108702 w 12193200"/>
              <a:gd name="connsiteY17" fmla="*/ 6691314 h 6858000"/>
              <a:gd name="connsiteX18" fmla="*/ 6108702 w 12193200"/>
              <a:gd name="connsiteY18" fmla="*/ 6689726 h 6858000"/>
              <a:gd name="connsiteX19" fmla="*/ 6108702 w 12193200"/>
              <a:gd name="connsiteY19" fmla="*/ 6688139 h 6858000"/>
              <a:gd name="connsiteX20" fmla="*/ 6103939 w 12193200"/>
              <a:gd name="connsiteY20" fmla="*/ 6688139 h 6858000"/>
              <a:gd name="connsiteX21" fmla="*/ 6103939 w 12193200"/>
              <a:gd name="connsiteY21" fmla="*/ 6689726 h 6858000"/>
              <a:gd name="connsiteX22" fmla="*/ 6105527 w 12193200"/>
              <a:gd name="connsiteY22" fmla="*/ 6691314 h 6858000"/>
              <a:gd name="connsiteX23" fmla="*/ 6107114 w 12193200"/>
              <a:gd name="connsiteY23" fmla="*/ 6705602 h 6858000"/>
              <a:gd name="connsiteX24" fmla="*/ 6092827 w 12193200"/>
              <a:gd name="connsiteY24" fmla="*/ 6688139 h 6858000"/>
              <a:gd name="connsiteX25" fmla="*/ 6132983 w 12193200"/>
              <a:gd name="connsiteY25" fmla="*/ 6684963 h 6858000"/>
              <a:gd name="connsiteX26" fmla="*/ 6126164 w 12193200"/>
              <a:gd name="connsiteY26" fmla="*/ 6685916 h 6858000"/>
              <a:gd name="connsiteX27" fmla="*/ 6115123 w 12193200"/>
              <a:gd name="connsiteY27" fmla="*/ 6702426 h 6858000"/>
              <a:gd name="connsiteX28" fmla="*/ 6132009 w 12193200"/>
              <a:gd name="connsiteY28" fmla="*/ 6711951 h 6858000"/>
              <a:gd name="connsiteX29" fmla="*/ 6140451 w 12193200"/>
              <a:gd name="connsiteY29" fmla="*/ 6706553 h 6858000"/>
              <a:gd name="connsiteX30" fmla="*/ 6138503 w 12193200"/>
              <a:gd name="connsiteY30" fmla="*/ 6700838 h 6858000"/>
              <a:gd name="connsiteX31" fmla="*/ 6137854 w 12193200"/>
              <a:gd name="connsiteY31" fmla="*/ 6700838 h 6858000"/>
              <a:gd name="connsiteX32" fmla="*/ 6131359 w 12193200"/>
              <a:gd name="connsiteY32" fmla="*/ 6708776 h 6858000"/>
              <a:gd name="connsiteX33" fmla="*/ 6121293 w 12193200"/>
              <a:gd name="connsiteY33" fmla="*/ 6701473 h 6858000"/>
              <a:gd name="connsiteX34" fmla="*/ 6133957 w 12193200"/>
              <a:gd name="connsiteY34" fmla="*/ 6698616 h 6858000"/>
              <a:gd name="connsiteX35" fmla="*/ 6135256 w 12193200"/>
              <a:gd name="connsiteY35" fmla="*/ 6699568 h 6858000"/>
              <a:gd name="connsiteX36" fmla="*/ 6136555 w 12193200"/>
              <a:gd name="connsiteY36" fmla="*/ 6699251 h 6858000"/>
              <a:gd name="connsiteX37" fmla="*/ 6134931 w 12193200"/>
              <a:gd name="connsiteY37" fmla="*/ 6693536 h 6858000"/>
              <a:gd name="connsiteX38" fmla="*/ 6133632 w 12193200"/>
              <a:gd name="connsiteY38" fmla="*/ 6693853 h 6858000"/>
              <a:gd name="connsiteX39" fmla="*/ 6132658 w 12193200"/>
              <a:gd name="connsiteY39" fmla="*/ 6696076 h 6858000"/>
              <a:gd name="connsiteX40" fmla="*/ 6120319 w 12193200"/>
              <a:gd name="connsiteY40" fmla="*/ 6698616 h 6858000"/>
              <a:gd name="connsiteX41" fmla="*/ 6125514 w 12193200"/>
              <a:gd name="connsiteY41" fmla="*/ 6688773 h 6858000"/>
              <a:gd name="connsiteX42" fmla="*/ 6133307 w 12193200"/>
              <a:gd name="connsiteY42" fmla="*/ 6690996 h 6858000"/>
              <a:gd name="connsiteX43" fmla="*/ 6134282 w 12193200"/>
              <a:gd name="connsiteY43" fmla="*/ 6690361 h 6858000"/>
              <a:gd name="connsiteX44" fmla="*/ 6132983 w 12193200"/>
              <a:gd name="connsiteY44" fmla="*/ 6684963 h 6858000"/>
              <a:gd name="connsiteX45" fmla="*/ 6075364 w 12193200"/>
              <a:gd name="connsiteY45" fmla="*/ 6684963 h 6858000"/>
              <a:gd name="connsiteX46" fmla="*/ 6075364 w 12193200"/>
              <a:gd name="connsiteY46" fmla="*/ 6686551 h 6858000"/>
              <a:gd name="connsiteX47" fmla="*/ 6076952 w 12193200"/>
              <a:gd name="connsiteY47" fmla="*/ 6688138 h 6858000"/>
              <a:gd name="connsiteX48" fmla="*/ 6072189 w 12193200"/>
              <a:gd name="connsiteY48" fmla="*/ 6708776 h 6858000"/>
              <a:gd name="connsiteX49" fmla="*/ 6070602 w 12193200"/>
              <a:gd name="connsiteY49" fmla="*/ 6708776 h 6858000"/>
              <a:gd name="connsiteX50" fmla="*/ 6069014 w 12193200"/>
              <a:gd name="connsiteY50" fmla="*/ 6710364 h 6858000"/>
              <a:gd name="connsiteX51" fmla="*/ 6078540 w 12193200"/>
              <a:gd name="connsiteY51" fmla="*/ 6711951 h 6858000"/>
              <a:gd name="connsiteX52" fmla="*/ 6078540 w 12193200"/>
              <a:gd name="connsiteY52" fmla="*/ 6710364 h 6858000"/>
              <a:gd name="connsiteX53" fmla="*/ 6076952 w 12193200"/>
              <a:gd name="connsiteY53" fmla="*/ 6708776 h 6858000"/>
              <a:gd name="connsiteX54" fmla="*/ 6081715 w 12193200"/>
              <a:gd name="connsiteY54" fmla="*/ 6688138 h 6858000"/>
              <a:gd name="connsiteX55" fmla="*/ 6083303 w 12193200"/>
              <a:gd name="connsiteY55" fmla="*/ 6688138 h 6858000"/>
              <a:gd name="connsiteX56" fmla="*/ 6083303 w 12193200"/>
              <a:gd name="connsiteY56" fmla="*/ 6686551 h 6858000"/>
              <a:gd name="connsiteX57" fmla="*/ 6048378 w 12193200"/>
              <a:gd name="connsiteY57" fmla="*/ 6673851 h 6858000"/>
              <a:gd name="connsiteX58" fmla="*/ 6046790 w 12193200"/>
              <a:gd name="connsiteY58" fmla="*/ 6675439 h 6858000"/>
              <a:gd name="connsiteX59" fmla="*/ 6048378 w 12193200"/>
              <a:gd name="connsiteY59" fmla="*/ 6677026 h 6858000"/>
              <a:gd name="connsiteX60" fmla="*/ 6034089 w 12193200"/>
              <a:gd name="connsiteY60" fmla="*/ 6692901 h 6858000"/>
              <a:gd name="connsiteX61" fmla="*/ 6032502 w 12193200"/>
              <a:gd name="connsiteY61" fmla="*/ 6692901 h 6858000"/>
              <a:gd name="connsiteX62" fmla="*/ 6030914 w 12193200"/>
              <a:gd name="connsiteY62" fmla="*/ 6692901 h 6858000"/>
              <a:gd name="connsiteX63" fmla="*/ 6037264 w 12193200"/>
              <a:gd name="connsiteY63" fmla="*/ 6697664 h 6858000"/>
              <a:gd name="connsiteX64" fmla="*/ 6037264 w 12193200"/>
              <a:gd name="connsiteY64" fmla="*/ 6696076 h 6858000"/>
              <a:gd name="connsiteX65" fmla="*/ 6035677 w 12193200"/>
              <a:gd name="connsiteY65" fmla="*/ 6694489 h 6858000"/>
              <a:gd name="connsiteX66" fmla="*/ 6046790 w 12193200"/>
              <a:gd name="connsiteY66" fmla="*/ 6681789 h 6858000"/>
              <a:gd name="connsiteX67" fmla="*/ 6045202 w 12193200"/>
              <a:gd name="connsiteY67" fmla="*/ 6700839 h 6858000"/>
              <a:gd name="connsiteX68" fmla="*/ 6048378 w 12193200"/>
              <a:gd name="connsiteY68" fmla="*/ 6702426 h 6858000"/>
              <a:gd name="connsiteX69" fmla="*/ 6061077 w 12193200"/>
              <a:gd name="connsiteY69" fmla="*/ 6686551 h 6858000"/>
              <a:gd name="connsiteX70" fmla="*/ 6057902 w 12193200"/>
              <a:gd name="connsiteY70" fmla="*/ 6704014 h 6858000"/>
              <a:gd name="connsiteX71" fmla="*/ 6056315 w 12193200"/>
              <a:gd name="connsiteY71" fmla="*/ 6705601 h 6858000"/>
              <a:gd name="connsiteX72" fmla="*/ 6064252 w 12193200"/>
              <a:gd name="connsiteY72" fmla="*/ 6708776 h 6858000"/>
              <a:gd name="connsiteX73" fmla="*/ 6064252 w 12193200"/>
              <a:gd name="connsiteY73" fmla="*/ 6707189 h 6858000"/>
              <a:gd name="connsiteX74" fmla="*/ 6062665 w 12193200"/>
              <a:gd name="connsiteY74" fmla="*/ 6705601 h 6858000"/>
              <a:gd name="connsiteX75" fmla="*/ 6065840 w 12193200"/>
              <a:gd name="connsiteY75" fmla="*/ 6684964 h 6858000"/>
              <a:gd name="connsiteX76" fmla="*/ 6067427 w 12193200"/>
              <a:gd name="connsiteY76" fmla="*/ 6683376 h 6858000"/>
              <a:gd name="connsiteX77" fmla="*/ 6067427 w 12193200"/>
              <a:gd name="connsiteY77" fmla="*/ 6681789 h 6858000"/>
              <a:gd name="connsiteX78" fmla="*/ 6061077 w 12193200"/>
              <a:gd name="connsiteY78" fmla="*/ 6680201 h 6858000"/>
              <a:gd name="connsiteX79" fmla="*/ 6051552 w 12193200"/>
              <a:gd name="connsiteY79" fmla="*/ 6691314 h 6858000"/>
              <a:gd name="connsiteX80" fmla="*/ 6051552 w 12193200"/>
              <a:gd name="connsiteY80" fmla="*/ 6675439 h 6858000"/>
              <a:gd name="connsiteX81" fmla="*/ 6025635 w 12193200"/>
              <a:gd name="connsiteY81" fmla="*/ 6666270 h 6858000"/>
              <a:gd name="connsiteX82" fmla="*/ 6032350 w 12193200"/>
              <a:gd name="connsiteY82" fmla="*/ 6666548 h 6858000"/>
              <a:gd name="connsiteX83" fmla="*/ 6033006 w 12193200"/>
              <a:gd name="connsiteY83" fmla="*/ 6667183 h 6858000"/>
              <a:gd name="connsiteX84" fmla="*/ 6030385 w 12193200"/>
              <a:gd name="connsiteY84" fmla="*/ 6679566 h 6858000"/>
              <a:gd name="connsiteX85" fmla="*/ 6022850 w 12193200"/>
              <a:gd name="connsiteY85" fmla="*/ 6683376 h 6858000"/>
              <a:gd name="connsiteX86" fmla="*/ 6018919 w 12193200"/>
              <a:gd name="connsiteY86" fmla="*/ 6681789 h 6858000"/>
              <a:gd name="connsiteX87" fmla="*/ 6018592 w 12193200"/>
              <a:gd name="connsiteY87" fmla="*/ 6681471 h 6858000"/>
              <a:gd name="connsiteX88" fmla="*/ 6016627 w 12193200"/>
              <a:gd name="connsiteY88" fmla="*/ 6678296 h 6858000"/>
              <a:gd name="connsiteX89" fmla="*/ 6020885 w 12193200"/>
              <a:gd name="connsiteY89" fmla="*/ 6670041 h 6858000"/>
              <a:gd name="connsiteX90" fmla="*/ 6025635 w 12193200"/>
              <a:gd name="connsiteY90" fmla="*/ 6666270 h 6858000"/>
              <a:gd name="connsiteX91" fmla="*/ 6168820 w 12193200"/>
              <a:gd name="connsiteY91" fmla="*/ 6665913 h 6858000"/>
              <a:gd name="connsiteX92" fmla="*/ 6149976 w 12193200"/>
              <a:gd name="connsiteY92" fmla="*/ 6677555 h 6858000"/>
              <a:gd name="connsiteX93" fmla="*/ 6150275 w 12193200"/>
              <a:gd name="connsiteY93" fmla="*/ 6678813 h 6858000"/>
              <a:gd name="connsiteX94" fmla="*/ 6152369 w 12193200"/>
              <a:gd name="connsiteY94" fmla="*/ 6678813 h 6858000"/>
              <a:gd name="connsiteX95" fmla="*/ 6161342 w 12193200"/>
              <a:gd name="connsiteY95" fmla="*/ 6698006 h 6858000"/>
              <a:gd name="connsiteX96" fmla="*/ 6161043 w 12193200"/>
              <a:gd name="connsiteY96" fmla="*/ 6699580 h 6858000"/>
              <a:gd name="connsiteX97" fmla="*/ 6161641 w 12193200"/>
              <a:gd name="connsiteY97" fmla="*/ 6700838 h 6858000"/>
              <a:gd name="connsiteX98" fmla="*/ 6168221 w 12193200"/>
              <a:gd name="connsiteY98" fmla="*/ 6697063 h 6858000"/>
              <a:gd name="connsiteX99" fmla="*/ 6167623 w 12193200"/>
              <a:gd name="connsiteY99" fmla="*/ 6696433 h 6858000"/>
              <a:gd name="connsiteX100" fmla="*/ 6165829 w 12193200"/>
              <a:gd name="connsiteY100" fmla="*/ 6696119 h 6858000"/>
              <a:gd name="connsiteX101" fmla="*/ 6161342 w 12193200"/>
              <a:gd name="connsiteY101" fmla="*/ 6686050 h 6858000"/>
              <a:gd name="connsiteX102" fmla="*/ 6167623 w 12193200"/>
              <a:gd name="connsiteY102" fmla="*/ 6682589 h 6858000"/>
              <a:gd name="connsiteX103" fmla="*/ 6170614 w 12193200"/>
              <a:gd name="connsiteY103" fmla="*/ 6682589 h 6858000"/>
              <a:gd name="connsiteX104" fmla="*/ 6168221 w 12193200"/>
              <a:gd name="connsiteY104" fmla="*/ 6677555 h 6858000"/>
              <a:gd name="connsiteX105" fmla="*/ 6166427 w 12193200"/>
              <a:gd name="connsiteY105" fmla="*/ 6679757 h 6858000"/>
              <a:gd name="connsiteX106" fmla="*/ 6159847 w 12193200"/>
              <a:gd name="connsiteY106" fmla="*/ 6683533 h 6858000"/>
              <a:gd name="connsiteX107" fmla="*/ 6156556 w 12193200"/>
              <a:gd name="connsiteY107" fmla="*/ 6676296 h 6858000"/>
              <a:gd name="connsiteX108" fmla="*/ 6164034 w 12193200"/>
              <a:gd name="connsiteY108" fmla="*/ 6671891 h 6858000"/>
              <a:gd name="connsiteX109" fmla="*/ 6167025 w 12193200"/>
              <a:gd name="connsiteY109" fmla="*/ 6671262 h 6858000"/>
              <a:gd name="connsiteX110" fmla="*/ 6167324 w 12193200"/>
              <a:gd name="connsiteY110" fmla="*/ 6669060 h 6858000"/>
              <a:gd name="connsiteX111" fmla="*/ 6168820 w 12193200"/>
              <a:gd name="connsiteY111" fmla="*/ 6665913 h 6858000"/>
              <a:gd name="connsiteX112" fmla="*/ 6025672 w 12193200"/>
              <a:gd name="connsiteY112" fmla="*/ 6661465 h 6858000"/>
              <a:gd name="connsiteX113" fmla="*/ 6015944 w 12193200"/>
              <a:gd name="connsiteY113" fmla="*/ 6667428 h 6858000"/>
              <a:gd name="connsiteX114" fmla="*/ 6016571 w 12193200"/>
              <a:gd name="connsiteY114" fmla="*/ 6683746 h 6858000"/>
              <a:gd name="connsiteX115" fmla="*/ 6016885 w 12193200"/>
              <a:gd name="connsiteY115" fmla="*/ 6684060 h 6858000"/>
              <a:gd name="connsiteX116" fmla="*/ 6033517 w 12193200"/>
              <a:gd name="connsiteY116" fmla="*/ 6683746 h 6858000"/>
              <a:gd name="connsiteX117" fmla="*/ 6038538 w 12193200"/>
              <a:gd name="connsiteY117" fmla="*/ 6674018 h 6858000"/>
              <a:gd name="connsiteX118" fmla="*/ 6035714 w 12193200"/>
              <a:gd name="connsiteY118" fmla="*/ 6665231 h 6858000"/>
              <a:gd name="connsiteX119" fmla="*/ 6035400 w 12193200"/>
              <a:gd name="connsiteY119" fmla="*/ 6664603 h 6858000"/>
              <a:gd name="connsiteX120" fmla="*/ 6035087 w 12193200"/>
              <a:gd name="connsiteY120" fmla="*/ 6664289 h 6858000"/>
              <a:gd name="connsiteX121" fmla="*/ 6034773 w 12193200"/>
              <a:gd name="connsiteY121" fmla="*/ 6663976 h 6858000"/>
              <a:gd name="connsiteX122" fmla="*/ 6025672 w 12193200"/>
              <a:gd name="connsiteY122" fmla="*/ 6661465 h 6858000"/>
              <a:gd name="connsiteX123" fmla="*/ 6183041 w 12193200"/>
              <a:gd name="connsiteY123" fmla="*/ 6654801 h 6858000"/>
              <a:gd name="connsiteX124" fmla="*/ 6178167 w 12193200"/>
              <a:gd name="connsiteY124" fmla="*/ 6658970 h 6858000"/>
              <a:gd name="connsiteX125" fmla="*/ 6176034 w 12193200"/>
              <a:gd name="connsiteY125" fmla="*/ 6679175 h 6858000"/>
              <a:gd name="connsiteX126" fmla="*/ 6194619 w 12193200"/>
              <a:gd name="connsiteY126" fmla="*/ 6679175 h 6858000"/>
              <a:gd name="connsiteX127" fmla="*/ 6199189 w 12193200"/>
              <a:gd name="connsiteY127" fmla="*/ 6670195 h 6858000"/>
              <a:gd name="connsiteX128" fmla="*/ 6195533 w 12193200"/>
              <a:gd name="connsiteY128" fmla="*/ 6665705 h 6858000"/>
              <a:gd name="connsiteX129" fmla="*/ 6194619 w 12193200"/>
              <a:gd name="connsiteY129" fmla="*/ 6666347 h 6858000"/>
              <a:gd name="connsiteX130" fmla="*/ 6192791 w 12193200"/>
              <a:gd name="connsiteY130" fmla="*/ 6676609 h 6858000"/>
              <a:gd name="connsiteX131" fmla="*/ 6181213 w 12193200"/>
              <a:gd name="connsiteY131" fmla="*/ 6675327 h 6858000"/>
              <a:gd name="connsiteX132" fmla="*/ 6190354 w 12193200"/>
              <a:gd name="connsiteY132" fmla="*/ 6666026 h 6858000"/>
              <a:gd name="connsiteX133" fmla="*/ 6191877 w 12193200"/>
              <a:gd name="connsiteY133" fmla="*/ 6666347 h 6858000"/>
              <a:gd name="connsiteX134" fmla="*/ 6192791 w 12193200"/>
              <a:gd name="connsiteY134" fmla="*/ 6665385 h 6858000"/>
              <a:gd name="connsiteX135" fmla="*/ 6188830 w 12193200"/>
              <a:gd name="connsiteY135" fmla="*/ 6661215 h 6858000"/>
              <a:gd name="connsiteX136" fmla="*/ 6188221 w 12193200"/>
              <a:gd name="connsiteY136" fmla="*/ 6662178 h 6858000"/>
              <a:gd name="connsiteX137" fmla="*/ 6188221 w 12193200"/>
              <a:gd name="connsiteY137" fmla="*/ 6664743 h 6858000"/>
              <a:gd name="connsiteX138" fmla="*/ 6179081 w 12193200"/>
              <a:gd name="connsiteY138" fmla="*/ 6673082 h 6858000"/>
              <a:gd name="connsiteX139" fmla="*/ 6179081 w 12193200"/>
              <a:gd name="connsiteY139" fmla="*/ 6661857 h 6858000"/>
              <a:gd name="connsiteX140" fmla="*/ 6186393 w 12193200"/>
              <a:gd name="connsiteY140" fmla="*/ 6660253 h 6858000"/>
              <a:gd name="connsiteX141" fmla="*/ 6187002 w 12193200"/>
              <a:gd name="connsiteY141" fmla="*/ 6658970 h 6858000"/>
              <a:gd name="connsiteX142" fmla="*/ 6183041 w 12193200"/>
              <a:gd name="connsiteY142" fmla="*/ 6654801 h 6858000"/>
              <a:gd name="connsiteX143" fmla="*/ 6192092 w 12193200"/>
              <a:gd name="connsiteY143" fmla="*/ 6643688 h 6858000"/>
              <a:gd name="connsiteX144" fmla="*/ 6186489 w 12193200"/>
              <a:gd name="connsiteY144" fmla="*/ 6650991 h 6858000"/>
              <a:gd name="connsiteX145" fmla="*/ 6188046 w 12193200"/>
              <a:gd name="connsiteY145" fmla="*/ 6651943 h 6858000"/>
              <a:gd name="connsiteX146" fmla="*/ 6189602 w 12193200"/>
              <a:gd name="connsiteY146" fmla="*/ 6650991 h 6858000"/>
              <a:gd name="connsiteX147" fmla="*/ 6205477 w 12193200"/>
              <a:gd name="connsiteY147" fmla="*/ 6664326 h 6858000"/>
              <a:gd name="connsiteX148" fmla="*/ 6205166 w 12193200"/>
              <a:gd name="connsiteY148" fmla="*/ 6666231 h 6858000"/>
              <a:gd name="connsiteX149" fmla="*/ 6205788 w 12193200"/>
              <a:gd name="connsiteY149" fmla="*/ 6667501 h 6858000"/>
              <a:gd name="connsiteX150" fmla="*/ 6218239 w 12193200"/>
              <a:gd name="connsiteY150" fmla="*/ 6652896 h 6858000"/>
              <a:gd name="connsiteX151" fmla="*/ 6215438 w 12193200"/>
              <a:gd name="connsiteY151" fmla="*/ 6645911 h 6858000"/>
              <a:gd name="connsiteX152" fmla="*/ 6213881 w 12193200"/>
              <a:gd name="connsiteY152" fmla="*/ 6647816 h 6858000"/>
              <a:gd name="connsiteX153" fmla="*/ 6214193 w 12193200"/>
              <a:gd name="connsiteY153" fmla="*/ 6652261 h 6858000"/>
              <a:gd name="connsiteX154" fmla="*/ 6208901 w 12193200"/>
              <a:gd name="connsiteY154" fmla="*/ 6660199 h 6858000"/>
              <a:gd name="connsiteX155" fmla="*/ 6192715 w 12193200"/>
              <a:gd name="connsiteY155" fmla="*/ 6646546 h 6858000"/>
              <a:gd name="connsiteX156" fmla="*/ 6193337 w 12193200"/>
              <a:gd name="connsiteY156" fmla="*/ 6644641 h 6858000"/>
              <a:gd name="connsiteX157" fmla="*/ 6192092 w 12193200"/>
              <a:gd name="connsiteY157" fmla="*/ 6643688 h 6858000"/>
              <a:gd name="connsiteX158" fmla="*/ 6008688 w 12193200"/>
              <a:gd name="connsiteY158" fmla="*/ 6637338 h 6858000"/>
              <a:gd name="connsiteX159" fmla="*/ 6008688 w 12193200"/>
              <a:gd name="connsiteY159" fmla="*/ 6638926 h 6858000"/>
              <a:gd name="connsiteX160" fmla="*/ 5991226 w 12193200"/>
              <a:gd name="connsiteY160" fmla="*/ 6651626 h 6858000"/>
              <a:gd name="connsiteX161" fmla="*/ 5989638 w 12193200"/>
              <a:gd name="connsiteY161" fmla="*/ 6650038 h 6858000"/>
              <a:gd name="connsiteX162" fmla="*/ 5988051 w 12193200"/>
              <a:gd name="connsiteY162" fmla="*/ 6651626 h 6858000"/>
              <a:gd name="connsiteX163" fmla="*/ 5992813 w 12193200"/>
              <a:gd name="connsiteY163" fmla="*/ 6657976 h 6858000"/>
              <a:gd name="connsiteX164" fmla="*/ 5994401 w 12193200"/>
              <a:gd name="connsiteY164" fmla="*/ 6656389 h 6858000"/>
              <a:gd name="connsiteX165" fmla="*/ 5994401 w 12193200"/>
              <a:gd name="connsiteY165" fmla="*/ 6654801 h 6858000"/>
              <a:gd name="connsiteX166" fmla="*/ 6005513 w 12193200"/>
              <a:gd name="connsiteY166" fmla="*/ 6645276 h 6858000"/>
              <a:gd name="connsiteX167" fmla="*/ 6000751 w 12193200"/>
              <a:gd name="connsiteY167" fmla="*/ 6669089 h 6858000"/>
              <a:gd name="connsiteX168" fmla="*/ 6003926 w 12193200"/>
              <a:gd name="connsiteY168" fmla="*/ 6670676 h 6858000"/>
              <a:gd name="connsiteX169" fmla="*/ 6019801 w 12193200"/>
              <a:gd name="connsiteY169" fmla="*/ 6654801 h 6858000"/>
              <a:gd name="connsiteX170" fmla="*/ 6021389 w 12193200"/>
              <a:gd name="connsiteY170" fmla="*/ 6654801 h 6858000"/>
              <a:gd name="connsiteX171" fmla="*/ 6022976 w 12193200"/>
              <a:gd name="connsiteY171" fmla="*/ 6653213 h 6858000"/>
              <a:gd name="connsiteX172" fmla="*/ 6018213 w 12193200"/>
              <a:gd name="connsiteY172" fmla="*/ 6650038 h 6858000"/>
              <a:gd name="connsiteX173" fmla="*/ 6018213 w 12193200"/>
              <a:gd name="connsiteY173" fmla="*/ 6651626 h 6858000"/>
              <a:gd name="connsiteX174" fmla="*/ 6007101 w 12193200"/>
              <a:gd name="connsiteY174" fmla="*/ 6662739 h 6858000"/>
              <a:gd name="connsiteX175" fmla="*/ 6011863 w 12193200"/>
              <a:gd name="connsiteY175" fmla="*/ 6640513 h 6858000"/>
              <a:gd name="connsiteX176" fmla="*/ 5994618 w 12193200"/>
              <a:gd name="connsiteY176" fmla="*/ 6633181 h 6858000"/>
              <a:gd name="connsiteX177" fmla="*/ 5993535 w 12193200"/>
              <a:gd name="connsiteY177" fmla="*/ 6636810 h 6858000"/>
              <a:gd name="connsiteX178" fmla="*/ 5998226 w 12193200"/>
              <a:gd name="connsiteY178" fmla="*/ 6638321 h 6858000"/>
              <a:gd name="connsiteX179" fmla="*/ 6000031 w 12193200"/>
              <a:gd name="connsiteY179" fmla="*/ 6634693 h 6858000"/>
              <a:gd name="connsiteX180" fmla="*/ 5994618 w 12193200"/>
              <a:gd name="connsiteY180" fmla="*/ 6633181 h 6858000"/>
              <a:gd name="connsiteX181" fmla="*/ 6202364 w 12193200"/>
              <a:gd name="connsiteY181" fmla="*/ 6627813 h 6858000"/>
              <a:gd name="connsiteX182" fmla="*/ 6199189 w 12193200"/>
              <a:gd name="connsiteY182" fmla="*/ 6635751 h 6858000"/>
              <a:gd name="connsiteX183" fmla="*/ 6202364 w 12193200"/>
              <a:gd name="connsiteY183" fmla="*/ 6634163 h 6858000"/>
              <a:gd name="connsiteX184" fmla="*/ 6219827 w 12193200"/>
              <a:gd name="connsiteY184" fmla="*/ 6645276 h 6858000"/>
              <a:gd name="connsiteX185" fmla="*/ 6219827 w 12193200"/>
              <a:gd name="connsiteY185" fmla="*/ 6646864 h 6858000"/>
              <a:gd name="connsiteX186" fmla="*/ 6221415 w 12193200"/>
              <a:gd name="connsiteY186" fmla="*/ 6648451 h 6858000"/>
              <a:gd name="connsiteX187" fmla="*/ 6226177 w 12193200"/>
              <a:gd name="connsiteY187" fmla="*/ 6640514 h 6858000"/>
              <a:gd name="connsiteX188" fmla="*/ 6224590 w 12193200"/>
              <a:gd name="connsiteY188" fmla="*/ 6640514 h 6858000"/>
              <a:gd name="connsiteX189" fmla="*/ 6223002 w 12193200"/>
              <a:gd name="connsiteY189" fmla="*/ 6640514 h 6858000"/>
              <a:gd name="connsiteX190" fmla="*/ 6202364 w 12193200"/>
              <a:gd name="connsiteY190" fmla="*/ 6629401 h 6858000"/>
              <a:gd name="connsiteX191" fmla="*/ 6203952 w 12193200"/>
              <a:gd name="connsiteY191" fmla="*/ 6629401 h 6858000"/>
              <a:gd name="connsiteX192" fmla="*/ 5997576 w 12193200"/>
              <a:gd name="connsiteY192" fmla="*/ 6616701 h 6858000"/>
              <a:gd name="connsiteX193" fmla="*/ 5997576 w 12193200"/>
              <a:gd name="connsiteY193" fmla="*/ 6619876 h 6858000"/>
              <a:gd name="connsiteX194" fmla="*/ 5976938 w 12193200"/>
              <a:gd name="connsiteY194" fmla="*/ 6627814 h 6858000"/>
              <a:gd name="connsiteX195" fmla="*/ 5975351 w 12193200"/>
              <a:gd name="connsiteY195" fmla="*/ 6626226 h 6858000"/>
              <a:gd name="connsiteX196" fmla="*/ 5978526 w 12193200"/>
              <a:gd name="connsiteY196" fmla="*/ 6635751 h 6858000"/>
              <a:gd name="connsiteX197" fmla="*/ 5980114 w 12193200"/>
              <a:gd name="connsiteY197" fmla="*/ 6634164 h 6858000"/>
              <a:gd name="connsiteX198" fmla="*/ 5980114 w 12193200"/>
              <a:gd name="connsiteY198" fmla="*/ 6632576 h 6858000"/>
              <a:gd name="connsiteX199" fmla="*/ 5999164 w 12193200"/>
              <a:gd name="connsiteY199" fmla="*/ 6623051 h 6858000"/>
              <a:gd name="connsiteX200" fmla="*/ 6000751 w 12193200"/>
              <a:gd name="connsiteY200" fmla="*/ 6624639 h 6858000"/>
              <a:gd name="connsiteX201" fmla="*/ 6002339 w 12193200"/>
              <a:gd name="connsiteY201" fmla="*/ 6624639 h 6858000"/>
              <a:gd name="connsiteX202" fmla="*/ 6213159 w 12193200"/>
              <a:gd name="connsiteY202" fmla="*/ 6604001 h 6858000"/>
              <a:gd name="connsiteX203" fmla="*/ 6209984 w 12193200"/>
              <a:gd name="connsiteY203" fmla="*/ 6609903 h 6858000"/>
              <a:gd name="connsiteX204" fmla="*/ 6215064 w 12193200"/>
              <a:gd name="connsiteY204" fmla="*/ 6629902 h 6858000"/>
              <a:gd name="connsiteX205" fmla="*/ 6233797 w 12193200"/>
              <a:gd name="connsiteY205" fmla="*/ 6622361 h 6858000"/>
              <a:gd name="connsiteX206" fmla="*/ 6234750 w 12193200"/>
              <a:gd name="connsiteY206" fmla="*/ 6611214 h 6858000"/>
              <a:gd name="connsiteX207" fmla="*/ 6229670 w 12193200"/>
              <a:gd name="connsiteY207" fmla="*/ 6608919 h 6858000"/>
              <a:gd name="connsiteX208" fmla="*/ 6228717 w 12193200"/>
              <a:gd name="connsiteY208" fmla="*/ 6609903 h 6858000"/>
              <a:gd name="connsiteX209" fmla="*/ 6230940 w 12193200"/>
              <a:gd name="connsiteY209" fmla="*/ 6620066 h 6858000"/>
              <a:gd name="connsiteX210" fmla="*/ 6216969 w 12193200"/>
              <a:gd name="connsiteY210" fmla="*/ 6622689 h 6858000"/>
              <a:gd name="connsiteX211" fmla="*/ 6211889 w 12193200"/>
              <a:gd name="connsiteY211" fmla="*/ 6611870 h 6858000"/>
              <a:gd name="connsiteX212" fmla="*/ 6218239 w 12193200"/>
              <a:gd name="connsiteY212" fmla="*/ 6607608 h 6858000"/>
              <a:gd name="connsiteX213" fmla="*/ 6218557 w 12193200"/>
              <a:gd name="connsiteY213" fmla="*/ 6605968 h 6858000"/>
              <a:gd name="connsiteX214" fmla="*/ 6213159 w 12193200"/>
              <a:gd name="connsiteY214" fmla="*/ 6604001 h 6858000"/>
              <a:gd name="connsiteX215" fmla="*/ 6124575 w 12193200"/>
              <a:gd name="connsiteY215" fmla="*/ 6600826 h 6858000"/>
              <a:gd name="connsiteX216" fmla="*/ 6145213 w 12193200"/>
              <a:gd name="connsiteY216" fmla="*/ 6600826 h 6858000"/>
              <a:gd name="connsiteX217" fmla="*/ 6124575 w 12193200"/>
              <a:gd name="connsiteY217" fmla="*/ 6642101 h 6858000"/>
              <a:gd name="connsiteX218" fmla="*/ 6061075 w 12193200"/>
              <a:gd name="connsiteY218" fmla="*/ 6600826 h 6858000"/>
              <a:gd name="connsiteX219" fmla="*/ 6083301 w 12193200"/>
              <a:gd name="connsiteY219" fmla="*/ 6600826 h 6858000"/>
              <a:gd name="connsiteX220" fmla="*/ 6083301 w 12193200"/>
              <a:gd name="connsiteY220" fmla="*/ 6642101 h 6858000"/>
              <a:gd name="connsiteX221" fmla="*/ 6061075 w 12193200"/>
              <a:gd name="connsiteY221" fmla="*/ 6600826 h 6858000"/>
              <a:gd name="connsiteX222" fmla="*/ 5979346 w 12193200"/>
              <a:gd name="connsiteY222" fmla="*/ 6594512 h 6858000"/>
              <a:gd name="connsiteX223" fmla="*/ 5969403 w 12193200"/>
              <a:gd name="connsiteY223" fmla="*/ 6611528 h 6858000"/>
              <a:gd name="connsiteX224" fmla="*/ 5975037 w 12193200"/>
              <a:gd name="connsiteY224" fmla="*/ 6619876 h 6858000"/>
              <a:gd name="connsiteX225" fmla="*/ 5981004 w 12193200"/>
              <a:gd name="connsiteY225" fmla="*/ 6618592 h 6858000"/>
              <a:gd name="connsiteX226" fmla="*/ 5981004 w 12193200"/>
              <a:gd name="connsiteY226" fmla="*/ 6617629 h 6858000"/>
              <a:gd name="connsiteX227" fmla="*/ 5972386 w 12193200"/>
              <a:gd name="connsiteY227" fmla="*/ 6610886 h 6858000"/>
              <a:gd name="connsiteX228" fmla="*/ 5980009 w 12193200"/>
              <a:gd name="connsiteY228" fmla="*/ 6600933 h 6858000"/>
              <a:gd name="connsiteX229" fmla="*/ 5983324 w 12193200"/>
              <a:gd name="connsiteY229" fmla="*/ 6613455 h 6858000"/>
              <a:gd name="connsiteX230" fmla="*/ 5982330 w 12193200"/>
              <a:gd name="connsiteY230" fmla="*/ 6614739 h 6858000"/>
              <a:gd name="connsiteX231" fmla="*/ 5982992 w 12193200"/>
              <a:gd name="connsiteY231" fmla="*/ 6616023 h 6858000"/>
              <a:gd name="connsiteX232" fmla="*/ 5988959 w 12193200"/>
              <a:gd name="connsiteY232" fmla="*/ 6614418 h 6858000"/>
              <a:gd name="connsiteX233" fmla="*/ 5988296 w 12193200"/>
              <a:gd name="connsiteY233" fmla="*/ 6613134 h 6858000"/>
              <a:gd name="connsiteX234" fmla="*/ 5986307 w 12193200"/>
              <a:gd name="connsiteY234" fmla="*/ 6612171 h 6858000"/>
              <a:gd name="connsiteX235" fmla="*/ 5983324 w 12193200"/>
              <a:gd name="connsiteY235" fmla="*/ 6599970 h 6858000"/>
              <a:gd name="connsiteX236" fmla="*/ 5993268 w 12193200"/>
              <a:gd name="connsiteY236" fmla="*/ 6604786 h 6858000"/>
              <a:gd name="connsiteX237" fmla="*/ 5991279 w 12193200"/>
              <a:gd name="connsiteY237" fmla="*/ 6612492 h 6858000"/>
              <a:gd name="connsiteX238" fmla="*/ 5991942 w 12193200"/>
              <a:gd name="connsiteY238" fmla="*/ 6613455 h 6858000"/>
              <a:gd name="connsiteX239" fmla="*/ 5997577 w 12193200"/>
              <a:gd name="connsiteY239" fmla="*/ 6611850 h 6858000"/>
              <a:gd name="connsiteX240" fmla="*/ 5996583 w 12193200"/>
              <a:gd name="connsiteY240" fmla="*/ 6605749 h 6858000"/>
              <a:gd name="connsiteX241" fmla="*/ 5979346 w 12193200"/>
              <a:gd name="connsiteY241" fmla="*/ 6594512 h 6858000"/>
              <a:gd name="connsiteX242" fmla="*/ 6213477 w 12193200"/>
              <a:gd name="connsiteY242" fmla="*/ 6592888 h 6858000"/>
              <a:gd name="connsiteX243" fmla="*/ 6211889 w 12193200"/>
              <a:gd name="connsiteY243" fmla="*/ 6600826 h 6858000"/>
              <a:gd name="connsiteX244" fmla="*/ 6213477 w 12193200"/>
              <a:gd name="connsiteY244" fmla="*/ 6600826 h 6858000"/>
              <a:gd name="connsiteX245" fmla="*/ 6215064 w 12193200"/>
              <a:gd name="connsiteY245" fmla="*/ 6599238 h 6858000"/>
              <a:gd name="connsiteX246" fmla="*/ 6235702 w 12193200"/>
              <a:gd name="connsiteY246" fmla="*/ 6602413 h 6858000"/>
              <a:gd name="connsiteX247" fmla="*/ 6235702 w 12193200"/>
              <a:gd name="connsiteY247" fmla="*/ 6605588 h 6858000"/>
              <a:gd name="connsiteX248" fmla="*/ 6237290 w 12193200"/>
              <a:gd name="connsiteY248" fmla="*/ 6605588 h 6858000"/>
              <a:gd name="connsiteX249" fmla="*/ 6238877 w 12193200"/>
              <a:gd name="connsiteY249" fmla="*/ 6596063 h 6858000"/>
              <a:gd name="connsiteX250" fmla="*/ 6237290 w 12193200"/>
              <a:gd name="connsiteY250" fmla="*/ 6597651 h 6858000"/>
              <a:gd name="connsiteX251" fmla="*/ 6215064 w 12193200"/>
              <a:gd name="connsiteY251" fmla="*/ 6594476 h 6858000"/>
              <a:gd name="connsiteX252" fmla="*/ 6215064 w 12193200"/>
              <a:gd name="connsiteY252" fmla="*/ 6592888 h 6858000"/>
              <a:gd name="connsiteX253" fmla="*/ 4702533 w 12193200"/>
              <a:gd name="connsiteY253" fmla="*/ 6572250 h 6858000"/>
              <a:gd name="connsiteX254" fmla="*/ 4703764 w 12193200"/>
              <a:gd name="connsiteY254" fmla="*/ 6574543 h 6858000"/>
              <a:gd name="connsiteX255" fmla="*/ 4703764 w 12193200"/>
              <a:gd name="connsiteY255" fmla="*/ 6578474 h 6858000"/>
              <a:gd name="connsiteX256" fmla="*/ 4701300 w 12193200"/>
              <a:gd name="connsiteY256" fmla="*/ 6587647 h 6858000"/>
              <a:gd name="connsiteX257" fmla="*/ 4690519 w 12193200"/>
              <a:gd name="connsiteY257" fmla="*/ 6592888 h 6858000"/>
              <a:gd name="connsiteX258" fmla="*/ 4683126 w 12193200"/>
              <a:gd name="connsiteY258" fmla="*/ 6585026 h 6858000"/>
              <a:gd name="connsiteX259" fmla="*/ 4688671 w 12193200"/>
              <a:gd name="connsiteY259" fmla="*/ 6576509 h 6858000"/>
              <a:gd name="connsiteX260" fmla="*/ 4700376 w 12193200"/>
              <a:gd name="connsiteY260" fmla="*/ 6572905 h 6858000"/>
              <a:gd name="connsiteX261" fmla="*/ 4701916 w 12193200"/>
              <a:gd name="connsiteY261" fmla="*/ 6572578 h 6858000"/>
              <a:gd name="connsiteX262" fmla="*/ 4702533 w 12193200"/>
              <a:gd name="connsiteY262" fmla="*/ 6572250 h 6858000"/>
              <a:gd name="connsiteX263" fmla="*/ 5969299 w 12193200"/>
              <a:gd name="connsiteY263" fmla="*/ 6570663 h 6858000"/>
              <a:gd name="connsiteX264" fmla="*/ 5988051 w 12193200"/>
              <a:gd name="connsiteY264" fmla="*/ 6571313 h 6858000"/>
              <a:gd name="connsiteX265" fmla="*/ 5987456 w 12193200"/>
              <a:gd name="connsiteY265" fmla="*/ 6577158 h 6858000"/>
              <a:gd name="connsiteX266" fmla="*/ 5979717 w 12193200"/>
              <a:gd name="connsiteY266" fmla="*/ 6584627 h 6858000"/>
              <a:gd name="connsiteX267" fmla="*/ 5969299 w 12193200"/>
              <a:gd name="connsiteY267" fmla="*/ 6575859 h 6858000"/>
              <a:gd name="connsiteX268" fmla="*/ 5969299 w 12193200"/>
              <a:gd name="connsiteY268" fmla="*/ 6570663 h 6858000"/>
              <a:gd name="connsiteX269" fmla="*/ 5966140 w 12193200"/>
              <a:gd name="connsiteY269" fmla="*/ 6562726 h 6858000"/>
              <a:gd name="connsiteX270" fmla="*/ 5966140 w 12193200"/>
              <a:gd name="connsiteY270" fmla="*/ 6576220 h 6858000"/>
              <a:gd name="connsiteX271" fmla="*/ 5980263 w 12193200"/>
              <a:gd name="connsiteY271" fmla="*/ 6589714 h 6858000"/>
              <a:gd name="connsiteX272" fmla="*/ 5992187 w 12193200"/>
              <a:gd name="connsiteY272" fmla="*/ 6574935 h 6858000"/>
              <a:gd name="connsiteX273" fmla="*/ 5992814 w 12193200"/>
              <a:gd name="connsiteY273" fmla="*/ 6563369 h 6858000"/>
              <a:gd name="connsiteX274" fmla="*/ 5991245 w 12193200"/>
              <a:gd name="connsiteY274" fmla="*/ 6563369 h 6858000"/>
              <a:gd name="connsiteX275" fmla="*/ 5990304 w 12193200"/>
              <a:gd name="connsiteY275" fmla="*/ 6564975 h 6858000"/>
              <a:gd name="connsiteX276" fmla="*/ 5968964 w 12193200"/>
              <a:gd name="connsiteY276" fmla="*/ 6564654 h 6858000"/>
              <a:gd name="connsiteX277" fmla="*/ 5967709 w 12193200"/>
              <a:gd name="connsiteY277" fmla="*/ 6562726 h 6858000"/>
              <a:gd name="connsiteX278" fmla="*/ 5966140 w 12193200"/>
              <a:gd name="connsiteY278" fmla="*/ 6562726 h 6858000"/>
              <a:gd name="connsiteX279" fmla="*/ 6213476 w 12193200"/>
              <a:gd name="connsiteY279" fmla="*/ 6561138 h 6858000"/>
              <a:gd name="connsiteX280" fmla="*/ 6215027 w 12193200"/>
              <a:gd name="connsiteY280" fmla="*/ 6566418 h 6858000"/>
              <a:gd name="connsiteX281" fmla="*/ 6214717 w 12193200"/>
              <a:gd name="connsiteY281" fmla="*/ 6585986 h 6858000"/>
              <a:gd name="connsiteX282" fmla="*/ 6213786 w 12193200"/>
              <a:gd name="connsiteY282" fmla="*/ 6589713 h 6858000"/>
              <a:gd name="connsiteX283" fmla="*/ 6219370 w 12193200"/>
              <a:gd name="connsiteY283" fmla="*/ 6585986 h 6858000"/>
              <a:gd name="connsiteX284" fmla="*/ 6218129 w 12193200"/>
              <a:gd name="connsiteY284" fmla="*/ 6585365 h 6858000"/>
              <a:gd name="connsiteX285" fmla="*/ 6217819 w 12193200"/>
              <a:gd name="connsiteY285" fmla="*/ 6579153 h 6858000"/>
              <a:gd name="connsiteX286" fmla="*/ 6238913 w 12193200"/>
              <a:gd name="connsiteY286" fmla="*/ 6578842 h 6858000"/>
              <a:gd name="connsiteX287" fmla="*/ 6239844 w 12193200"/>
              <a:gd name="connsiteY287" fmla="*/ 6580706 h 6858000"/>
              <a:gd name="connsiteX288" fmla="*/ 6240464 w 12193200"/>
              <a:gd name="connsiteY288" fmla="*/ 6580706 h 6858000"/>
              <a:gd name="connsiteX289" fmla="*/ 6240464 w 12193200"/>
              <a:gd name="connsiteY289" fmla="*/ 6572941 h 6858000"/>
              <a:gd name="connsiteX290" fmla="*/ 6239223 w 12193200"/>
              <a:gd name="connsiteY290" fmla="*/ 6572941 h 6858000"/>
              <a:gd name="connsiteX291" fmla="*/ 6238913 w 12193200"/>
              <a:gd name="connsiteY291" fmla="*/ 6573873 h 6858000"/>
              <a:gd name="connsiteX292" fmla="*/ 6217509 w 12193200"/>
              <a:gd name="connsiteY292" fmla="*/ 6574183 h 6858000"/>
              <a:gd name="connsiteX293" fmla="*/ 6218440 w 12193200"/>
              <a:gd name="connsiteY293" fmla="*/ 6566108 h 6858000"/>
              <a:gd name="connsiteX294" fmla="*/ 6219991 w 12193200"/>
              <a:gd name="connsiteY294" fmla="*/ 6565487 h 6858000"/>
              <a:gd name="connsiteX295" fmla="*/ 6213476 w 12193200"/>
              <a:gd name="connsiteY295" fmla="*/ 6561138 h 6858000"/>
              <a:gd name="connsiteX296" fmla="*/ 5979056 w 12193200"/>
              <a:gd name="connsiteY296" fmla="*/ 6553957 h 6858000"/>
              <a:gd name="connsiteX297" fmla="*/ 5977544 w 12193200"/>
              <a:gd name="connsiteY297" fmla="*/ 6558493 h 6858000"/>
              <a:gd name="connsiteX298" fmla="*/ 5981172 w 12193200"/>
              <a:gd name="connsiteY298" fmla="*/ 6560383 h 6858000"/>
              <a:gd name="connsiteX299" fmla="*/ 5982684 w 12193200"/>
              <a:gd name="connsiteY299" fmla="*/ 6555091 h 6858000"/>
              <a:gd name="connsiteX300" fmla="*/ 5979056 w 12193200"/>
              <a:gd name="connsiteY300" fmla="*/ 6553957 h 6858000"/>
              <a:gd name="connsiteX301" fmla="*/ 4916817 w 12193200"/>
              <a:gd name="connsiteY301" fmla="*/ 6545262 h 6858000"/>
              <a:gd name="connsiteX302" fmla="*/ 4933952 w 12193200"/>
              <a:gd name="connsiteY302" fmla="*/ 6570809 h 6858000"/>
              <a:gd name="connsiteX303" fmla="*/ 4917751 w 12193200"/>
              <a:gd name="connsiteY303" fmla="*/ 6592887 h 6858000"/>
              <a:gd name="connsiteX304" fmla="*/ 4900614 w 12193200"/>
              <a:gd name="connsiteY304" fmla="*/ 6568602 h 6858000"/>
              <a:gd name="connsiteX305" fmla="*/ 4916817 w 12193200"/>
              <a:gd name="connsiteY305" fmla="*/ 6545262 h 6858000"/>
              <a:gd name="connsiteX306" fmla="*/ 4845052 w 12193200"/>
              <a:gd name="connsiteY306" fmla="*/ 6545262 h 6858000"/>
              <a:gd name="connsiteX307" fmla="*/ 4859339 w 12193200"/>
              <a:gd name="connsiteY307" fmla="*/ 6568574 h 6858000"/>
              <a:gd name="connsiteX308" fmla="*/ 4841560 w 12193200"/>
              <a:gd name="connsiteY308" fmla="*/ 6594475 h 6858000"/>
              <a:gd name="connsiteX309" fmla="*/ 4832352 w 12193200"/>
              <a:gd name="connsiteY309" fmla="*/ 6589295 h 6858000"/>
              <a:gd name="connsiteX310" fmla="*/ 4830764 w 12193200"/>
              <a:gd name="connsiteY310" fmla="*/ 6573106 h 6858000"/>
              <a:gd name="connsiteX311" fmla="*/ 4832987 w 12193200"/>
              <a:gd name="connsiteY311" fmla="*/ 6555623 h 6858000"/>
              <a:gd name="connsiteX312" fmla="*/ 4845052 w 12193200"/>
              <a:gd name="connsiteY312" fmla="*/ 6545262 h 6858000"/>
              <a:gd name="connsiteX313" fmla="*/ 5068752 w 12193200"/>
              <a:gd name="connsiteY313" fmla="*/ 6543675 h 6858000"/>
              <a:gd name="connsiteX314" fmla="*/ 5080227 w 12193200"/>
              <a:gd name="connsiteY314" fmla="*/ 6550343 h 6858000"/>
              <a:gd name="connsiteX315" fmla="*/ 5083177 w 12193200"/>
              <a:gd name="connsiteY315" fmla="*/ 6567805 h 6858000"/>
              <a:gd name="connsiteX316" fmla="*/ 5068752 w 12193200"/>
              <a:gd name="connsiteY316" fmla="*/ 6591300 h 6858000"/>
              <a:gd name="connsiteX317" fmla="*/ 5053014 w 12193200"/>
              <a:gd name="connsiteY317" fmla="*/ 6566853 h 6858000"/>
              <a:gd name="connsiteX318" fmla="*/ 5068752 w 12193200"/>
              <a:gd name="connsiteY318" fmla="*/ 6543675 h 6858000"/>
              <a:gd name="connsiteX319" fmla="*/ 4763434 w 12193200"/>
              <a:gd name="connsiteY319" fmla="*/ 6543675 h 6858000"/>
              <a:gd name="connsiteX320" fmla="*/ 4773994 w 12193200"/>
              <a:gd name="connsiteY320" fmla="*/ 6550343 h 6858000"/>
              <a:gd name="connsiteX321" fmla="*/ 4776789 w 12193200"/>
              <a:gd name="connsiteY321" fmla="*/ 6567805 h 6858000"/>
              <a:gd name="connsiteX322" fmla="*/ 4763434 w 12193200"/>
              <a:gd name="connsiteY322" fmla="*/ 6591300 h 6858000"/>
              <a:gd name="connsiteX323" fmla="*/ 4748214 w 12193200"/>
              <a:gd name="connsiteY323" fmla="*/ 6566853 h 6858000"/>
              <a:gd name="connsiteX324" fmla="*/ 4763434 w 12193200"/>
              <a:gd name="connsiteY324" fmla="*/ 6543675 h 6858000"/>
              <a:gd name="connsiteX325" fmla="*/ 5755245 w 12193200"/>
              <a:gd name="connsiteY325" fmla="*/ 6542087 h 6858000"/>
              <a:gd name="connsiteX326" fmla="*/ 5763162 w 12193200"/>
              <a:gd name="connsiteY326" fmla="*/ 6545465 h 6858000"/>
              <a:gd name="connsiteX327" fmla="*/ 5765801 w 12193200"/>
              <a:gd name="connsiteY327" fmla="*/ 6553234 h 6858000"/>
              <a:gd name="connsiteX328" fmla="*/ 5762833 w 12193200"/>
              <a:gd name="connsiteY328" fmla="*/ 6556273 h 6858000"/>
              <a:gd name="connsiteX329" fmla="*/ 5751618 w 12193200"/>
              <a:gd name="connsiteY329" fmla="*/ 6557287 h 6858000"/>
              <a:gd name="connsiteX330" fmla="*/ 5745349 w 12193200"/>
              <a:gd name="connsiteY330" fmla="*/ 6557962 h 6858000"/>
              <a:gd name="connsiteX331" fmla="*/ 5742380 w 12193200"/>
              <a:gd name="connsiteY331" fmla="*/ 6557962 h 6858000"/>
              <a:gd name="connsiteX332" fmla="*/ 5740401 w 12193200"/>
              <a:gd name="connsiteY332" fmla="*/ 6556273 h 6858000"/>
              <a:gd name="connsiteX333" fmla="*/ 5744030 w 12193200"/>
              <a:gd name="connsiteY333" fmla="*/ 6547154 h 6858000"/>
              <a:gd name="connsiteX334" fmla="*/ 5755245 w 12193200"/>
              <a:gd name="connsiteY334" fmla="*/ 6542087 h 6858000"/>
              <a:gd name="connsiteX335" fmla="*/ 5469691 w 12193200"/>
              <a:gd name="connsiteY335" fmla="*/ 6542087 h 6858000"/>
              <a:gd name="connsiteX336" fmla="*/ 5477712 w 12193200"/>
              <a:gd name="connsiteY336" fmla="*/ 6545465 h 6858000"/>
              <a:gd name="connsiteX337" fmla="*/ 5480051 w 12193200"/>
              <a:gd name="connsiteY337" fmla="*/ 6553234 h 6858000"/>
              <a:gd name="connsiteX338" fmla="*/ 5477379 w 12193200"/>
              <a:gd name="connsiteY338" fmla="*/ 6556273 h 6858000"/>
              <a:gd name="connsiteX339" fmla="*/ 5465680 w 12193200"/>
              <a:gd name="connsiteY339" fmla="*/ 6557287 h 6858000"/>
              <a:gd name="connsiteX340" fmla="*/ 5459330 w 12193200"/>
              <a:gd name="connsiteY340" fmla="*/ 6557962 h 6858000"/>
              <a:gd name="connsiteX341" fmla="*/ 5456322 w 12193200"/>
              <a:gd name="connsiteY341" fmla="*/ 6557962 h 6858000"/>
              <a:gd name="connsiteX342" fmla="*/ 5454651 w 12193200"/>
              <a:gd name="connsiteY342" fmla="*/ 6556273 h 6858000"/>
              <a:gd name="connsiteX343" fmla="*/ 5458328 w 12193200"/>
              <a:gd name="connsiteY343" fmla="*/ 6547154 h 6858000"/>
              <a:gd name="connsiteX344" fmla="*/ 5469691 w 12193200"/>
              <a:gd name="connsiteY344" fmla="*/ 6542087 h 6858000"/>
              <a:gd name="connsiteX345" fmla="*/ 6124575 w 12193200"/>
              <a:gd name="connsiteY345" fmla="*/ 6538913 h 6858000"/>
              <a:gd name="connsiteX346" fmla="*/ 6169025 w 12193200"/>
              <a:gd name="connsiteY346" fmla="*/ 6538913 h 6858000"/>
              <a:gd name="connsiteX347" fmla="*/ 6161876 w 12193200"/>
              <a:gd name="connsiteY347" fmla="*/ 6561138 h 6858000"/>
              <a:gd name="connsiteX348" fmla="*/ 6124575 w 12193200"/>
              <a:gd name="connsiteY348" fmla="*/ 6561138 h 6858000"/>
              <a:gd name="connsiteX349" fmla="*/ 6091498 w 12193200"/>
              <a:gd name="connsiteY349" fmla="*/ 6538913 h 6858000"/>
              <a:gd name="connsiteX350" fmla="*/ 6102829 w 12193200"/>
              <a:gd name="connsiteY350" fmla="*/ 6538913 h 6858000"/>
              <a:gd name="connsiteX351" fmla="*/ 6114476 w 12193200"/>
              <a:gd name="connsiteY351" fmla="*/ 6538913 h 6858000"/>
              <a:gd name="connsiteX352" fmla="*/ 6114476 w 12193200"/>
              <a:gd name="connsiteY352" fmla="*/ 6570103 h 6858000"/>
              <a:gd name="connsiteX353" fmla="*/ 6157913 w 12193200"/>
              <a:gd name="connsiteY353" fmla="*/ 6570103 h 6858000"/>
              <a:gd name="connsiteX354" fmla="*/ 6156654 w 12193200"/>
              <a:gd name="connsiteY354" fmla="*/ 6573604 h 6858000"/>
              <a:gd name="connsiteX355" fmla="*/ 6148785 w 12193200"/>
              <a:gd name="connsiteY355" fmla="*/ 6591745 h 6858000"/>
              <a:gd name="connsiteX356" fmla="*/ 6118882 w 12193200"/>
              <a:gd name="connsiteY356" fmla="*/ 6591745 h 6858000"/>
              <a:gd name="connsiteX357" fmla="*/ 6114476 w 12193200"/>
              <a:gd name="connsiteY357" fmla="*/ 6591745 h 6858000"/>
              <a:gd name="connsiteX358" fmla="*/ 6114476 w 12193200"/>
              <a:gd name="connsiteY358" fmla="*/ 6656672 h 6858000"/>
              <a:gd name="connsiteX359" fmla="*/ 6105348 w 12193200"/>
              <a:gd name="connsiteY359" fmla="*/ 6668130 h 6858000"/>
              <a:gd name="connsiteX360" fmla="*/ 6102829 w 12193200"/>
              <a:gd name="connsiteY360" fmla="*/ 6670676 h 6858000"/>
              <a:gd name="connsiteX361" fmla="*/ 6100311 w 12193200"/>
              <a:gd name="connsiteY361" fmla="*/ 6668130 h 6858000"/>
              <a:gd name="connsiteX362" fmla="*/ 6091498 w 12193200"/>
              <a:gd name="connsiteY362" fmla="*/ 6656672 h 6858000"/>
              <a:gd name="connsiteX363" fmla="*/ 6091498 w 12193200"/>
              <a:gd name="connsiteY363" fmla="*/ 6591745 h 6858000"/>
              <a:gd name="connsiteX364" fmla="*/ 6087091 w 12193200"/>
              <a:gd name="connsiteY364" fmla="*/ 6591745 h 6858000"/>
              <a:gd name="connsiteX365" fmla="*/ 6057503 w 12193200"/>
              <a:gd name="connsiteY365" fmla="*/ 6591745 h 6858000"/>
              <a:gd name="connsiteX366" fmla="*/ 6049949 w 12193200"/>
              <a:gd name="connsiteY366" fmla="*/ 6573604 h 6858000"/>
              <a:gd name="connsiteX367" fmla="*/ 6048376 w 12193200"/>
              <a:gd name="connsiteY367" fmla="*/ 6570103 h 6858000"/>
              <a:gd name="connsiteX368" fmla="*/ 6091498 w 12193200"/>
              <a:gd name="connsiteY368" fmla="*/ 6570103 h 6858000"/>
              <a:gd name="connsiteX369" fmla="*/ 6091498 w 12193200"/>
              <a:gd name="connsiteY369" fmla="*/ 6538913 h 6858000"/>
              <a:gd name="connsiteX370" fmla="*/ 6037263 w 12193200"/>
              <a:gd name="connsiteY370" fmla="*/ 6538913 h 6858000"/>
              <a:gd name="connsiteX371" fmla="*/ 6083301 w 12193200"/>
              <a:gd name="connsiteY371" fmla="*/ 6538913 h 6858000"/>
              <a:gd name="connsiteX372" fmla="*/ 6083301 w 12193200"/>
              <a:gd name="connsiteY372" fmla="*/ 6561138 h 6858000"/>
              <a:gd name="connsiteX373" fmla="*/ 6044395 w 12193200"/>
              <a:gd name="connsiteY373" fmla="*/ 6561138 h 6858000"/>
              <a:gd name="connsiteX374" fmla="*/ 6037263 w 12193200"/>
              <a:gd name="connsiteY374" fmla="*/ 6538913 h 6858000"/>
              <a:gd name="connsiteX375" fmla="*/ 6231254 w 12193200"/>
              <a:gd name="connsiteY375" fmla="*/ 6534151 h 6858000"/>
              <a:gd name="connsiteX376" fmla="*/ 6225287 w 12193200"/>
              <a:gd name="connsiteY376" fmla="*/ 6535436 h 6858000"/>
              <a:gd name="connsiteX377" fmla="*/ 6225287 w 12193200"/>
              <a:gd name="connsiteY377" fmla="*/ 6536399 h 6858000"/>
              <a:gd name="connsiteX378" fmla="*/ 6233905 w 12193200"/>
              <a:gd name="connsiteY378" fmla="*/ 6543462 h 6858000"/>
              <a:gd name="connsiteX379" fmla="*/ 6226282 w 12193200"/>
              <a:gd name="connsiteY379" fmla="*/ 6553415 h 6858000"/>
              <a:gd name="connsiteX380" fmla="*/ 6222967 w 12193200"/>
              <a:gd name="connsiteY380" fmla="*/ 6540573 h 6858000"/>
              <a:gd name="connsiteX381" fmla="*/ 6223961 w 12193200"/>
              <a:gd name="connsiteY381" fmla="*/ 6538967 h 6858000"/>
              <a:gd name="connsiteX382" fmla="*/ 6223630 w 12193200"/>
              <a:gd name="connsiteY382" fmla="*/ 6538004 h 6858000"/>
              <a:gd name="connsiteX383" fmla="*/ 6217664 w 12193200"/>
              <a:gd name="connsiteY383" fmla="*/ 6539609 h 6858000"/>
              <a:gd name="connsiteX384" fmla="*/ 6217995 w 12193200"/>
              <a:gd name="connsiteY384" fmla="*/ 6540894 h 6858000"/>
              <a:gd name="connsiteX385" fmla="*/ 6220315 w 12193200"/>
              <a:gd name="connsiteY385" fmla="*/ 6541857 h 6858000"/>
              <a:gd name="connsiteX386" fmla="*/ 6223299 w 12193200"/>
              <a:gd name="connsiteY386" fmla="*/ 6554378 h 6858000"/>
              <a:gd name="connsiteX387" fmla="*/ 6213023 w 12193200"/>
              <a:gd name="connsiteY387" fmla="*/ 6549241 h 6858000"/>
              <a:gd name="connsiteX388" fmla="*/ 6215343 w 12193200"/>
              <a:gd name="connsiteY388" fmla="*/ 6541536 h 6858000"/>
              <a:gd name="connsiteX389" fmla="*/ 6214349 w 12193200"/>
              <a:gd name="connsiteY389" fmla="*/ 6540573 h 6858000"/>
              <a:gd name="connsiteX390" fmla="*/ 6208714 w 12193200"/>
              <a:gd name="connsiteY390" fmla="*/ 6541857 h 6858000"/>
              <a:gd name="connsiteX391" fmla="*/ 6210040 w 12193200"/>
              <a:gd name="connsiteY391" fmla="*/ 6548599 h 6858000"/>
              <a:gd name="connsiteX392" fmla="*/ 6226945 w 12193200"/>
              <a:gd name="connsiteY392" fmla="*/ 6559837 h 6858000"/>
              <a:gd name="connsiteX393" fmla="*/ 6237220 w 12193200"/>
              <a:gd name="connsiteY393" fmla="*/ 6542820 h 6858000"/>
              <a:gd name="connsiteX394" fmla="*/ 6231254 w 12193200"/>
              <a:gd name="connsiteY394" fmla="*/ 6534151 h 6858000"/>
              <a:gd name="connsiteX395" fmla="*/ 5814062 w 12193200"/>
              <a:gd name="connsiteY395" fmla="*/ 6534150 h 6858000"/>
              <a:gd name="connsiteX396" fmla="*/ 5813109 w 12193200"/>
              <a:gd name="connsiteY396" fmla="*/ 6534469 h 6858000"/>
              <a:gd name="connsiteX397" fmla="*/ 5812157 w 12193200"/>
              <a:gd name="connsiteY397" fmla="*/ 6534469 h 6858000"/>
              <a:gd name="connsiteX398" fmla="*/ 5793423 w 12193200"/>
              <a:gd name="connsiteY398" fmla="*/ 6536383 h 6858000"/>
              <a:gd name="connsiteX399" fmla="*/ 5791201 w 12193200"/>
              <a:gd name="connsiteY399" fmla="*/ 6538617 h 6858000"/>
              <a:gd name="connsiteX400" fmla="*/ 5791201 w 12193200"/>
              <a:gd name="connsiteY400" fmla="*/ 6540850 h 6858000"/>
              <a:gd name="connsiteX401" fmla="*/ 5795011 w 12193200"/>
              <a:gd name="connsiteY401" fmla="*/ 6543083 h 6858000"/>
              <a:gd name="connsiteX402" fmla="*/ 5800409 w 12193200"/>
              <a:gd name="connsiteY402" fmla="*/ 6560310 h 6858000"/>
              <a:gd name="connsiteX403" fmla="*/ 5800409 w 12193200"/>
              <a:gd name="connsiteY403" fmla="*/ 6571156 h 6858000"/>
              <a:gd name="connsiteX404" fmla="*/ 5800091 w 12193200"/>
              <a:gd name="connsiteY404" fmla="*/ 6589022 h 6858000"/>
              <a:gd name="connsiteX405" fmla="*/ 5795328 w 12193200"/>
              <a:gd name="connsiteY405" fmla="*/ 6593807 h 6858000"/>
              <a:gd name="connsiteX406" fmla="*/ 5791201 w 12193200"/>
              <a:gd name="connsiteY406" fmla="*/ 6596997 h 6858000"/>
              <a:gd name="connsiteX407" fmla="*/ 5791201 w 12193200"/>
              <a:gd name="connsiteY407" fmla="*/ 6599230 h 6858000"/>
              <a:gd name="connsiteX408" fmla="*/ 5792788 w 12193200"/>
              <a:gd name="connsiteY408" fmla="*/ 6600825 h 6858000"/>
              <a:gd name="connsiteX409" fmla="*/ 5793741 w 12193200"/>
              <a:gd name="connsiteY409" fmla="*/ 6600825 h 6858000"/>
              <a:gd name="connsiteX410" fmla="*/ 5808030 w 12193200"/>
              <a:gd name="connsiteY410" fmla="*/ 6600506 h 6858000"/>
              <a:gd name="connsiteX411" fmla="*/ 5822000 w 12193200"/>
              <a:gd name="connsiteY411" fmla="*/ 6600825 h 6858000"/>
              <a:gd name="connsiteX412" fmla="*/ 5822952 w 12193200"/>
              <a:gd name="connsiteY412" fmla="*/ 6600825 h 6858000"/>
              <a:gd name="connsiteX413" fmla="*/ 5824539 w 12193200"/>
              <a:gd name="connsiteY413" fmla="*/ 6599230 h 6858000"/>
              <a:gd name="connsiteX414" fmla="*/ 5824539 w 12193200"/>
              <a:gd name="connsiteY414" fmla="*/ 6596997 h 6858000"/>
              <a:gd name="connsiteX415" fmla="*/ 5820412 w 12193200"/>
              <a:gd name="connsiteY415" fmla="*/ 6593807 h 6858000"/>
              <a:gd name="connsiteX416" fmla="*/ 5815650 w 12193200"/>
              <a:gd name="connsiteY416" fmla="*/ 6589022 h 6858000"/>
              <a:gd name="connsiteX417" fmla="*/ 5815332 w 12193200"/>
              <a:gd name="connsiteY417" fmla="*/ 6571156 h 6858000"/>
              <a:gd name="connsiteX418" fmla="*/ 5815332 w 12193200"/>
              <a:gd name="connsiteY418" fmla="*/ 6564457 h 6858000"/>
              <a:gd name="connsiteX419" fmla="*/ 5815650 w 12193200"/>
              <a:gd name="connsiteY419" fmla="*/ 6542126 h 6858000"/>
              <a:gd name="connsiteX420" fmla="*/ 5815650 w 12193200"/>
              <a:gd name="connsiteY420" fmla="*/ 6536702 h 6858000"/>
              <a:gd name="connsiteX421" fmla="*/ 5814062 w 12193200"/>
              <a:gd name="connsiteY421" fmla="*/ 6534150 h 6858000"/>
              <a:gd name="connsiteX422" fmla="*/ 5756009 w 12193200"/>
              <a:gd name="connsiteY422" fmla="*/ 6534150 h 6858000"/>
              <a:gd name="connsiteX423" fmla="*/ 5722939 w 12193200"/>
              <a:gd name="connsiteY423" fmla="*/ 6570196 h 6858000"/>
              <a:gd name="connsiteX424" fmla="*/ 5755367 w 12193200"/>
              <a:gd name="connsiteY424" fmla="*/ 6602413 h 6858000"/>
              <a:gd name="connsiteX425" fmla="*/ 5772063 w 12193200"/>
              <a:gd name="connsiteY425" fmla="*/ 6599223 h 6858000"/>
              <a:gd name="connsiteX426" fmla="*/ 5777521 w 12193200"/>
              <a:gd name="connsiteY426" fmla="*/ 6596353 h 6858000"/>
              <a:gd name="connsiteX427" fmla="*/ 5778805 w 12193200"/>
              <a:gd name="connsiteY427" fmla="*/ 6584550 h 6858000"/>
              <a:gd name="connsiteX428" fmla="*/ 5778163 w 12193200"/>
              <a:gd name="connsiteY428" fmla="*/ 6583274 h 6858000"/>
              <a:gd name="connsiteX429" fmla="*/ 5777521 w 12193200"/>
              <a:gd name="connsiteY429" fmla="*/ 6583593 h 6858000"/>
              <a:gd name="connsiteX430" fmla="*/ 5757293 w 12193200"/>
              <a:gd name="connsiteY430" fmla="*/ 6590611 h 6858000"/>
              <a:gd name="connsiteX431" fmla="*/ 5737708 w 12193200"/>
              <a:gd name="connsiteY431" fmla="*/ 6568282 h 6858000"/>
              <a:gd name="connsiteX432" fmla="*/ 5743166 w 12193200"/>
              <a:gd name="connsiteY432" fmla="*/ 6563497 h 6858000"/>
              <a:gd name="connsiteX433" fmla="*/ 5773668 w 12193200"/>
              <a:gd name="connsiteY433" fmla="*/ 6563497 h 6858000"/>
              <a:gd name="connsiteX434" fmla="*/ 5780090 w 12193200"/>
              <a:gd name="connsiteY434" fmla="*/ 6558712 h 6858000"/>
              <a:gd name="connsiteX435" fmla="*/ 5756009 w 12193200"/>
              <a:gd name="connsiteY435" fmla="*/ 6534150 h 6858000"/>
              <a:gd name="connsiteX436" fmla="*/ 5649181 w 12193200"/>
              <a:gd name="connsiteY436" fmla="*/ 6534150 h 6858000"/>
              <a:gd name="connsiteX437" fmla="*/ 5648219 w 12193200"/>
              <a:gd name="connsiteY437" fmla="*/ 6534469 h 6858000"/>
              <a:gd name="connsiteX438" fmla="*/ 5647258 w 12193200"/>
              <a:gd name="connsiteY438" fmla="*/ 6534469 h 6858000"/>
              <a:gd name="connsiteX439" fmla="*/ 5628345 w 12193200"/>
              <a:gd name="connsiteY439" fmla="*/ 6536383 h 6858000"/>
              <a:gd name="connsiteX440" fmla="*/ 5626101 w 12193200"/>
              <a:gd name="connsiteY440" fmla="*/ 6538617 h 6858000"/>
              <a:gd name="connsiteX441" fmla="*/ 5626101 w 12193200"/>
              <a:gd name="connsiteY441" fmla="*/ 6540850 h 6858000"/>
              <a:gd name="connsiteX442" fmla="*/ 5629947 w 12193200"/>
              <a:gd name="connsiteY442" fmla="*/ 6543083 h 6858000"/>
              <a:gd name="connsiteX443" fmla="*/ 5635398 w 12193200"/>
              <a:gd name="connsiteY443" fmla="*/ 6560310 h 6858000"/>
              <a:gd name="connsiteX444" fmla="*/ 5635398 w 12193200"/>
              <a:gd name="connsiteY444" fmla="*/ 6571156 h 6858000"/>
              <a:gd name="connsiteX445" fmla="*/ 5635398 w 12193200"/>
              <a:gd name="connsiteY445" fmla="*/ 6589022 h 6858000"/>
              <a:gd name="connsiteX446" fmla="*/ 5630269 w 12193200"/>
              <a:gd name="connsiteY446" fmla="*/ 6593807 h 6858000"/>
              <a:gd name="connsiteX447" fmla="*/ 5626101 w 12193200"/>
              <a:gd name="connsiteY447" fmla="*/ 6596997 h 6858000"/>
              <a:gd name="connsiteX448" fmla="*/ 5626101 w 12193200"/>
              <a:gd name="connsiteY448" fmla="*/ 6599230 h 6858000"/>
              <a:gd name="connsiteX449" fmla="*/ 5627704 w 12193200"/>
              <a:gd name="connsiteY449" fmla="*/ 6600825 h 6858000"/>
              <a:gd name="connsiteX450" fmla="*/ 5628665 w 12193200"/>
              <a:gd name="connsiteY450" fmla="*/ 6600825 h 6858000"/>
              <a:gd name="connsiteX451" fmla="*/ 5643090 w 12193200"/>
              <a:gd name="connsiteY451" fmla="*/ 6600506 h 6858000"/>
              <a:gd name="connsiteX452" fmla="*/ 5657195 w 12193200"/>
              <a:gd name="connsiteY452" fmla="*/ 6600825 h 6858000"/>
              <a:gd name="connsiteX453" fmla="*/ 5658157 w 12193200"/>
              <a:gd name="connsiteY453" fmla="*/ 6600825 h 6858000"/>
              <a:gd name="connsiteX454" fmla="*/ 5659439 w 12193200"/>
              <a:gd name="connsiteY454" fmla="*/ 6599230 h 6858000"/>
              <a:gd name="connsiteX455" fmla="*/ 5659439 w 12193200"/>
              <a:gd name="connsiteY455" fmla="*/ 6596997 h 6858000"/>
              <a:gd name="connsiteX456" fmla="*/ 5655592 w 12193200"/>
              <a:gd name="connsiteY456" fmla="*/ 6593807 h 6858000"/>
              <a:gd name="connsiteX457" fmla="*/ 5650784 w 12193200"/>
              <a:gd name="connsiteY457" fmla="*/ 6589022 h 6858000"/>
              <a:gd name="connsiteX458" fmla="*/ 5650463 w 12193200"/>
              <a:gd name="connsiteY458" fmla="*/ 6571156 h 6858000"/>
              <a:gd name="connsiteX459" fmla="*/ 5650463 w 12193200"/>
              <a:gd name="connsiteY459" fmla="*/ 6564457 h 6858000"/>
              <a:gd name="connsiteX460" fmla="*/ 5650784 w 12193200"/>
              <a:gd name="connsiteY460" fmla="*/ 6542126 h 6858000"/>
              <a:gd name="connsiteX461" fmla="*/ 5650784 w 12193200"/>
              <a:gd name="connsiteY461" fmla="*/ 6536702 h 6858000"/>
              <a:gd name="connsiteX462" fmla="*/ 5649181 w 12193200"/>
              <a:gd name="connsiteY462" fmla="*/ 6534150 h 6858000"/>
              <a:gd name="connsiteX463" fmla="*/ 5595939 w 12193200"/>
              <a:gd name="connsiteY463" fmla="*/ 6534150 h 6858000"/>
              <a:gd name="connsiteX464" fmla="*/ 5570538 w 12193200"/>
              <a:gd name="connsiteY464" fmla="*/ 6554884 h 6858000"/>
              <a:gd name="connsiteX465" fmla="*/ 5591493 w 12193200"/>
              <a:gd name="connsiteY465" fmla="*/ 6576894 h 6858000"/>
              <a:gd name="connsiteX466" fmla="*/ 5600701 w 12193200"/>
              <a:gd name="connsiteY466" fmla="*/ 6586464 h 6858000"/>
              <a:gd name="connsiteX467" fmla="*/ 5589272 w 12193200"/>
              <a:gd name="connsiteY467" fmla="*/ 6595077 h 6858000"/>
              <a:gd name="connsiteX468" fmla="*/ 5576571 w 12193200"/>
              <a:gd name="connsiteY468" fmla="*/ 6587102 h 6858000"/>
              <a:gd name="connsiteX469" fmla="*/ 5574348 w 12193200"/>
              <a:gd name="connsiteY469" fmla="*/ 6583593 h 6858000"/>
              <a:gd name="connsiteX470" fmla="*/ 5572126 w 12193200"/>
              <a:gd name="connsiteY470" fmla="*/ 6583593 h 6858000"/>
              <a:gd name="connsiteX471" fmla="*/ 5569903 w 12193200"/>
              <a:gd name="connsiteY471" fmla="*/ 6586145 h 6858000"/>
              <a:gd name="connsiteX472" fmla="*/ 5568951 w 12193200"/>
              <a:gd name="connsiteY472" fmla="*/ 6595077 h 6858000"/>
              <a:gd name="connsiteX473" fmla="*/ 5571173 w 12193200"/>
              <a:gd name="connsiteY473" fmla="*/ 6598904 h 6858000"/>
              <a:gd name="connsiteX474" fmla="*/ 5588001 w 12193200"/>
              <a:gd name="connsiteY474" fmla="*/ 6602413 h 6858000"/>
              <a:gd name="connsiteX475" fmla="*/ 5614989 w 12193200"/>
              <a:gd name="connsiteY475" fmla="*/ 6582317 h 6858000"/>
              <a:gd name="connsiteX476" fmla="*/ 5601654 w 12193200"/>
              <a:gd name="connsiteY476" fmla="*/ 6564773 h 6858000"/>
              <a:gd name="connsiteX477" fmla="*/ 5589906 w 12193200"/>
              <a:gd name="connsiteY477" fmla="*/ 6559031 h 6858000"/>
              <a:gd name="connsiteX478" fmla="*/ 5583238 w 12193200"/>
              <a:gd name="connsiteY478" fmla="*/ 6550100 h 6858000"/>
              <a:gd name="connsiteX479" fmla="*/ 5593399 w 12193200"/>
              <a:gd name="connsiteY479" fmla="*/ 6541487 h 6858000"/>
              <a:gd name="connsiteX480" fmla="*/ 5604511 w 12193200"/>
              <a:gd name="connsiteY480" fmla="*/ 6546910 h 6858000"/>
              <a:gd name="connsiteX481" fmla="*/ 5607369 w 12193200"/>
              <a:gd name="connsiteY481" fmla="*/ 6550419 h 6858000"/>
              <a:gd name="connsiteX482" fmla="*/ 5609274 w 12193200"/>
              <a:gd name="connsiteY482" fmla="*/ 6550419 h 6858000"/>
              <a:gd name="connsiteX483" fmla="*/ 5611179 w 12193200"/>
              <a:gd name="connsiteY483" fmla="*/ 6547867 h 6858000"/>
              <a:gd name="connsiteX484" fmla="*/ 5612131 w 12193200"/>
              <a:gd name="connsiteY484" fmla="*/ 6539892 h 6858000"/>
              <a:gd name="connsiteX485" fmla="*/ 5612131 w 12193200"/>
              <a:gd name="connsiteY485" fmla="*/ 6539573 h 6858000"/>
              <a:gd name="connsiteX486" fmla="*/ 5609274 w 12193200"/>
              <a:gd name="connsiteY486" fmla="*/ 6536383 h 6858000"/>
              <a:gd name="connsiteX487" fmla="*/ 5595939 w 12193200"/>
              <a:gd name="connsiteY487" fmla="*/ 6534150 h 6858000"/>
              <a:gd name="connsiteX488" fmla="*/ 5528527 w 12193200"/>
              <a:gd name="connsiteY488" fmla="*/ 6534150 h 6858000"/>
              <a:gd name="connsiteX489" fmla="*/ 5527279 w 12193200"/>
              <a:gd name="connsiteY489" fmla="*/ 6534469 h 6858000"/>
              <a:gd name="connsiteX490" fmla="*/ 5526344 w 12193200"/>
              <a:gd name="connsiteY490" fmla="*/ 6534469 h 6858000"/>
              <a:gd name="connsiteX491" fmla="*/ 5507945 w 12193200"/>
              <a:gd name="connsiteY491" fmla="*/ 6537340 h 6858000"/>
              <a:gd name="connsiteX492" fmla="*/ 5505452 w 12193200"/>
              <a:gd name="connsiteY492" fmla="*/ 6540212 h 6858000"/>
              <a:gd name="connsiteX493" fmla="*/ 5505452 w 12193200"/>
              <a:gd name="connsiteY493" fmla="*/ 6542445 h 6858000"/>
              <a:gd name="connsiteX494" fmla="*/ 5508882 w 12193200"/>
              <a:gd name="connsiteY494" fmla="*/ 6544359 h 6858000"/>
              <a:gd name="connsiteX495" fmla="*/ 5515742 w 12193200"/>
              <a:gd name="connsiteY495" fmla="*/ 6548825 h 6858000"/>
              <a:gd name="connsiteX496" fmla="*/ 5517924 w 12193200"/>
              <a:gd name="connsiteY496" fmla="*/ 6566690 h 6858000"/>
              <a:gd name="connsiteX497" fmla="*/ 5517924 w 12193200"/>
              <a:gd name="connsiteY497" fmla="*/ 6571156 h 6858000"/>
              <a:gd name="connsiteX498" fmla="*/ 5517612 w 12193200"/>
              <a:gd name="connsiteY498" fmla="*/ 6589022 h 6858000"/>
              <a:gd name="connsiteX499" fmla="*/ 5512935 w 12193200"/>
              <a:gd name="connsiteY499" fmla="*/ 6593807 h 6858000"/>
              <a:gd name="connsiteX500" fmla="*/ 5508882 w 12193200"/>
              <a:gd name="connsiteY500" fmla="*/ 6596997 h 6858000"/>
              <a:gd name="connsiteX501" fmla="*/ 5508882 w 12193200"/>
              <a:gd name="connsiteY501" fmla="*/ 6599230 h 6858000"/>
              <a:gd name="connsiteX502" fmla="*/ 5510440 w 12193200"/>
              <a:gd name="connsiteY502" fmla="*/ 6600825 h 6858000"/>
              <a:gd name="connsiteX503" fmla="*/ 5511377 w 12193200"/>
              <a:gd name="connsiteY503" fmla="*/ 6600825 h 6858000"/>
              <a:gd name="connsiteX504" fmla="*/ 5524473 w 12193200"/>
              <a:gd name="connsiteY504" fmla="*/ 6600506 h 6858000"/>
              <a:gd name="connsiteX505" fmla="*/ 5543494 w 12193200"/>
              <a:gd name="connsiteY505" fmla="*/ 6600825 h 6858000"/>
              <a:gd name="connsiteX506" fmla="*/ 5543807 w 12193200"/>
              <a:gd name="connsiteY506" fmla="*/ 6600825 h 6858000"/>
              <a:gd name="connsiteX507" fmla="*/ 5545677 w 12193200"/>
              <a:gd name="connsiteY507" fmla="*/ 6598911 h 6858000"/>
              <a:gd name="connsiteX508" fmla="*/ 5545677 w 12193200"/>
              <a:gd name="connsiteY508" fmla="*/ 6596997 h 6858000"/>
              <a:gd name="connsiteX509" fmla="*/ 5541623 w 12193200"/>
              <a:gd name="connsiteY509" fmla="*/ 6594126 h 6858000"/>
              <a:gd name="connsiteX510" fmla="*/ 5535075 w 12193200"/>
              <a:gd name="connsiteY510" fmla="*/ 6592212 h 6858000"/>
              <a:gd name="connsiteX511" fmla="*/ 5532892 w 12193200"/>
              <a:gd name="connsiteY511" fmla="*/ 6585831 h 6858000"/>
              <a:gd name="connsiteX512" fmla="*/ 5532580 w 12193200"/>
              <a:gd name="connsiteY512" fmla="*/ 6577218 h 6858000"/>
              <a:gd name="connsiteX513" fmla="*/ 5532580 w 12193200"/>
              <a:gd name="connsiteY513" fmla="*/ 6571475 h 6858000"/>
              <a:gd name="connsiteX514" fmla="*/ 5536010 w 12193200"/>
              <a:gd name="connsiteY514" fmla="*/ 6552653 h 6858000"/>
              <a:gd name="connsiteX515" fmla="*/ 5546613 w 12193200"/>
              <a:gd name="connsiteY515" fmla="*/ 6549144 h 6858000"/>
              <a:gd name="connsiteX516" fmla="*/ 5554097 w 12193200"/>
              <a:gd name="connsiteY516" fmla="*/ 6549782 h 6858000"/>
              <a:gd name="connsiteX517" fmla="*/ 5555344 w 12193200"/>
              <a:gd name="connsiteY517" fmla="*/ 6550101 h 6858000"/>
              <a:gd name="connsiteX518" fmla="*/ 5557215 w 12193200"/>
              <a:gd name="connsiteY518" fmla="*/ 6546911 h 6858000"/>
              <a:gd name="connsiteX519" fmla="*/ 5557527 w 12193200"/>
              <a:gd name="connsiteY519" fmla="*/ 6537340 h 6858000"/>
              <a:gd name="connsiteX520" fmla="*/ 5553162 w 12193200"/>
              <a:gd name="connsiteY520" fmla="*/ 6534150 h 6858000"/>
              <a:gd name="connsiteX521" fmla="*/ 5546925 w 12193200"/>
              <a:gd name="connsiteY521" fmla="*/ 6535107 h 6858000"/>
              <a:gd name="connsiteX522" fmla="*/ 5538505 w 12193200"/>
              <a:gd name="connsiteY522" fmla="*/ 6541169 h 6858000"/>
              <a:gd name="connsiteX523" fmla="*/ 5533517 w 12193200"/>
              <a:gd name="connsiteY523" fmla="*/ 6546911 h 6858000"/>
              <a:gd name="connsiteX524" fmla="*/ 5531022 w 12193200"/>
              <a:gd name="connsiteY524" fmla="*/ 6549144 h 6858000"/>
              <a:gd name="connsiteX525" fmla="*/ 5529774 w 12193200"/>
              <a:gd name="connsiteY525" fmla="*/ 6542445 h 6858000"/>
              <a:gd name="connsiteX526" fmla="*/ 5530087 w 12193200"/>
              <a:gd name="connsiteY526" fmla="*/ 6536383 h 6858000"/>
              <a:gd name="connsiteX527" fmla="*/ 5528527 w 12193200"/>
              <a:gd name="connsiteY527" fmla="*/ 6534150 h 6858000"/>
              <a:gd name="connsiteX528" fmla="*/ 5470797 w 12193200"/>
              <a:gd name="connsiteY528" fmla="*/ 6534150 h 6858000"/>
              <a:gd name="connsiteX529" fmla="*/ 5438776 w 12193200"/>
              <a:gd name="connsiteY529" fmla="*/ 6570196 h 6858000"/>
              <a:gd name="connsiteX530" fmla="*/ 5470168 w 12193200"/>
              <a:gd name="connsiteY530" fmla="*/ 6602413 h 6858000"/>
              <a:gd name="connsiteX531" fmla="*/ 5486177 w 12193200"/>
              <a:gd name="connsiteY531" fmla="*/ 6599223 h 6858000"/>
              <a:gd name="connsiteX532" fmla="*/ 5491514 w 12193200"/>
              <a:gd name="connsiteY532" fmla="*/ 6596353 h 6858000"/>
              <a:gd name="connsiteX533" fmla="*/ 5493084 w 12193200"/>
              <a:gd name="connsiteY533" fmla="*/ 6584550 h 6858000"/>
              <a:gd name="connsiteX534" fmla="*/ 5492143 w 12193200"/>
              <a:gd name="connsiteY534" fmla="*/ 6583274 h 6858000"/>
              <a:gd name="connsiteX535" fmla="*/ 5491828 w 12193200"/>
              <a:gd name="connsiteY535" fmla="*/ 6583593 h 6858000"/>
              <a:gd name="connsiteX536" fmla="*/ 5472051 w 12193200"/>
              <a:gd name="connsiteY536" fmla="*/ 6590611 h 6858000"/>
              <a:gd name="connsiteX537" fmla="*/ 5452902 w 12193200"/>
              <a:gd name="connsiteY537" fmla="*/ 6568282 h 6858000"/>
              <a:gd name="connsiteX538" fmla="*/ 5457925 w 12193200"/>
              <a:gd name="connsiteY538" fmla="*/ 6563497 h 6858000"/>
              <a:gd name="connsiteX539" fmla="*/ 5488062 w 12193200"/>
              <a:gd name="connsiteY539" fmla="*/ 6563497 h 6858000"/>
              <a:gd name="connsiteX540" fmla="*/ 5494339 w 12193200"/>
              <a:gd name="connsiteY540" fmla="*/ 6558712 h 6858000"/>
              <a:gd name="connsiteX541" fmla="*/ 5470797 w 12193200"/>
              <a:gd name="connsiteY541" fmla="*/ 6534150 h 6858000"/>
              <a:gd name="connsiteX542" fmla="*/ 5371137 w 12193200"/>
              <a:gd name="connsiteY542" fmla="*/ 6534150 h 6858000"/>
              <a:gd name="connsiteX543" fmla="*/ 5368926 w 12193200"/>
              <a:gd name="connsiteY543" fmla="*/ 6536091 h 6858000"/>
              <a:gd name="connsiteX544" fmla="*/ 5368926 w 12193200"/>
              <a:gd name="connsiteY544" fmla="*/ 6538356 h 6858000"/>
              <a:gd name="connsiteX545" fmla="*/ 5370190 w 12193200"/>
              <a:gd name="connsiteY545" fmla="*/ 6540621 h 6858000"/>
              <a:gd name="connsiteX546" fmla="*/ 5374297 w 12193200"/>
              <a:gd name="connsiteY546" fmla="*/ 6544179 h 6858000"/>
              <a:gd name="connsiteX547" fmla="*/ 5385040 w 12193200"/>
              <a:gd name="connsiteY547" fmla="*/ 6573620 h 6858000"/>
              <a:gd name="connsiteX548" fmla="*/ 5393887 w 12193200"/>
              <a:gd name="connsiteY548" fmla="*/ 6597884 h 6858000"/>
              <a:gd name="connsiteX549" fmla="*/ 5396414 w 12193200"/>
              <a:gd name="connsiteY549" fmla="*/ 6602413 h 6858000"/>
              <a:gd name="connsiteX550" fmla="*/ 5397994 w 12193200"/>
              <a:gd name="connsiteY550" fmla="*/ 6602413 h 6858000"/>
              <a:gd name="connsiteX551" fmla="*/ 5403998 w 12193200"/>
              <a:gd name="connsiteY551" fmla="*/ 6601443 h 6858000"/>
              <a:gd name="connsiteX552" fmla="*/ 5406841 w 12193200"/>
              <a:gd name="connsiteY552" fmla="*/ 6600149 h 6858000"/>
              <a:gd name="connsiteX553" fmla="*/ 5408421 w 12193200"/>
              <a:gd name="connsiteY553" fmla="*/ 6595943 h 6858000"/>
              <a:gd name="connsiteX554" fmla="*/ 5414424 w 12193200"/>
              <a:gd name="connsiteY554" fmla="*/ 6580414 h 6858000"/>
              <a:gd name="connsiteX555" fmla="*/ 5427063 w 12193200"/>
              <a:gd name="connsiteY555" fmla="*/ 6548709 h 6858000"/>
              <a:gd name="connsiteX556" fmla="*/ 5431486 w 12193200"/>
              <a:gd name="connsiteY556" fmla="*/ 6540944 h 6858000"/>
              <a:gd name="connsiteX557" fmla="*/ 5434014 w 12193200"/>
              <a:gd name="connsiteY557" fmla="*/ 6538356 h 6858000"/>
              <a:gd name="connsiteX558" fmla="*/ 5434014 w 12193200"/>
              <a:gd name="connsiteY558" fmla="*/ 6536091 h 6858000"/>
              <a:gd name="connsiteX559" fmla="*/ 5432750 w 12193200"/>
              <a:gd name="connsiteY559" fmla="*/ 6534150 h 6858000"/>
              <a:gd name="connsiteX560" fmla="*/ 5431486 w 12193200"/>
              <a:gd name="connsiteY560" fmla="*/ 6534150 h 6858000"/>
              <a:gd name="connsiteX561" fmla="*/ 5423271 w 12193200"/>
              <a:gd name="connsiteY561" fmla="*/ 6534797 h 6858000"/>
              <a:gd name="connsiteX562" fmla="*/ 5413792 w 12193200"/>
              <a:gd name="connsiteY562" fmla="*/ 6534474 h 6858000"/>
              <a:gd name="connsiteX563" fmla="*/ 5412528 w 12193200"/>
              <a:gd name="connsiteY563" fmla="*/ 6534150 h 6858000"/>
              <a:gd name="connsiteX564" fmla="*/ 5410949 w 12193200"/>
              <a:gd name="connsiteY564" fmla="*/ 6536091 h 6858000"/>
              <a:gd name="connsiteX565" fmla="*/ 5410949 w 12193200"/>
              <a:gd name="connsiteY565" fmla="*/ 6538356 h 6858000"/>
              <a:gd name="connsiteX566" fmla="*/ 5412844 w 12193200"/>
              <a:gd name="connsiteY566" fmla="*/ 6540621 h 6858000"/>
              <a:gd name="connsiteX567" fmla="*/ 5418216 w 12193200"/>
              <a:gd name="connsiteY567" fmla="*/ 6544179 h 6858000"/>
              <a:gd name="connsiteX568" fmla="*/ 5413160 w 12193200"/>
              <a:gd name="connsiteY568" fmla="*/ 6561003 h 6858000"/>
              <a:gd name="connsiteX569" fmla="*/ 5409369 w 12193200"/>
              <a:gd name="connsiteY569" fmla="*/ 6571679 h 6858000"/>
              <a:gd name="connsiteX570" fmla="*/ 5407158 w 12193200"/>
              <a:gd name="connsiteY570" fmla="*/ 6579120 h 6858000"/>
              <a:gd name="connsiteX571" fmla="*/ 5405893 w 12193200"/>
              <a:gd name="connsiteY571" fmla="*/ 6582678 h 6858000"/>
              <a:gd name="connsiteX572" fmla="*/ 5405261 w 12193200"/>
              <a:gd name="connsiteY572" fmla="*/ 6584620 h 6858000"/>
              <a:gd name="connsiteX573" fmla="*/ 5404945 w 12193200"/>
              <a:gd name="connsiteY573" fmla="*/ 6586237 h 6858000"/>
              <a:gd name="connsiteX574" fmla="*/ 5397994 w 12193200"/>
              <a:gd name="connsiteY574" fmla="*/ 6564238 h 6858000"/>
              <a:gd name="connsiteX575" fmla="*/ 5394519 w 12193200"/>
              <a:gd name="connsiteY575" fmla="*/ 6553562 h 6858000"/>
              <a:gd name="connsiteX576" fmla="*/ 5392939 w 12193200"/>
              <a:gd name="connsiteY576" fmla="*/ 6547738 h 6858000"/>
              <a:gd name="connsiteX577" fmla="*/ 5392307 w 12193200"/>
              <a:gd name="connsiteY577" fmla="*/ 6544826 h 6858000"/>
              <a:gd name="connsiteX578" fmla="*/ 5397362 w 12193200"/>
              <a:gd name="connsiteY578" fmla="*/ 6541268 h 6858000"/>
              <a:gd name="connsiteX579" fmla="*/ 5401154 w 12193200"/>
              <a:gd name="connsiteY579" fmla="*/ 6538356 h 6858000"/>
              <a:gd name="connsiteX580" fmla="*/ 5401154 w 12193200"/>
              <a:gd name="connsiteY580" fmla="*/ 6536091 h 6858000"/>
              <a:gd name="connsiteX581" fmla="*/ 5399258 w 12193200"/>
              <a:gd name="connsiteY581" fmla="*/ 6534150 h 6858000"/>
              <a:gd name="connsiteX582" fmla="*/ 5397678 w 12193200"/>
              <a:gd name="connsiteY582" fmla="*/ 6534150 h 6858000"/>
              <a:gd name="connsiteX583" fmla="*/ 5384093 w 12193200"/>
              <a:gd name="connsiteY583" fmla="*/ 6534797 h 6858000"/>
              <a:gd name="connsiteX584" fmla="*/ 5377457 w 12193200"/>
              <a:gd name="connsiteY584" fmla="*/ 6534474 h 6858000"/>
              <a:gd name="connsiteX585" fmla="*/ 5371137 w 12193200"/>
              <a:gd name="connsiteY585" fmla="*/ 6534150 h 6858000"/>
              <a:gd name="connsiteX586" fmla="*/ 5353686 w 12193200"/>
              <a:gd name="connsiteY586" fmla="*/ 6534150 h 6858000"/>
              <a:gd name="connsiteX587" fmla="*/ 5352735 w 12193200"/>
              <a:gd name="connsiteY587" fmla="*/ 6534469 h 6858000"/>
              <a:gd name="connsiteX588" fmla="*/ 5351464 w 12193200"/>
              <a:gd name="connsiteY588" fmla="*/ 6534469 h 6858000"/>
              <a:gd name="connsiteX589" fmla="*/ 5333048 w 12193200"/>
              <a:gd name="connsiteY589" fmla="*/ 6536383 h 6858000"/>
              <a:gd name="connsiteX590" fmla="*/ 5330826 w 12193200"/>
              <a:gd name="connsiteY590" fmla="*/ 6538617 h 6858000"/>
              <a:gd name="connsiteX591" fmla="*/ 5330826 w 12193200"/>
              <a:gd name="connsiteY591" fmla="*/ 6540850 h 6858000"/>
              <a:gd name="connsiteX592" fmla="*/ 5334318 w 12193200"/>
              <a:gd name="connsiteY592" fmla="*/ 6543083 h 6858000"/>
              <a:gd name="connsiteX593" fmla="*/ 5340033 w 12193200"/>
              <a:gd name="connsiteY593" fmla="*/ 6560310 h 6858000"/>
              <a:gd name="connsiteX594" fmla="*/ 5340033 w 12193200"/>
              <a:gd name="connsiteY594" fmla="*/ 6571156 h 6858000"/>
              <a:gd name="connsiteX595" fmla="*/ 5339716 w 12193200"/>
              <a:gd name="connsiteY595" fmla="*/ 6589022 h 6858000"/>
              <a:gd name="connsiteX596" fmla="*/ 5334954 w 12193200"/>
              <a:gd name="connsiteY596" fmla="*/ 6593807 h 6858000"/>
              <a:gd name="connsiteX597" fmla="*/ 5330826 w 12193200"/>
              <a:gd name="connsiteY597" fmla="*/ 6596997 h 6858000"/>
              <a:gd name="connsiteX598" fmla="*/ 5330826 w 12193200"/>
              <a:gd name="connsiteY598" fmla="*/ 6599230 h 6858000"/>
              <a:gd name="connsiteX599" fmla="*/ 5332096 w 12193200"/>
              <a:gd name="connsiteY599" fmla="*/ 6600825 h 6858000"/>
              <a:gd name="connsiteX600" fmla="*/ 5333048 w 12193200"/>
              <a:gd name="connsiteY600" fmla="*/ 6600825 h 6858000"/>
              <a:gd name="connsiteX601" fmla="*/ 5347654 w 12193200"/>
              <a:gd name="connsiteY601" fmla="*/ 6600506 h 6858000"/>
              <a:gd name="connsiteX602" fmla="*/ 5361624 w 12193200"/>
              <a:gd name="connsiteY602" fmla="*/ 6600825 h 6858000"/>
              <a:gd name="connsiteX603" fmla="*/ 5362576 w 12193200"/>
              <a:gd name="connsiteY603" fmla="*/ 6600825 h 6858000"/>
              <a:gd name="connsiteX604" fmla="*/ 5364164 w 12193200"/>
              <a:gd name="connsiteY604" fmla="*/ 6599230 h 6858000"/>
              <a:gd name="connsiteX605" fmla="*/ 5364164 w 12193200"/>
              <a:gd name="connsiteY605" fmla="*/ 6596997 h 6858000"/>
              <a:gd name="connsiteX606" fmla="*/ 5360036 w 12193200"/>
              <a:gd name="connsiteY606" fmla="*/ 6593807 h 6858000"/>
              <a:gd name="connsiteX607" fmla="*/ 5355274 w 12193200"/>
              <a:gd name="connsiteY607" fmla="*/ 6589022 h 6858000"/>
              <a:gd name="connsiteX608" fmla="*/ 5354956 w 12193200"/>
              <a:gd name="connsiteY608" fmla="*/ 6571156 h 6858000"/>
              <a:gd name="connsiteX609" fmla="*/ 5354956 w 12193200"/>
              <a:gd name="connsiteY609" fmla="*/ 6564457 h 6858000"/>
              <a:gd name="connsiteX610" fmla="*/ 5355274 w 12193200"/>
              <a:gd name="connsiteY610" fmla="*/ 6542126 h 6858000"/>
              <a:gd name="connsiteX611" fmla="*/ 5355274 w 12193200"/>
              <a:gd name="connsiteY611" fmla="*/ 6536702 h 6858000"/>
              <a:gd name="connsiteX612" fmla="*/ 5353686 w 12193200"/>
              <a:gd name="connsiteY612" fmla="*/ 6534150 h 6858000"/>
              <a:gd name="connsiteX613" fmla="*/ 5264654 w 12193200"/>
              <a:gd name="connsiteY613" fmla="*/ 6534150 h 6858000"/>
              <a:gd name="connsiteX614" fmla="*/ 5262413 w 12193200"/>
              <a:gd name="connsiteY614" fmla="*/ 6534469 h 6858000"/>
              <a:gd name="connsiteX615" fmla="*/ 5243846 w 12193200"/>
              <a:gd name="connsiteY615" fmla="*/ 6536702 h 6858000"/>
              <a:gd name="connsiteX616" fmla="*/ 5241926 w 12193200"/>
              <a:gd name="connsiteY616" fmla="*/ 6539574 h 6858000"/>
              <a:gd name="connsiteX617" fmla="*/ 5241926 w 12193200"/>
              <a:gd name="connsiteY617" fmla="*/ 6542126 h 6858000"/>
              <a:gd name="connsiteX618" fmla="*/ 5245767 w 12193200"/>
              <a:gd name="connsiteY618" fmla="*/ 6543721 h 6858000"/>
              <a:gd name="connsiteX619" fmla="*/ 5251849 w 12193200"/>
              <a:gd name="connsiteY619" fmla="*/ 6547230 h 6858000"/>
              <a:gd name="connsiteX620" fmla="*/ 5253130 w 12193200"/>
              <a:gd name="connsiteY620" fmla="*/ 6566371 h 6858000"/>
              <a:gd name="connsiteX621" fmla="*/ 5253130 w 12193200"/>
              <a:gd name="connsiteY621" fmla="*/ 6571156 h 6858000"/>
              <a:gd name="connsiteX622" fmla="*/ 5253130 w 12193200"/>
              <a:gd name="connsiteY622" fmla="*/ 6589022 h 6858000"/>
              <a:gd name="connsiteX623" fmla="*/ 5248008 w 12193200"/>
              <a:gd name="connsiteY623" fmla="*/ 6593807 h 6858000"/>
              <a:gd name="connsiteX624" fmla="*/ 5243846 w 12193200"/>
              <a:gd name="connsiteY624" fmla="*/ 6596997 h 6858000"/>
              <a:gd name="connsiteX625" fmla="*/ 5243846 w 12193200"/>
              <a:gd name="connsiteY625" fmla="*/ 6599230 h 6858000"/>
              <a:gd name="connsiteX626" fmla="*/ 5245447 w 12193200"/>
              <a:gd name="connsiteY626" fmla="*/ 6600825 h 6858000"/>
              <a:gd name="connsiteX627" fmla="*/ 5246407 w 12193200"/>
              <a:gd name="connsiteY627" fmla="*/ 6600825 h 6858000"/>
              <a:gd name="connsiteX628" fmla="*/ 5260813 w 12193200"/>
              <a:gd name="connsiteY628" fmla="*/ 6600506 h 6858000"/>
              <a:gd name="connsiteX629" fmla="*/ 5274898 w 12193200"/>
              <a:gd name="connsiteY629" fmla="*/ 6600825 h 6858000"/>
              <a:gd name="connsiteX630" fmla="*/ 5275858 w 12193200"/>
              <a:gd name="connsiteY630" fmla="*/ 6600825 h 6858000"/>
              <a:gd name="connsiteX631" fmla="*/ 5277459 w 12193200"/>
              <a:gd name="connsiteY631" fmla="*/ 6599230 h 6858000"/>
              <a:gd name="connsiteX632" fmla="*/ 5277459 w 12193200"/>
              <a:gd name="connsiteY632" fmla="*/ 6596997 h 6858000"/>
              <a:gd name="connsiteX633" fmla="*/ 5273297 w 12193200"/>
              <a:gd name="connsiteY633" fmla="*/ 6593807 h 6858000"/>
              <a:gd name="connsiteX634" fmla="*/ 5268495 w 12193200"/>
              <a:gd name="connsiteY634" fmla="*/ 6589022 h 6858000"/>
              <a:gd name="connsiteX635" fmla="*/ 5268175 w 12193200"/>
              <a:gd name="connsiteY635" fmla="*/ 6571156 h 6858000"/>
              <a:gd name="connsiteX636" fmla="*/ 5268175 w 12193200"/>
              <a:gd name="connsiteY636" fmla="*/ 6567647 h 6858000"/>
              <a:gd name="connsiteX637" fmla="*/ 5271056 w 12193200"/>
              <a:gd name="connsiteY637" fmla="*/ 6552972 h 6858000"/>
              <a:gd name="connsiteX638" fmla="*/ 5284501 w 12193200"/>
              <a:gd name="connsiteY638" fmla="*/ 6546273 h 6858000"/>
              <a:gd name="connsiteX639" fmla="*/ 5294105 w 12193200"/>
              <a:gd name="connsiteY639" fmla="*/ 6552015 h 6858000"/>
              <a:gd name="connsiteX640" fmla="*/ 5295705 w 12193200"/>
              <a:gd name="connsiteY640" fmla="*/ 6566690 h 6858000"/>
              <a:gd name="connsiteX641" fmla="*/ 5295705 w 12193200"/>
              <a:gd name="connsiteY641" fmla="*/ 6571156 h 6858000"/>
              <a:gd name="connsiteX642" fmla="*/ 5295385 w 12193200"/>
              <a:gd name="connsiteY642" fmla="*/ 6589022 h 6858000"/>
              <a:gd name="connsiteX643" fmla="*/ 5290263 w 12193200"/>
              <a:gd name="connsiteY643" fmla="*/ 6593807 h 6858000"/>
              <a:gd name="connsiteX644" fmla="*/ 5286422 w 12193200"/>
              <a:gd name="connsiteY644" fmla="*/ 6596997 h 6858000"/>
              <a:gd name="connsiteX645" fmla="*/ 5286422 w 12193200"/>
              <a:gd name="connsiteY645" fmla="*/ 6599230 h 6858000"/>
              <a:gd name="connsiteX646" fmla="*/ 5287702 w 12193200"/>
              <a:gd name="connsiteY646" fmla="*/ 6600825 h 6858000"/>
              <a:gd name="connsiteX647" fmla="*/ 5288663 w 12193200"/>
              <a:gd name="connsiteY647" fmla="*/ 6600825 h 6858000"/>
              <a:gd name="connsiteX648" fmla="*/ 5303068 w 12193200"/>
              <a:gd name="connsiteY648" fmla="*/ 6600506 h 6858000"/>
              <a:gd name="connsiteX649" fmla="*/ 5317473 w 12193200"/>
              <a:gd name="connsiteY649" fmla="*/ 6600825 h 6858000"/>
              <a:gd name="connsiteX650" fmla="*/ 5318113 w 12193200"/>
              <a:gd name="connsiteY650" fmla="*/ 6600825 h 6858000"/>
              <a:gd name="connsiteX651" fmla="*/ 5319714 w 12193200"/>
              <a:gd name="connsiteY651" fmla="*/ 6599230 h 6858000"/>
              <a:gd name="connsiteX652" fmla="*/ 5319714 w 12193200"/>
              <a:gd name="connsiteY652" fmla="*/ 6596997 h 6858000"/>
              <a:gd name="connsiteX653" fmla="*/ 5315553 w 12193200"/>
              <a:gd name="connsiteY653" fmla="*/ 6593807 h 6858000"/>
              <a:gd name="connsiteX654" fmla="*/ 5310751 w 12193200"/>
              <a:gd name="connsiteY654" fmla="*/ 6589022 h 6858000"/>
              <a:gd name="connsiteX655" fmla="*/ 5310430 w 12193200"/>
              <a:gd name="connsiteY655" fmla="*/ 6571156 h 6858000"/>
              <a:gd name="connsiteX656" fmla="*/ 5310430 w 12193200"/>
              <a:gd name="connsiteY656" fmla="*/ 6566690 h 6858000"/>
              <a:gd name="connsiteX657" fmla="*/ 5309470 w 12193200"/>
              <a:gd name="connsiteY657" fmla="*/ 6544040 h 6858000"/>
              <a:gd name="connsiteX658" fmla="*/ 5290583 w 12193200"/>
              <a:gd name="connsiteY658" fmla="*/ 6534150 h 6858000"/>
              <a:gd name="connsiteX659" fmla="*/ 5273297 w 12193200"/>
              <a:gd name="connsiteY659" fmla="*/ 6542764 h 6858000"/>
              <a:gd name="connsiteX660" fmla="*/ 5270736 w 12193200"/>
              <a:gd name="connsiteY660" fmla="*/ 6545316 h 6858000"/>
              <a:gd name="connsiteX661" fmla="*/ 5269457 w 12193200"/>
              <a:gd name="connsiteY661" fmla="*/ 6546592 h 6858000"/>
              <a:gd name="connsiteX662" fmla="*/ 5268175 w 12193200"/>
              <a:gd name="connsiteY662" fmla="*/ 6547549 h 6858000"/>
              <a:gd name="connsiteX663" fmla="*/ 5266895 w 12193200"/>
              <a:gd name="connsiteY663" fmla="*/ 6544678 h 6858000"/>
              <a:gd name="connsiteX664" fmla="*/ 5266575 w 12193200"/>
              <a:gd name="connsiteY664" fmla="*/ 6536702 h 6858000"/>
              <a:gd name="connsiteX665" fmla="*/ 5264654 w 12193200"/>
              <a:gd name="connsiteY665" fmla="*/ 6534150 h 6858000"/>
              <a:gd name="connsiteX666" fmla="*/ 4979571 w 12193200"/>
              <a:gd name="connsiteY666" fmla="*/ 6534150 h 6858000"/>
              <a:gd name="connsiteX667" fmla="*/ 4977358 w 12193200"/>
              <a:gd name="connsiteY667" fmla="*/ 6534468 h 6858000"/>
              <a:gd name="connsiteX668" fmla="*/ 4958389 w 12193200"/>
              <a:gd name="connsiteY668" fmla="*/ 6536373 h 6858000"/>
              <a:gd name="connsiteX669" fmla="*/ 4956176 w 12193200"/>
              <a:gd name="connsiteY669" fmla="*/ 6538595 h 6858000"/>
              <a:gd name="connsiteX670" fmla="*/ 4956176 w 12193200"/>
              <a:gd name="connsiteY670" fmla="*/ 6540818 h 6858000"/>
              <a:gd name="connsiteX671" fmla="*/ 4959970 w 12193200"/>
              <a:gd name="connsiteY671" fmla="*/ 6543040 h 6858000"/>
              <a:gd name="connsiteX672" fmla="*/ 4965344 w 12193200"/>
              <a:gd name="connsiteY672" fmla="*/ 6560185 h 6858000"/>
              <a:gd name="connsiteX673" fmla="*/ 4965344 w 12193200"/>
              <a:gd name="connsiteY673" fmla="*/ 6571616 h 6858000"/>
              <a:gd name="connsiteX674" fmla="*/ 4965344 w 12193200"/>
              <a:gd name="connsiteY674" fmla="*/ 6578283 h 6858000"/>
              <a:gd name="connsiteX675" fmla="*/ 4965344 w 12193200"/>
              <a:gd name="connsiteY675" fmla="*/ 6583998 h 6858000"/>
              <a:gd name="connsiteX676" fmla="*/ 4971351 w 12193200"/>
              <a:gd name="connsiteY676" fmla="*/ 6598603 h 6858000"/>
              <a:gd name="connsiteX677" fmla="*/ 4984314 w 12193200"/>
              <a:gd name="connsiteY677" fmla="*/ 6602096 h 6858000"/>
              <a:gd name="connsiteX678" fmla="*/ 5002651 w 12193200"/>
              <a:gd name="connsiteY678" fmla="*/ 6592253 h 6858000"/>
              <a:gd name="connsiteX679" fmla="*/ 5005496 w 12193200"/>
              <a:gd name="connsiteY679" fmla="*/ 6590348 h 6858000"/>
              <a:gd name="connsiteX680" fmla="*/ 5006761 w 12193200"/>
              <a:gd name="connsiteY680" fmla="*/ 6593206 h 6858000"/>
              <a:gd name="connsiteX681" fmla="*/ 5009290 w 12193200"/>
              <a:gd name="connsiteY681" fmla="*/ 6602413 h 6858000"/>
              <a:gd name="connsiteX682" fmla="*/ 5010871 w 12193200"/>
              <a:gd name="connsiteY682" fmla="*/ 6602096 h 6858000"/>
              <a:gd name="connsiteX683" fmla="*/ 5028576 w 12193200"/>
              <a:gd name="connsiteY683" fmla="*/ 6599556 h 6858000"/>
              <a:gd name="connsiteX684" fmla="*/ 5030790 w 12193200"/>
              <a:gd name="connsiteY684" fmla="*/ 6597333 h 6858000"/>
              <a:gd name="connsiteX685" fmla="*/ 5030790 w 12193200"/>
              <a:gd name="connsiteY685" fmla="*/ 6595428 h 6858000"/>
              <a:gd name="connsiteX686" fmla="*/ 5028259 w 12193200"/>
              <a:gd name="connsiteY686" fmla="*/ 6593206 h 6858000"/>
              <a:gd name="connsiteX687" fmla="*/ 5021620 w 12193200"/>
              <a:gd name="connsiteY687" fmla="*/ 6588126 h 6858000"/>
              <a:gd name="connsiteX688" fmla="*/ 5020988 w 12193200"/>
              <a:gd name="connsiteY688" fmla="*/ 6566535 h 6858000"/>
              <a:gd name="connsiteX689" fmla="*/ 5020988 w 12193200"/>
              <a:gd name="connsiteY689" fmla="*/ 6557010 h 6858000"/>
              <a:gd name="connsiteX690" fmla="*/ 5021304 w 12193200"/>
              <a:gd name="connsiteY690" fmla="*/ 6548438 h 6858000"/>
              <a:gd name="connsiteX691" fmla="*/ 5021620 w 12193200"/>
              <a:gd name="connsiteY691" fmla="*/ 6539230 h 6858000"/>
              <a:gd name="connsiteX692" fmla="*/ 5021620 w 12193200"/>
              <a:gd name="connsiteY692" fmla="*/ 6535738 h 6858000"/>
              <a:gd name="connsiteX693" fmla="*/ 5020039 w 12193200"/>
              <a:gd name="connsiteY693" fmla="*/ 6534150 h 6858000"/>
              <a:gd name="connsiteX694" fmla="*/ 5017826 w 12193200"/>
              <a:gd name="connsiteY694" fmla="*/ 6534468 h 6858000"/>
              <a:gd name="connsiteX695" fmla="*/ 4999174 w 12193200"/>
              <a:gd name="connsiteY695" fmla="*/ 6536373 h 6858000"/>
              <a:gd name="connsiteX696" fmla="*/ 4996960 w 12193200"/>
              <a:gd name="connsiteY696" fmla="*/ 6538278 h 6858000"/>
              <a:gd name="connsiteX697" fmla="*/ 4996960 w 12193200"/>
              <a:gd name="connsiteY697" fmla="*/ 6540818 h 6858000"/>
              <a:gd name="connsiteX698" fmla="*/ 5000754 w 12193200"/>
              <a:gd name="connsiteY698" fmla="*/ 6542723 h 6858000"/>
              <a:gd name="connsiteX699" fmla="*/ 5005812 w 12193200"/>
              <a:gd name="connsiteY699" fmla="*/ 6546533 h 6858000"/>
              <a:gd name="connsiteX700" fmla="*/ 5006129 w 12193200"/>
              <a:gd name="connsiteY700" fmla="*/ 6559868 h 6858000"/>
              <a:gd name="connsiteX701" fmla="*/ 5006129 w 12193200"/>
              <a:gd name="connsiteY701" fmla="*/ 6566535 h 6858000"/>
              <a:gd name="connsiteX702" fmla="*/ 5004232 w 12193200"/>
              <a:gd name="connsiteY702" fmla="*/ 6582728 h 6858000"/>
              <a:gd name="connsiteX703" fmla="*/ 4990321 w 12193200"/>
              <a:gd name="connsiteY703" fmla="*/ 6590348 h 6858000"/>
              <a:gd name="connsiteX704" fmla="*/ 4982417 w 12193200"/>
              <a:gd name="connsiteY704" fmla="*/ 6586856 h 6858000"/>
              <a:gd name="connsiteX705" fmla="*/ 4980204 w 12193200"/>
              <a:gd name="connsiteY705" fmla="*/ 6570028 h 6858000"/>
              <a:gd name="connsiteX706" fmla="*/ 4980204 w 12193200"/>
              <a:gd name="connsiteY706" fmla="*/ 6559868 h 6858000"/>
              <a:gd name="connsiteX707" fmla="*/ 4980837 w 12193200"/>
              <a:gd name="connsiteY707" fmla="*/ 6538595 h 6858000"/>
              <a:gd name="connsiteX708" fmla="*/ 4980837 w 12193200"/>
              <a:gd name="connsiteY708" fmla="*/ 6535738 h 6858000"/>
              <a:gd name="connsiteX709" fmla="*/ 4979571 w 12193200"/>
              <a:gd name="connsiteY709" fmla="*/ 6534150 h 6858000"/>
              <a:gd name="connsiteX710" fmla="*/ 4917603 w 12193200"/>
              <a:gd name="connsiteY710" fmla="*/ 6534150 h 6858000"/>
              <a:gd name="connsiteX711" fmla="*/ 4893992 w 12193200"/>
              <a:gd name="connsiteY711" fmla="*/ 6544039 h 6858000"/>
              <a:gd name="connsiteX712" fmla="*/ 4884739 w 12193200"/>
              <a:gd name="connsiteY712" fmla="*/ 6570196 h 6858000"/>
              <a:gd name="connsiteX713" fmla="*/ 4915370 w 12193200"/>
              <a:gd name="connsiteY713" fmla="*/ 6602413 h 6858000"/>
              <a:gd name="connsiteX714" fmla="*/ 4941532 w 12193200"/>
              <a:gd name="connsiteY714" fmla="*/ 6590930 h 6858000"/>
              <a:gd name="connsiteX715" fmla="*/ 4949827 w 12193200"/>
              <a:gd name="connsiteY715" fmla="*/ 6566687 h 6858000"/>
              <a:gd name="connsiteX716" fmla="*/ 4945041 w 12193200"/>
              <a:gd name="connsiteY716" fmla="*/ 6548186 h 6858000"/>
              <a:gd name="connsiteX717" fmla="*/ 4917603 w 12193200"/>
              <a:gd name="connsiteY717" fmla="*/ 6534150 h 6858000"/>
              <a:gd name="connsiteX718" fmla="*/ 4693958 w 12193200"/>
              <a:gd name="connsiteY718" fmla="*/ 6534150 h 6858000"/>
              <a:gd name="connsiteX719" fmla="*/ 4677305 w 12193200"/>
              <a:gd name="connsiteY719" fmla="*/ 6536403 h 6858000"/>
              <a:gd name="connsiteX720" fmla="*/ 4671965 w 12193200"/>
              <a:gd name="connsiteY720" fmla="*/ 6542197 h 6858000"/>
              <a:gd name="connsiteX721" fmla="*/ 4671022 w 12193200"/>
              <a:gd name="connsiteY721" fmla="*/ 6548957 h 6858000"/>
              <a:gd name="connsiteX722" fmla="*/ 4671022 w 12193200"/>
              <a:gd name="connsiteY722" fmla="*/ 6549923 h 6858000"/>
              <a:gd name="connsiteX723" fmla="*/ 4671965 w 12193200"/>
              <a:gd name="connsiteY723" fmla="*/ 6551532 h 6858000"/>
              <a:gd name="connsiteX724" fmla="*/ 4673849 w 12193200"/>
              <a:gd name="connsiteY724" fmla="*/ 6550567 h 6858000"/>
              <a:gd name="connsiteX725" fmla="*/ 4691758 w 12193200"/>
              <a:gd name="connsiteY725" fmla="*/ 6545416 h 6858000"/>
              <a:gd name="connsiteX726" fmla="*/ 4703698 w 12193200"/>
              <a:gd name="connsiteY726" fmla="*/ 6557970 h 6858000"/>
              <a:gd name="connsiteX727" fmla="*/ 4703698 w 12193200"/>
              <a:gd name="connsiteY727" fmla="*/ 6560545 h 6858000"/>
              <a:gd name="connsiteX728" fmla="*/ 4695529 w 12193200"/>
              <a:gd name="connsiteY728" fmla="*/ 6566661 h 6858000"/>
              <a:gd name="connsiteX729" fmla="*/ 4678563 w 12193200"/>
              <a:gd name="connsiteY729" fmla="*/ 6570202 h 6858000"/>
              <a:gd name="connsiteX730" fmla="*/ 4670393 w 12193200"/>
              <a:gd name="connsiteY730" fmla="*/ 6573099 h 6858000"/>
              <a:gd name="connsiteX731" fmla="*/ 4667251 w 12193200"/>
              <a:gd name="connsiteY731" fmla="*/ 6585974 h 6858000"/>
              <a:gd name="connsiteX732" fmla="*/ 4681705 w 12193200"/>
              <a:gd name="connsiteY732" fmla="*/ 6603035 h 6858000"/>
              <a:gd name="connsiteX733" fmla="*/ 4694586 w 12193200"/>
              <a:gd name="connsiteY733" fmla="*/ 6599494 h 6858000"/>
              <a:gd name="connsiteX734" fmla="*/ 4702441 w 12193200"/>
              <a:gd name="connsiteY734" fmla="*/ 6593700 h 6858000"/>
              <a:gd name="connsiteX735" fmla="*/ 4703069 w 12193200"/>
              <a:gd name="connsiteY735" fmla="*/ 6593056 h 6858000"/>
              <a:gd name="connsiteX736" fmla="*/ 4704012 w 12193200"/>
              <a:gd name="connsiteY736" fmla="*/ 6596597 h 6858000"/>
              <a:gd name="connsiteX737" fmla="*/ 4704641 w 12193200"/>
              <a:gd name="connsiteY737" fmla="*/ 6602069 h 6858000"/>
              <a:gd name="connsiteX738" fmla="*/ 4706840 w 12193200"/>
              <a:gd name="connsiteY738" fmla="*/ 6604000 h 6858000"/>
              <a:gd name="connsiteX739" fmla="*/ 4709667 w 12193200"/>
              <a:gd name="connsiteY739" fmla="*/ 6603678 h 6858000"/>
              <a:gd name="connsiteX740" fmla="*/ 4725064 w 12193200"/>
              <a:gd name="connsiteY740" fmla="*/ 6601103 h 6858000"/>
              <a:gd name="connsiteX741" fmla="*/ 4727577 w 12193200"/>
              <a:gd name="connsiteY741" fmla="*/ 6598850 h 6858000"/>
              <a:gd name="connsiteX742" fmla="*/ 4727577 w 12193200"/>
              <a:gd name="connsiteY742" fmla="*/ 6596597 h 6858000"/>
              <a:gd name="connsiteX743" fmla="*/ 4724434 w 12193200"/>
              <a:gd name="connsiteY743" fmla="*/ 6594344 h 6858000"/>
              <a:gd name="connsiteX744" fmla="*/ 4718779 w 12193200"/>
              <a:gd name="connsiteY744" fmla="*/ 6592734 h 6858000"/>
              <a:gd name="connsiteX745" fmla="*/ 4717208 w 12193200"/>
              <a:gd name="connsiteY745" fmla="*/ 6577605 h 6858000"/>
              <a:gd name="connsiteX746" fmla="*/ 4717522 w 12193200"/>
              <a:gd name="connsiteY746" fmla="*/ 6553142 h 6858000"/>
              <a:gd name="connsiteX747" fmla="*/ 4693958 w 12193200"/>
              <a:gd name="connsiteY747" fmla="*/ 6534150 h 6858000"/>
              <a:gd name="connsiteX748" fmla="*/ 5976938 w 12193200"/>
              <a:gd name="connsiteY748" fmla="*/ 6521451 h 6858000"/>
              <a:gd name="connsiteX749" fmla="*/ 5975351 w 12193200"/>
              <a:gd name="connsiteY749" fmla="*/ 6527801 h 6858000"/>
              <a:gd name="connsiteX750" fmla="*/ 5976938 w 12193200"/>
              <a:gd name="connsiteY750" fmla="*/ 6529389 h 6858000"/>
              <a:gd name="connsiteX751" fmla="*/ 5978526 w 12193200"/>
              <a:gd name="connsiteY751" fmla="*/ 6527801 h 6858000"/>
              <a:gd name="connsiteX752" fmla="*/ 5991226 w 12193200"/>
              <a:gd name="connsiteY752" fmla="*/ 6532564 h 6858000"/>
              <a:gd name="connsiteX753" fmla="*/ 5970588 w 12193200"/>
              <a:gd name="connsiteY753" fmla="*/ 6542089 h 6858000"/>
              <a:gd name="connsiteX754" fmla="*/ 5969001 w 12193200"/>
              <a:gd name="connsiteY754" fmla="*/ 6545264 h 6858000"/>
              <a:gd name="connsiteX755" fmla="*/ 5991226 w 12193200"/>
              <a:gd name="connsiteY755" fmla="*/ 6550027 h 6858000"/>
              <a:gd name="connsiteX756" fmla="*/ 5992813 w 12193200"/>
              <a:gd name="connsiteY756" fmla="*/ 6551614 h 6858000"/>
              <a:gd name="connsiteX757" fmla="*/ 5994401 w 12193200"/>
              <a:gd name="connsiteY757" fmla="*/ 6546852 h 6858000"/>
              <a:gd name="connsiteX758" fmla="*/ 5994401 w 12193200"/>
              <a:gd name="connsiteY758" fmla="*/ 6545264 h 6858000"/>
              <a:gd name="connsiteX759" fmla="*/ 5992813 w 12193200"/>
              <a:gd name="connsiteY759" fmla="*/ 6546852 h 6858000"/>
              <a:gd name="connsiteX760" fmla="*/ 5978526 w 12193200"/>
              <a:gd name="connsiteY760" fmla="*/ 6543677 h 6858000"/>
              <a:gd name="connsiteX761" fmla="*/ 5999163 w 12193200"/>
              <a:gd name="connsiteY761" fmla="*/ 6535739 h 6858000"/>
              <a:gd name="connsiteX762" fmla="*/ 6000751 w 12193200"/>
              <a:gd name="connsiteY762" fmla="*/ 6530976 h 6858000"/>
              <a:gd name="connsiteX763" fmla="*/ 5999163 w 12193200"/>
              <a:gd name="connsiteY763" fmla="*/ 6530976 h 6858000"/>
              <a:gd name="connsiteX764" fmla="*/ 5997576 w 12193200"/>
              <a:gd name="connsiteY764" fmla="*/ 6530976 h 6858000"/>
              <a:gd name="connsiteX765" fmla="*/ 5978526 w 12193200"/>
              <a:gd name="connsiteY765" fmla="*/ 6523039 h 6858000"/>
              <a:gd name="connsiteX766" fmla="*/ 5978526 w 12193200"/>
              <a:gd name="connsiteY766" fmla="*/ 6521451 h 6858000"/>
              <a:gd name="connsiteX767" fmla="*/ 6107113 w 12193200"/>
              <a:gd name="connsiteY767" fmla="*/ 6518276 h 6858000"/>
              <a:gd name="connsiteX768" fmla="*/ 6115051 w 12193200"/>
              <a:gd name="connsiteY768" fmla="*/ 6529389 h 6858000"/>
              <a:gd name="connsiteX769" fmla="*/ 6107113 w 12193200"/>
              <a:gd name="connsiteY769" fmla="*/ 6529389 h 6858000"/>
              <a:gd name="connsiteX770" fmla="*/ 6099176 w 12193200"/>
              <a:gd name="connsiteY770" fmla="*/ 6518276 h 6858000"/>
              <a:gd name="connsiteX771" fmla="*/ 6099176 w 12193200"/>
              <a:gd name="connsiteY771" fmla="*/ 6529389 h 6858000"/>
              <a:gd name="connsiteX772" fmla="*/ 6091238 w 12193200"/>
              <a:gd name="connsiteY772" fmla="*/ 6529389 h 6858000"/>
              <a:gd name="connsiteX773" fmla="*/ 6209555 w 12193200"/>
              <a:gd name="connsiteY773" fmla="*/ 6516689 h 6858000"/>
              <a:gd name="connsiteX774" fmla="*/ 6219827 w 12193200"/>
              <a:gd name="connsiteY774" fmla="*/ 6524626 h 6858000"/>
              <a:gd name="connsiteX775" fmla="*/ 6206473 w 12193200"/>
              <a:gd name="connsiteY775" fmla="*/ 6530976 h 6858000"/>
              <a:gd name="connsiteX776" fmla="*/ 6209555 w 12193200"/>
              <a:gd name="connsiteY776" fmla="*/ 6516689 h 6858000"/>
              <a:gd name="connsiteX777" fmla="*/ 4607333 w 12193200"/>
              <a:gd name="connsiteY777" fmla="*/ 6516687 h 6858000"/>
              <a:gd name="connsiteX778" fmla="*/ 4618731 w 12193200"/>
              <a:gd name="connsiteY778" fmla="*/ 6517630 h 6858000"/>
              <a:gd name="connsiteX779" fmla="*/ 4629151 w 12193200"/>
              <a:gd name="connsiteY779" fmla="*/ 6532091 h 6858000"/>
              <a:gd name="connsiteX780" fmla="*/ 4623290 w 12193200"/>
              <a:gd name="connsiteY780" fmla="*/ 6545294 h 6858000"/>
              <a:gd name="connsiteX781" fmla="*/ 4606682 w 12193200"/>
              <a:gd name="connsiteY781" fmla="*/ 6548437 h 6858000"/>
              <a:gd name="connsiteX782" fmla="*/ 4603751 w 12193200"/>
              <a:gd name="connsiteY782" fmla="*/ 6545608 h 6858000"/>
              <a:gd name="connsiteX783" fmla="*/ 4603751 w 12193200"/>
              <a:gd name="connsiteY783" fmla="*/ 6541836 h 6858000"/>
              <a:gd name="connsiteX784" fmla="*/ 4603751 w 12193200"/>
              <a:gd name="connsiteY784" fmla="*/ 6537120 h 6858000"/>
              <a:gd name="connsiteX785" fmla="*/ 4603751 w 12193200"/>
              <a:gd name="connsiteY785" fmla="*/ 6521403 h 6858000"/>
              <a:gd name="connsiteX786" fmla="*/ 4603751 w 12193200"/>
              <a:gd name="connsiteY786" fmla="*/ 6518573 h 6858000"/>
              <a:gd name="connsiteX787" fmla="*/ 4607333 w 12193200"/>
              <a:gd name="connsiteY787" fmla="*/ 6516687 h 6858000"/>
              <a:gd name="connsiteX788" fmla="*/ 6116638 w 12193200"/>
              <a:gd name="connsiteY788" fmla="*/ 6515101 h 6858000"/>
              <a:gd name="connsiteX789" fmla="*/ 6148388 w 12193200"/>
              <a:gd name="connsiteY789" fmla="*/ 6529389 h 6858000"/>
              <a:gd name="connsiteX790" fmla="*/ 6126163 w 12193200"/>
              <a:gd name="connsiteY790" fmla="*/ 6529389 h 6858000"/>
              <a:gd name="connsiteX791" fmla="*/ 6089650 w 12193200"/>
              <a:gd name="connsiteY791" fmla="*/ 6515101 h 6858000"/>
              <a:gd name="connsiteX792" fmla="*/ 6080125 w 12193200"/>
              <a:gd name="connsiteY792" fmla="*/ 6529389 h 6858000"/>
              <a:gd name="connsiteX793" fmla="*/ 6057900 w 12193200"/>
              <a:gd name="connsiteY793" fmla="*/ 6529389 h 6858000"/>
              <a:gd name="connsiteX794" fmla="*/ 5858069 w 12193200"/>
              <a:gd name="connsiteY794" fmla="*/ 6510337 h 6858000"/>
              <a:gd name="connsiteX795" fmla="*/ 5854833 w 12193200"/>
              <a:gd name="connsiteY795" fmla="*/ 6511290 h 6858000"/>
              <a:gd name="connsiteX796" fmla="*/ 5846744 w 12193200"/>
              <a:gd name="connsiteY796" fmla="*/ 6514465 h 6858000"/>
              <a:gd name="connsiteX797" fmla="*/ 5843185 w 12193200"/>
              <a:gd name="connsiteY797" fmla="*/ 6519227 h 6858000"/>
              <a:gd name="connsiteX798" fmla="*/ 5843185 w 12193200"/>
              <a:gd name="connsiteY798" fmla="*/ 6524942 h 6858000"/>
              <a:gd name="connsiteX799" fmla="*/ 5843508 w 12193200"/>
              <a:gd name="connsiteY799" fmla="*/ 6533515 h 6858000"/>
              <a:gd name="connsiteX800" fmla="*/ 5840273 w 12193200"/>
              <a:gd name="connsiteY800" fmla="*/ 6536372 h 6858000"/>
              <a:gd name="connsiteX801" fmla="*/ 5838655 w 12193200"/>
              <a:gd name="connsiteY801" fmla="*/ 6536372 h 6858000"/>
              <a:gd name="connsiteX802" fmla="*/ 5835420 w 12193200"/>
              <a:gd name="connsiteY802" fmla="*/ 6536055 h 6858000"/>
              <a:gd name="connsiteX803" fmla="*/ 5832831 w 12193200"/>
              <a:gd name="connsiteY803" fmla="*/ 6539230 h 6858000"/>
              <a:gd name="connsiteX804" fmla="*/ 5831214 w 12193200"/>
              <a:gd name="connsiteY804" fmla="*/ 6543675 h 6858000"/>
              <a:gd name="connsiteX805" fmla="*/ 5830889 w 12193200"/>
              <a:gd name="connsiteY805" fmla="*/ 6545262 h 6858000"/>
              <a:gd name="connsiteX806" fmla="*/ 5832184 w 12193200"/>
              <a:gd name="connsiteY806" fmla="*/ 6546215 h 6858000"/>
              <a:gd name="connsiteX807" fmla="*/ 5834126 w 12193200"/>
              <a:gd name="connsiteY807" fmla="*/ 6545897 h 6858000"/>
              <a:gd name="connsiteX808" fmla="*/ 5837361 w 12193200"/>
              <a:gd name="connsiteY808" fmla="*/ 6545897 h 6858000"/>
              <a:gd name="connsiteX809" fmla="*/ 5839949 w 12193200"/>
              <a:gd name="connsiteY809" fmla="*/ 6545897 h 6858000"/>
              <a:gd name="connsiteX810" fmla="*/ 5843185 w 12193200"/>
              <a:gd name="connsiteY810" fmla="*/ 6553517 h 6858000"/>
              <a:gd name="connsiteX811" fmla="*/ 5843185 w 12193200"/>
              <a:gd name="connsiteY811" fmla="*/ 6571615 h 6858000"/>
              <a:gd name="connsiteX812" fmla="*/ 5842861 w 12193200"/>
              <a:gd name="connsiteY812" fmla="*/ 6578600 h 6858000"/>
              <a:gd name="connsiteX813" fmla="*/ 5842861 w 12193200"/>
              <a:gd name="connsiteY813" fmla="*/ 6586537 h 6858000"/>
              <a:gd name="connsiteX814" fmla="*/ 5863247 w 12193200"/>
              <a:gd name="connsiteY814" fmla="*/ 6602412 h 6858000"/>
              <a:gd name="connsiteX815" fmla="*/ 5879748 w 12193200"/>
              <a:gd name="connsiteY815" fmla="*/ 6599237 h 6858000"/>
              <a:gd name="connsiteX816" fmla="*/ 5881366 w 12193200"/>
              <a:gd name="connsiteY816" fmla="*/ 6590665 h 6858000"/>
              <a:gd name="connsiteX817" fmla="*/ 5880395 w 12193200"/>
              <a:gd name="connsiteY817" fmla="*/ 6589395 h 6858000"/>
              <a:gd name="connsiteX818" fmla="*/ 5878454 w 12193200"/>
              <a:gd name="connsiteY818" fmla="*/ 6590030 h 6858000"/>
              <a:gd name="connsiteX819" fmla="*/ 5867776 w 12193200"/>
              <a:gd name="connsiteY819" fmla="*/ 6591617 h 6858000"/>
              <a:gd name="connsiteX820" fmla="*/ 5859688 w 12193200"/>
              <a:gd name="connsiteY820" fmla="*/ 6587807 h 6858000"/>
              <a:gd name="connsiteX821" fmla="*/ 5858069 w 12193200"/>
              <a:gd name="connsiteY821" fmla="*/ 6571615 h 6858000"/>
              <a:gd name="connsiteX822" fmla="*/ 5858069 w 12193200"/>
              <a:gd name="connsiteY822" fmla="*/ 6550977 h 6858000"/>
              <a:gd name="connsiteX823" fmla="*/ 5862275 w 12193200"/>
              <a:gd name="connsiteY823" fmla="*/ 6545580 h 6858000"/>
              <a:gd name="connsiteX824" fmla="*/ 5867453 w 12193200"/>
              <a:gd name="connsiteY824" fmla="*/ 6545580 h 6858000"/>
              <a:gd name="connsiteX825" fmla="*/ 5872306 w 12193200"/>
              <a:gd name="connsiteY825" fmla="*/ 6545897 h 6858000"/>
              <a:gd name="connsiteX826" fmla="*/ 5876512 w 12193200"/>
              <a:gd name="connsiteY826" fmla="*/ 6546215 h 6858000"/>
              <a:gd name="connsiteX827" fmla="*/ 5880071 w 12193200"/>
              <a:gd name="connsiteY827" fmla="*/ 6542722 h 6858000"/>
              <a:gd name="connsiteX828" fmla="*/ 5881689 w 12193200"/>
              <a:gd name="connsiteY828" fmla="*/ 6536690 h 6858000"/>
              <a:gd name="connsiteX829" fmla="*/ 5880395 w 12193200"/>
              <a:gd name="connsiteY829" fmla="*/ 6535737 h 6858000"/>
              <a:gd name="connsiteX830" fmla="*/ 5879748 w 12193200"/>
              <a:gd name="connsiteY830" fmla="*/ 6535737 h 6858000"/>
              <a:gd name="connsiteX831" fmla="*/ 5872953 w 12193200"/>
              <a:gd name="connsiteY831" fmla="*/ 6536055 h 6858000"/>
              <a:gd name="connsiteX832" fmla="*/ 5861952 w 12193200"/>
              <a:gd name="connsiteY832" fmla="*/ 6536055 h 6858000"/>
              <a:gd name="connsiteX833" fmla="*/ 5857422 w 12193200"/>
              <a:gd name="connsiteY833" fmla="*/ 6533197 h 6858000"/>
              <a:gd name="connsiteX834" fmla="*/ 5858716 w 12193200"/>
              <a:gd name="connsiteY834" fmla="*/ 6516370 h 6858000"/>
              <a:gd name="connsiteX835" fmla="*/ 5859363 w 12193200"/>
              <a:gd name="connsiteY835" fmla="*/ 6512560 h 6858000"/>
              <a:gd name="connsiteX836" fmla="*/ 5858069 w 12193200"/>
              <a:gd name="connsiteY836" fmla="*/ 6510337 h 6858000"/>
              <a:gd name="connsiteX837" fmla="*/ 5693292 w 12193200"/>
              <a:gd name="connsiteY837" fmla="*/ 6510337 h 6858000"/>
              <a:gd name="connsiteX838" fmla="*/ 5690056 w 12193200"/>
              <a:gd name="connsiteY838" fmla="*/ 6511290 h 6858000"/>
              <a:gd name="connsiteX839" fmla="*/ 5681967 w 12193200"/>
              <a:gd name="connsiteY839" fmla="*/ 6514465 h 6858000"/>
              <a:gd name="connsiteX840" fmla="*/ 5678084 w 12193200"/>
              <a:gd name="connsiteY840" fmla="*/ 6519227 h 6858000"/>
              <a:gd name="connsiteX841" fmla="*/ 5678408 w 12193200"/>
              <a:gd name="connsiteY841" fmla="*/ 6524942 h 6858000"/>
              <a:gd name="connsiteX842" fmla="*/ 5678731 w 12193200"/>
              <a:gd name="connsiteY842" fmla="*/ 6533515 h 6858000"/>
              <a:gd name="connsiteX843" fmla="*/ 5675496 w 12193200"/>
              <a:gd name="connsiteY843" fmla="*/ 6536372 h 6858000"/>
              <a:gd name="connsiteX844" fmla="*/ 5673878 w 12193200"/>
              <a:gd name="connsiteY844" fmla="*/ 6536372 h 6858000"/>
              <a:gd name="connsiteX845" fmla="*/ 5670642 w 12193200"/>
              <a:gd name="connsiteY845" fmla="*/ 6536055 h 6858000"/>
              <a:gd name="connsiteX846" fmla="*/ 5668054 w 12193200"/>
              <a:gd name="connsiteY846" fmla="*/ 6539230 h 6858000"/>
              <a:gd name="connsiteX847" fmla="*/ 5666436 w 12193200"/>
              <a:gd name="connsiteY847" fmla="*/ 6543675 h 6858000"/>
              <a:gd name="connsiteX848" fmla="*/ 5665789 w 12193200"/>
              <a:gd name="connsiteY848" fmla="*/ 6545262 h 6858000"/>
              <a:gd name="connsiteX849" fmla="*/ 5667083 w 12193200"/>
              <a:gd name="connsiteY849" fmla="*/ 6546215 h 6858000"/>
              <a:gd name="connsiteX850" fmla="*/ 5669024 w 12193200"/>
              <a:gd name="connsiteY850" fmla="*/ 6545897 h 6858000"/>
              <a:gd name="connsiteX851" fmla="*/ 5672584 w 12193200"/>
              <a:gd name="connsiteY851" fmla="*/ 6545897 h 6858000"/>
              <a:gd name="connsiteX852" fmla="*/ 5674849 w 12193200"/>
              <a:gd name="connsiteY852" fmla="*/ 6545897 h 6858000"/>
              <a:gd name="connsiteX853" fmla="*/ 5678408 w 12193200"/>
              <a:gd name="connsiteY853" fmla="*/ 6553517 h 6858000"/>
              <a:gd name="connsiteX854" fmla="*/ 5678408 w 12193200"/>
              <a:gd name="connsiteY854" fmla="*/ 6571615 h 6858000"/>
              <a:gd name="connsiteX855" fmla="*/ 5678084 w 12193200"/>
              <a:gd name="connsiteY855" fmla="*/ 6578600 h 6858000"/>
              <a:gd name="connsiteX856" fmla="*/ 5677761 w 12193200"/>
              <a:gd name="connsiteY856" fmla="*/ 6586537 h 6858000"/>
              <a:gd name="connsiteX857" fmla="*/ 5698793 w 12193200"/>
              <a:gd name="connsiteY857" fmla="*/ 6602412 h 6858000"/>
              <a:gd name="connsiteX858" fmla="*/ 5714972 w 12193200"/>
              <a:gd name="connsiteY858" fmla="*/ 6599237 h 6858000"/>
              <a:gd name="connsiteX859" fmla="*/ 5716265 w 12193200"/>
              <a:gd name="connsiteY859" fmla="*/ 6590665 h 6858000"/>
              <a:gd name="connsiteX860" fmla="*/ 5715294 w 12193200"/>
              <a:gd name="connsiteY860" fmla="*/ 6589395 h 6858000"/>
              <a:gd name="connsiteX861" fmla="*/ 5713678 w 12193200"/>
              <a:gd name="connsiteY861" fmla="*/ 6590030 h 6858000"/>
              <a:gd name="connsiteX862" fmla="*/ 5702999 w 12193200"/>
              <a:gd name="connsiteY862" fmla="*/ 6591617 h 6858000"/>
              <a:gd name="connsiteX863" fmla="*/ 5694910 w 12193200"/>
              <a:gd name="connsiteY863" fmla="*/ 6587807 h 6858000"/>
              <a:gd name="connsiteX864" fmla="*/ 5693616 w 12193200"/>
              <a:gd name="connsiteY864" fmla="*/ 6571615 h 6858000"/>
              <a:gd name="connsiteX865" fmla="*/ 5693616 w 12193200"/>
              <a:gd name="connsiteY865" fmla="*/ 6550977 h 6858000"/>
              <a:gd name="connsiteX866" fmla="*/ 5697822 w 12193200"/>
              <a:gd name="connsiteY866" fmla="*/ 6545580 h 6858000"/>
              <a:gd name="connsiteX867" fmla="*/ 5702675 w 12193200"/>
              <a:gd name="connsiteY867" fmla="*/ 6545580 h 6858000"/>
              <a:gd name="connsiteX868" fmla="*/ 5707852 w 12193200"/>
              <a:gd name="connsiteY868" fmla="*/ 6545897 h 6858000"/>
              <a:gd name="connsiteX869" fmla="*/ 5711735 w 12193200"/>
              <a:gd name="connsiteY869" fmla="*/ 6546215 h 6858000"/>
              <a:gd name="connsiteX870" fmla="*/ 5714972 w 12193200"/>
              <a:gd name="connsiteY870" fmla="*/ 6542722 h 6858000"/>
              <a:gd name="connsiteX871" fmla="*/ 5716589 w 12193200"/>
              <a:gd name="connsiteY871" fmla="*/ 6536690 h 6858000"/>
              <a:gd name="connsiteX872" fmla="*/ 5715618 w 12193200"/>
              <a:gd name="connsiteY872" fmla="*/ 6535737 h 6858000"/>
              <a:gd name="connsiteX873" fmla="*/ 5714647 w 12193200"/>
              <a:gd name="connsiteY873" fmla="*/ 6535737 h 6858000"/>
              <a:gd name="connsiteX874" fmla="*/ 5708176 w 12193200"/>
              <a:gd name="connsiteY874" fmla="*/ 6536055 h 6858000"/>
              <a:gd name="connsiteX875" fmla="*/ 5697175 w 12193200"/>
              <a:gd name="connsiteY875" fmla="*/ 6536055 h 6858000"/>
              <a:gd name="connsiteX876" fmla="*/ 5692969 w 12193200"/>
              <a:gd name="connsiteY876" fmla="*/ 6533197 h 6858000"/>
              <a:gd name="connsiteX877" fmla="*/ 5694263 w 12193200"/>
              <a:gd name="connsiteY877" fmla="*/ 6516370 h 6858000"/>
              <a:gd name="connsiteX878" fmla="*/ 5694586 w 12193200"/>
              <a:gd name="connsiteY878" fmla="*/ 6512560 h 6858000"/>
              <a:gd name="connsiteX879" fmla="*/ 5693292 w 12193200"/>
              <a:gd name="connsiteY879" fmla="*/ 6510337 h 6858000"/>
              <a:gd name="connsiteX880" fmla="*/ 5983288 w 12193200"/>
              <a:gd name="connsiteY880" fmla="*/ 6508751 h 6858000"/>
              <a:gd name="connsiteX881" fmla="*/ 5978526 w 12193200"/>
              <a:gd name="connsiteY881" fmla="*/ 6518276 h 6858000"/>
              <a:gd name="connsiteX882" fmla="*/ 5980114 w 12193200"/>
              <a:gd name="connsiteY882" fmla="*/ 6518276 h 6858000"/>
              <a:gd name="connsiteX883" fmla="*/ 5981702 w 12193200"/>
              <a:gd name="connsiteY883" fmla="*/ 6516689 h 6858000"/>
              <a:gd name="connsiteX884" fmla="*/ 6000751 w 12193200"/>
              <a:gd name="connsiteY884" fmla="*/ 6526214 h 6858000"/>
              <a:gd name="connsiteX885" fmla="*/ 6000751 w 12193200"/>
              <a:gd name="connsiteY885" fmla="*/ 6527802 h 6858000"/>
              <a:gd name="connsiteX886" fmla="*/ 6002339 w 12193200"/>
              <a:gd name="connsiteY886" fmla="*/ 6529389 h 6858000"/>
              <a:gd name="connsiteX887" fmla="*/ 6005514 w 12193200"/>
              <a:gd name="connsiteY887" fmla="*/ 6521452 h 6858000"/>
              <a:gd name="connsiteX888" fmla="*/ 6003926 w 12193200"/>
              <a:gd name="connsiteY888" fmla="*/ 6519864 h 6858000"/>
              <a:gd name="connsiteX889" fmla="*/ 6002339 w 12193200"/>
              <a:gd name="connsiteY889" fmla="*/ 6521452 h 6858000"/>
              <a:gd name="connsiteX890" fmla="*/ 5984876 w 12193200"/>
              <a:gd name="connsiteY890" fmla="*/ 6511926 h 6858000"/>
              <a:gd name="connsiteX891" fmla="*/ 5983288 w 12193200"/>
              <a:gd name="connsiteY891" fmla="*/ 6510339 h 6858000"/>
              <a:gd name="connsiteX892" fmla="*/ 6121400 w 12193200"/>
              <a:gd name="connsiteY892" fmla="*/ 6507163 h 6858000"/>
              <a:gd name="connsiteX893" fmla="*/ 6175375 w 12193200"/>
              <a:gd name="connsiteY893" fmla="*/ 6515188 h 6858000"/>
              <a:gd name="connsiteX894" fmla="*/ 6171862 w 12193200"/>
              <a:gd name="connsiteY894" fmla="*/ 6529388 h 6858000"/>
              <a:gd name="connsiteX895" fmla="*/ 6084889 w 12193200"/>
              <a:gd name="connsiteY895" fmla="*/ 6507163 h 6858000"/>
              <a:gd name="connsiteX896" fmla="*/ 6034426 w 12193200"/>
              <a:gd name="connsiteY896" fmla="*/ 6529388 h 6858000"/>
              <a:gd name="connsiteX897" fmla="*/ 6030913 w 12193200"/>
              <a:gd name="connsiteY897" fmla="*/ 6515188 h 6858000"/>
              <a:gd name="connsiteX898" fmla="*/ 6084889 w 12193200"/>
              <a:gd name="connsiteY898" fmla="*/ 6507163 h 6858000"/>
              <a:gd name="connsiteX899" fmla="*/ 5806928 w 12193200"/>
              <a:gd name="connsiteY899" fmla="*/ 6507162 h 6858000"/>
              <a:gd name="connsiteX900" fmla="*/ 5795964 w 12193200"/>
              <a:gd name="connsiteY900" fmla="*/ 6515746 h 6858000"/>
              <a:gd name="connsiteX901" fmla="*/ 5806283 w 12193200"/>
              <a:gd name="connsiteY901" fmla="*/ 6524625 h 6858000"/>
              <a:gd name="connsiteX902" fmla="*/ 5816603 w 12193200"/>
              <a:gd name="connsiteY902" fmla="*/ 6515450 h 6858000"/>
              <a:gd name="connsiteX903" fmla="*/ 5806928 w 12193200"/>
              <a:gd name="connsiteY903" fmla="*/ 6507162 h 6858000"/>
              <a:gd name="connsiteX904" fmla="*/ 5641828 w 12193200"/>
              <a:gd name="connsiteY904" fmla="*/ 6507162 h 6858000"/>
              <a:gd name="connsiteX905" fmla="*/ 5630864 w 12193200"/>
              <a:gd name="connsiteY905" fmla="*/ 6515746 h 6858000"/>
              <a:gd name="connsiteX906" fmla="*/ 5641184 w 12193200"/>
              <a:gd name="connsiteY906" fmla="*/ 6524625 h 6858000"/>
              <a:gd name="connsiteX907" fmla="*/ 5651502 w 12193200"/>
              <a:gd name="connsiteY907" fmla="*/ 6515450 h 6858000"/>
              <a:gd name="connsiteX908" fmla="*/ 5641828 w 12193200"/>
              <a:gd name="connsiteY908" fmla="*/ 6507162 h 6858000"/>
              <a:gd name="connsiteX909" fmla="*/ 5346230 w 12193200"/>
              <a:gd name="connsiteY909" fmla="*/ 6507162 h 6858000"/>
              <a:gd name="connsiteX910" fmla="*/ 5335589 w 12193200"/>
              <a:gd name="connsiteY910" fmla="*/ 6515746 h 6858000"/>
              <a:gd name="connsiteX911" fmla="*/ 5345908 w 12193200"/>
              <a:gd name="connsiteY911" fmla="*/ 6524625 h 6858000"/>
              <a:gd name="connsiteX912" fmla="*/ 5356227 w 12193200"/>
              <a:gd name="connsiteY912" fmla="*/ 6515450 h 6858000"/>
              <a:gd name="connsiteX913" fmla="*/ 5346230 w 12193200"/>
              <a:gd name="connsiteY913" fmla="*/ 6507162 h 6858000"/>
              <a:gd name="connsiteX914" fmla="*/ 5148594 w 12193200"/>
              <a:gd name="connsiteY914" fmla="*/ 6507162 h 6858000"/>
              <a:gd name="connsiteX915" fmla="*/ 5146676 w 12193200"/>
              <a:gd name="connsiteY915" fmla="*/ 6509074 h 6858000"/>
              <a:gd name="connsiteX916" fmla="*/ 5146676 w 12193200"/>
              <a:gd name="connsiteY916" fmla="*/ 6511941 h 6858000"/>
              <a:gd name="connsiteX917" fmla="*/ 5150194 w 12193200"/>
              <a:gd name="connsiteY917" fmla="*/ 6514808 h 6858000"/>
              <a:gd name="connsiteX918" fmla="*/ 5155947 w 12193200"/>
              <a:gd name="connsiteY918" fmla="*/ 6520223 h 6858000"/>
              <a:gd name="connsiteX919" fmla="*/ 5155947 w 12193200"/>
              <a:gd name="connsiteY919" fmla="*/ 6543478 h 6858000"/>
              <a:gd name="connsiteX920" fmla="*/ 5155947 w 12193200"/>
              <a:gd name="connsiteY920" fmla="*/ 6556858 h 6858000"/>
              <a:gd name="connsiteX921" fmla="*/ 5159464 w 12193200"/>
              <a:gd name="connsiteY921" fmla="*/ 6587758 h 6858000"/>
              <a:gd name="connsiteX922" fmla="*/ 5191754 w 12193200"/>
              <a:gd name="connsiteY922" fmla="*/ 6602412 h 6858000"/>
              <a:gd name="connsiteX923" fmla="*/ 5228200 w 12193200"/>
              <a:gd name="connsiteY923" fmla="*/ 6580113 h 6858000"/>
              <a:gd name="connsiteX924" fmla="*/ 5229479 w 12193200"/>
              <a:gd name="connsiteY924" fmla="*/ 6556221 h 6858000"/>
              <a:gd name="connsiteX925" fmla="*/ 5229479 w 12193200"/>
              <a:gd name="connsiteY925" fmla="*/ 6543478 h 6858000"/>
              <a:gd name="connsiteX926" fmla="*/ 5229799 w 12193200"/>
              <a:gd name="connsiteY926" fmla="*/ 6520223 h 6858000"/>
              <a:gd name="connsiteX927" fmla="*/ 5235234 w 12193200"/>
              <a:gd name="connsiteY927" fmla="*/ 6514808 h 6858000"/>
              <a:gd name="connsiteX928" fmla="*/ 5238752 w 12193200"/>
              <a:gd name="connsiteY928" fmla="*/ 6511941 h 6858000"/>
              <a:gd name="connsiteX929" fmla="*/ 5238752 w 12193200"/>
              <a:gd name="connsiteY929" fmla="*/ 6509074 h 6858000"/>
              <a:gd name="connsiteX930" fmla="*/ 5237152 w 12193200"/>
              <a:gd name="connsiteY930" fmla="*/ 6507162 h 6858000"/>
              <a:gd name="connsiteX931" fmla="*/ 5231717 w 12193200"/>
              <a:gd name="connsiteY931" fmla="*/ 6507481 h 6858000"/>
              <a:gd name="connsiteX932" fmla="*/ 5223726 w 12193200"/>
              <a:gd name="connsiteY932" fmla="*/ 6507799 h 6858000"/>
              <a:gd name="connsiteX933" fmla="*/ 5216371 w 12193200"/>
              <a:gd name="connsiteY933" fmla="*/ 6507481 h 6858000"/>
              <a:gd name="connsiteX934" fmla="*/ 5210937 w 12193200"/>
              <a:gd name="connsiteY934" fmla="*/ 6507162 h 6858000"/>
              <a:gd name="connsiteX935" fmla="*/ 5209339 w 12193200"/>
              <a:gd name="connsiteY935" fmla="*/ 6509074 h 6858000"/>
              <a:gd name="connsiteX936" fmla="*/ 5209339 w 12193200"/>
              <a:gd name="connsiteY936" fmla="*/ 6511941 h 6858000"/>
              <a:gd name="connsiteX937" fmla="*/ 5212855 w 12193200"/>
              <a:gd name="connsiteY937" fmla="*/ 6514808 h 6858000"/>
              <a:gd name="connsiteX938" fmla="*/ 5218290 w 12193200"/>
              <a:gd name="connsiteY938" fmla="*/ 6520223 h 6858000"/>
              <a:gd name="connsiteX939" fmla="*/ 5218609 w 12193200"/>
              <a:gd name="connsiteY939" fmla="*/ 6543478 h 6858000"/>
              <a:gd name="connsiteX940" fmla="*/ 5218609 w 12193200"/>
              <a:gd name="connsiteY940" fmla="*/ 6556858 h 6858000"/>
              <a:gd name="connsiteX941" fmla="*/ 5216691 w 12193200"/>
              <a:gd name="connsiteY941" fmla="*/ 6580113 h 6858000"/>
              <a:gd name="connsiteX942" fmla="*/ 5195271 w 12193200"/>
              <a:gd name="connsiteY942" fmla="*/ 6592855 h 6858000"/>
              <a:gd name="connsiteX943" fmla="*/ 5175449 w 12193200"/>
              <a:gd name="connsiteY943" fmla="*/ 6582661 h 6858000"/>
              <a:gd name="connsiteX944" fmla="*/ 5172572 w 12193200"/>
              <a:gd name="connsiteY944" fmla="*/ 6557495 h 6858000"/>
              <a:gd name="connsiteX945" fmla="*/ 5172572 w 12193200"/>
              <a:gd name="connsiteY945" fmla="*/ 6543478 h 6858000"/>
              <a:gd name="connsiteX946" fmla="*/ 5172892 w 12193200"/>
              <a:gd name="connsiteY946" fmla="*/ 6520223 h 6858000"/>
              <a:gd name="connsiteX947" fmla="*/ 5178007 w 12193200"/>
              <a:gd name="connsiteY947" fmla="*/ 6514808 h 6858000"/>
              <a:gd name="connsiteX948" fmla="*/ 5181524 w 12193200"/>
              <a:gd name="connsiteY948" fmla="*/ 6511941 h 6858000"/>
              <a:gd name="connsiteX949" fmla="*/ 5181524 w 12193200"/>
              <a:gd name="connsiteY949" fmla="*/ 6509074 h 6858000"/>
              <a:gd name="connsiteX950" fmla="*/ 5179605 w 12193200"/>
              <a:gd name="connsiteY950" fmla="*/ 6507162 h 6858000"/>
              <a:gd name="connsiteX951" fmla="*/ 5174811 w 12193200"/>
              <a:gd name="connsiteY951" fmla="*/ 6507481 h 6858000"/>
              <a:gd name="connsiteX952" fmla="*/ 5163940 w 12193200"/>
              <a:gd name="connsiteY952" fmla="*/ 6507799 h 6858000"/>
              <a:gd name="connsiteX953" fmla="*/ 5153709 w 12193200"/>
              <a:gd name="connsiteY953" fmla="*/ 6507481 h 6858000"/>
              <a:gd name="connsiteX954" fmla="*/ 5148594 w 12193200"/>
              <a:gd name="connsiteY954" fmla="*/ 6507162 h 6858000"/>
              <a:gd name="connsiteX955" fmla="*/ 4579920 w 12193200"/>
              <a:gd name="connsiteY955" fmla="*/ 6507162 h 6858000"/>
              <a:gd name="connsiteX956" fmla="*/ 4578351 w 12193200"/>
              <a:gd name="connsiteY956" fmla="*/ 6509392 h 6858000"/>
              <a:gd name="connsiteX957" fmla="*/ 4578351 w 12193200"/>
              <a:gd name="connsiteY957" fmla="*/ 6511941 h 6858000"/>
              <a:gd name="connsiteX958" fmla="*/ 4581802 w 12193200"/>
              <a:gd name="connsiteY958" fmla="*/ 6514808 h 6858000"/>
              <a:gd name="connsiteX959" fmla="*/ 4587136 w 12193200"/>
              <a:gd name="connsiteY959" fmla="*/ 6520224 h 6858000"/>
              <a:gd name="connsiteX960" fmla="*/ 4587450 w 12193200"/>
              <a:gd name="connsiteY960" fmla="*/ 6543481 h 6858000"/>
              <a:gd name="connsiteX961" fmla="*/ 4587450 w 12193200"/>
              <a:gd name="connsiteY961" fmla="*/ 6564826 h 6858000"/>
              <a:gd name="connsiteX962" fmla="*/ 4587136 w 12193200"/>
              <a:gd name="connsiteY962" fmla="*/ 6587763 h 6858000"/>
              <a:gd name="connsiteX963" fmla="*/ 4581802 w 12193200"/>
              <a:gd name="connsiteY963" fmla="*/ 6593179 h 6858000"/>
              <a:gd name="connsiteX964" fmla="*/ 4578351 w 12193200"/>
              <a:gd name="connsiteY964" fmla="*/ 6596047 h 6858000"/>
              <a:gd name="connsiteX965" fmla="*/ 4578351 w 12193200"/>
              <a:gd name="connsiteY965" fmla="*/ 6598914 h 6858000"/>
              <a:gd name="connsiteX966" fmla="*/ 4580235 w 12193200"/>
              <a:gd name="connsiteY966" fmla="*/ 6600825 h 6858000"/>
              <a:gd name="connsiteX967" fmla="*/ 4585253 w 12193200"/>
              <a:gd name="connsiteY967" fmla="*/ 6600825 h 6858000"/>
              <a:gd name="connsiteX968" fmla="*/ 4595920 w 12193200"/>
              <a:gd name="connsiteY968" fmla="*/ 6600507 h 6858000"/>
              <a:gd name="connsiteX969" fmla="*/ 4605960 w 12193200"/>
              <a:gd name="connsiteY969" fmla="*/ 6600825 h 6858000"/>
              <a:gd name="connsiteX970" fmla="*/ 4610980 w 12193200"/>
              <a:gd name="connsiteY970" fmla="*/ 6600825 h 6858000"/>
              <a:gd name="connsiteX971" fmla="*/ 4612548 w 12193200"/>
              <a:gd name="connsiteY971" fmla="*/ 6598914 h 6858000"/>
              <a:gd name="connsiteX972" fmla="*/ 4612548 w 12193200"/>
              <a:gd name="connsiteY972" fmla="*/ 6596047 h 6858000"/>
              <a:gd name="connsiteX973" fmla="*/ 4609411 w 12193200"/>
              <a:gd name="connsiteY973" fmla="*/ 6593179 h 6858000"/>
              <a:gd name="connsiteX974" fmla="*/ 4604078 w 12193200"/>
              <a:gd name="connsiteY974" fmla="*/ 6587763 h 6858000"/>
              <a:gd name="connsiteX975" fmla="*/ 4603764 w 12193200"/>
              <a:gd name="connsiteY975" fmla="*/ 6564826 h 6858000"/>
              <a:gd name="connsiteX976" fmla="*/ 4603764 w 12193200"/>
              <a:gd name="connsiteY976" fmla="*/ 6558454 h 6858000"/>
              <a:gd name="connsiteX977" fmla="*/ 4605019 w 12193200"/>
              <a:gd name="connsiteY977" fmla="*/ 6556224 h 6858000"/>
              <a:gd name="connsiteX978" fmla="*/ 4607215 w 12193200"/>
              <a:gd name="connsiteY978" fmla="*/ 6556224 h 6858000"/>
              <a:gd name="connsiteX979" fmla="*/ 4608156 w 12193200"/>
              <a:gd name="connsiteY979" fmla="*/ 6556224 h 6858000"/>
              <a:gd name="connsiteX980" fmla="*/ 4608784 w 12193200"/>
              <a:gd name="connsiteY980" fmla="*/ 6556224 h 6858000"/>
              <a:gd name="connsiteX981" fmla="*/ 4614745 w 12193200"/>
              <a:gd name="connsiteY981" fmla="*/ 6561321 h 6858000"/>
              <a:gd name="connsiteX982" fmla="*/ 4629176 w 12193200"/>
              <a:gd name="connsiteY982" fmla="*/ 6592861 h 6858000"/>
              <a:gd name="connsiteX983" fmla="*/ 4634824 w 12193200"/>
              <a:gd name="connsiteY983" fmla="*/ 6600825 h 6858000"/>
              <a:gd name="connsiteX984" fmla="*/ 4636706 w 12193200"/>
              <a:gd name="connsiteY984" fmla="*/ 6600825 h 6858000"/>
              <a:gd name="connsiteX985" fmla="*/ 4644236 w 12193200"/>
              <a:gd name="connsiteY985" fmla="*/ 6600825 h 6858000"/>
              <a:gd name="connsiteX986" fmla="*/ 4654589 w 12193200"/>
              <a:gd name="connsiteY986" fmla="*/ 6600825 h 6858000"/>
              <a:gd name="connsiteX987" fmla="*/ 4655844 w 12193200"/>
              <a:gd name="connsiteY987" fmla="*/ 6600825 h 6858000"/>
              <a:gd name="connsiteX988" fmla="*/ 4657727 w 12193200"/>
              <a:gd name="connsiteY988" fmla="*/ 6598914 h 6858000"/>
              <a:gd name="connsiteX989" fmla="*/ 4657727 w 12193200"/>
              <a:gd name="connsiteY989" fmla="*/ 6596684 h 6858000"/>
              <a:gd name="connsiteX990" fmla="*/ 4655216 w 12193200"/>
              <a:gd name="connsiteY990" fmla="*/ 6593816 h 6858000"/>
              <a:gd name="connsiteX991" fmla="*/ 4646119 w 12193200"/>
              <a:gd name="connsiteY991" fmla="*/ 6586170 h 6858000"/>
              <a:gd name="connsiteX992" fmla="*/ 4630431 w 12193200"/>
              <a:gd name="connsiteY992" fmla="*/ 6558454 h 6858000"/>
              <a:gd name="connsiteX993" fmla="*/ 4628235 w 12193200"/>
              <a:gd name="connsiteY993" fmla="*/ 6554312 h 6858000"/>
              <a:gd name="connsiteX994" fmla="*/ 4627921 w 12193200"/>
              <a:gd name="connsiteY994" fmla="*/ 6553675 h 6858000"/>
              <a:gd name="connsiteX995" fmla="*/ 4631059 w 12193200"/>
              <a:gd name="connsiteY995" fmla="*/ 6552082 h 6858000"/>
              <a:gd name="connsiteX996" fmla="*/ 4645491 w 12193200"/>
              <a:gd name="connsiteY996" fmla="*/ 6530100 h 6858000"/>
              <a:gd name="connsiteX997" fmla="*/ 4639216 w 12193200"/>
              <a:gd name="connsiteY997" fmla="*/ 6513852 h 6858000"/>
              <a:gd name="connsiteX998" fmla="*/ 4620078 w 12193200"/>
              <a:gd name="connsiteY998" fmla="*/ 6507162 h 6858000"/>
              <a:gd name="connsiteX999" fmla="*/ 4612862 w 12193200"/>
              <a:gd name="connsiteY999" fmla="*/ 6507162 h 6858000"/>
              <a:gd name="connsiteX1000" fmla="*/ 4594665 w 12193200"/>
              <a:gd name="connsiteY1000" fmla="*/ 6507799 h 6858000"/>
              <a:gd name="connsiteX1001" fmla="*/ 4585253 w 12193200"/>
              <a:gd name="connsiteY1001" fmla="*/ 6507481 h 6858000"/>
              <a:gd name="connsiteX1002" fmla="*/ 4579920 w 12193200"/>
              <a:gd name="connsiteY1002" fmla="*/ 6507162 h 6858000"/>
              <a:gd name="connsiteX1003" fmla="*/ 6217287 w 12193200"/>
              <a:gd name="connsiteY1003" fmla="*/ 6502401 h 6858000"/>
              <a:gd name="connsiteX1004" fmla="*/ 6216334 w 12193200"/>
              <a:gd name="connsiteY1004" fmla="*/ 6503354 h 6858000"/>
              <a:gd name="connsiteX1005" fmla="*/ 6218239 w 12193200"/>
              <a:gd name="connsiteY1005" fmla="*/ 6507164 h 6858000"/>
              <a:gd name="connsiteX1006" fmla="*/ 6217922 w 12193200"/>
              <a:gd name="connsiteY1006" fmla="*/ 6516371 h 6858000"/>
              <a:gd name="connsiteX1007" fmla="*/ 6207762 w 12193200"/>
              <a:gd name="connsiteY1007" fmla="*/ 6512561 h 6858000"/>
              <a:gd name="connsiteX1008" fmla="*/ 6201729 w 12193200"/>
              <a:gd name="connsiteY1008" fmla="*/ 6524944 h 6858000"/>
              <a:gd name="connsiteX1009" fmla="*/ 6207127 w 12193200"/>
              <a:gd name="connsiteY1009" fmla="*/ 6537326 h 6858000"/>
              <a:gd name="connsiteX1010" fmla="*/ 6209032 w 12193200"/>
              <a:gd name="connsiteY1010" fmla="*/ 6536374 h 6858000"/>
              <a:gd name="connsiteX1011" fmla="*/ 6209349 w 12193200"/>
              <a:gd name="connsiteY1011" fmla="*/ 6535104 h 6858000"/>
              <a:gd name="connsiteX1012" fmla="*/ 6228399 w 12193200"/>
              <a:gd name="connsiteY1012" fmla="*/ 6525261 h 6858000"/>
              <a:gd name="connsiteX1013" fmla="*/ 6229987 w 12193200"/>
              <a:gd name="connsiteY1013" fmla="*/ 6526214 h 6858000"/>
              <a:gd name="connsiteX1014" fmla="*/ 6230939 w 12193200"/>
              <a:gd name="connsiteY1014" fmla="*/ 6525896 h 6858000"/>
              <a:gd name="connsiteX1015" fmla="*/ 6228082 w 12193200"/>
              <a:gd name="connsiteY1015" fmla="*/ 6520181 h 6858000"/>
              <a:gd name="connsiteX1016" fmla="*/ 6221732 w 12193200"/>
              <a:gd name="connsiteY1016" fmla="*/ 6523356 h 6858000"/>
              <a:gd name="connsiteX1017" fmla="*/ 6222367 w 12193200"/>
              <a:gd name="connsiteY1017" fmla="*/ 6510339 h 6858000"/>
              <a:gd name="connsiteX1018" fmla="*/ 6217287 w 12193200"/>
              <a:gd name="connsiteY1018" fmla="*/ 6502401 h 6858000"/>
              <a:gd name="connsiteX1019" fmla="*/ 5095665 w 12193200"/>
              <a:gd name="connsiteY1019" fmla="*/ 6500812 h 6858000"/>
              <a:gd name="connsiteX1020" fmla="*/ 5094092 w 12193200"/>
              <a:gd name="connsiteY1020" fmla="*/ 6501132 h 6858000"/>
              <a:gd name="connsiteX1021" fmla="*/ 5075217 w 12193200"/>
              <a:gd name="connsiteY1021" fmla="*/ 6503368 h 6858000"/>
              <a:gd name="connsiteX1022" fmla="*/ 5072700 w 12193200"/>
              <a:gd name="connsiteY1022" fmla="*/ 6505604 h 6858000"/>
              <a:gd name="connsiteX1023" fmla="*/ 5072700 w 12193200"/>
              <a:gd name="connsiteY1023" fmla="*/ 6507841 h 6858000"/>
              <a:gd name="connsiteX1024" fmla="*/ 5075532 w 12193200"/>
              <a:gd name="connsiteY1024" fmla="*/ 6510396 h 6858000"/>
              <a:gd name="connsiteX1025" fmla="*/ 5081823 w 12193200"/>
              <a:gd name="connsiteY1025" fmla="*/ 6518702 h 6858000"/>
              <a:gd name="connsiteX1026" fmla="*/ 5081823 w 12193200"/>
              <a:gd name="connsiteY1026" fmla="*/ 6533078 h 6858000"/>
              <a:gd name="connsiteX1027" fmla="*/ 5082138 w 12193200"/>
              <a:gd name="connsiteY1027" fmla="*/ 6535315 h 6858000"/>
              <a:gd name="connsiteX1028" fmla="*/ 5080880 w 12193200"/>
              <a:gd name="connsiteY1028" fmla="*/ 6537551 h 6858000"/>
              <a:gd name="connsiteX1029" fmla="*/ 5079937 w 12193200"/>
              <a:gd name="connsiteY1029" fmla="*/ 6536912 h 6858000"/>
              <a:gd name="connsiteX1030" fmla="*/ 5067982 w 12193200"/>
              <a:gd name="connsiteY1030" fmla="*/ 6534356 h 6858000"/>
              <a:gd name="connsiteX1031" fmla="*/ 5038726 w 12193200"/>
              <a:gd name="connsiteY1031" fmla="*/ 6570776 h 6858000"/>
              <a:gd name="connsiteX1032" fmla="*/ 5062634 w 12193200"/>
              <a:gd name="connsiteY1032" fmla="*/ 6602722 h 6858000"/>
              <a:gd name="connsiteX1033" fmla="*/ 5074274 w 12193200"/>
              <a:gd name="connsiteY1033" fmla="*/ 6598889 h 6858000"/>
              <a:gd name="connsiteX1034" fmla="*/ 5081194 w 12193200"/>
              <a:gd name="connsiteY1034" fmla="*/ 6593458 h 6858000"/>
              <a:gd name="connsiteX1035" fmla="*/ 5082138 w 12193200"/>
              <a:gd name="connsiteY1035" fmla="*/ 6592499 h 6858000"/>
              <a:gd name="connsiteX1036" fmla="*/ 5083396 w 12193200"/>
              <a:gd name="connsiteY1036" fmla="*/ 6596014 h 6858000"/>
              <a:gd name="connsiteX1037" fmla="*/ 5083711 w 12193200"/>
              <a:gd name="connsiteY1037" fmla="*/ 6601764 h 6858000"/>
              <a:gd name="connsiteX1038" fmla="*/ 5085284 w 12193200"/>
              <a:gd name="connsiteY1038" fmla="*/ 6604000 h 6858000"/>
              <a:gd name="connsiteX1039" fmla="*/ 5087800 w 12193200"/>
              <a:gd name="connsiteY1039" fmla="*/ 6603681 h 6858000"/>
              <a:gd name="connsiteX1040" fmla="*/ 5104158 w 12193200"/>
              <a:gd name="connsiteY1040" fmla="*/ 6600486 h 6858000"/>
              <a:gd name="connsiteX1041" fmla="*/ 5106989 w 12193200"/>
              <a:gd name="connsiteY1041" fmla="*/ 6598250 h 6858000"/>
              <a:gd name="connsiteX1042" fmla="*/ 5106989 w 12193200"/>
              <a:gd name="connsiteY1042" fmla="*/ 6595694 h 6858000"/>
              <a:gd name="connsiteX1043" fmla="*/ 5105102 w 12193200"/>
              <a:gd name="connsiteY1043" fmla="*/ 6594416 h 6858000"/>
              <a:gd name="connsiteX1044" fmla="*/ 5097552 w 12193200"/>
              <a:gd name="connsiteY1044" fmla="*/ 6590583 h 6858000"/>
              <a:gd name="connsiteX1045" fmla="*/ 5096608 w 12193200"/>
              <a:gd name="connsiteY1045" fmla="*/ 6567581 h 6858000"/>
              <a:gd name="connsiteX1046" fmla="*/ 5096608 w 12193200"/>
              <a:gd name="connsiteY1046" fmla="*/ 6543621 h 6858000"/>
              <a:gd name="connsiteX1047" fmla="*/ 5097552 w 12193200"/>
              <a:gd name="connsiteY1047" fmla="*/ 6503368 h 6858000"/>
              <a:gd name="connsiteX1048" fmla="*/ 5095665 w 12193200"/>
              <a:gd name="connsiteY1048" fmla="*/ 6500812 h 6858000"/>
              <a:gd name="connsiteX1049" fmla="*/ 4830007 w 12193200"/>
              <a:gd name="connsiteY1049" fmla="*/ 6500812 h 6858000"/>
              <a:gd name="connsiteX1050" fmla="*/ 4827826 w 12193200"/>
              <a:gd name="connsiteY1050" fmla="*/ 6501131 h 6858000"/>
              <a:gd name="connsiteX1051" fmla="*/ 4809132 w 12193200"/>
              <a:gd name="connsiteY1051" fmla="*/ 6503997 h 6858000"/>
              <a:gd name="connsiteX1052" fmla="*/ 4806951 w 12193200"/>
              <a:gd name="connsiteY1052" fmla="*/ 6505908 h 6858000"/>
              <a:gd name="connsiteX1053" fmla="*/ 4806951 w 12193200"/>
              <a:gd name="connsiteY1053" fmla="*/ 6507819 h 6858000"/>
              <a:gd name="connsiteX1054" fmla="*/ 4811002 w 12193200"/>
              <a:gd name="connsiteY1054" fmla="*/ 6510049 h 6858000"/>
              <a:gd name="connsiteX1055" fmla="*/ 4815988 w 12193200"/>
              <a:gd name="connsiteY1055" fmla="*/ 6514826 h 6858000"/>
              <a:gd name="connsiteX1056" fmla="*/ 4816610 w 12193200"/>
              <a:gd name="connsiteY1056" fmla="*/ 6541898 h 6858000"/>
              <a:gd name="connsiteX1057" fmla="*/ 4816610 w 12193200"/>
              <a:gd name="connsiteY1057" fmla="*/ 6549224 h 6858000"/>
              <a:gd name="connsiteX1058" fmla="*/ 4815988 w 12193200"/>
              <a:gd name="connsiteY1058" fmla="*/ 6590946 h 6858000"/>
              <a:gd name="connsiteX1059" fmla="*/ 4815988 w 12193200"/>
              <a:gd name="connsiteY1059" fmla="*/ 6592220 h 6858000"/>
              <a:gd name="connsiteX1060" fmla="*/ 4818168 w 12193200"/>
              <a:gd name="connsiteY1060" fmla="*/ 6596679 h 6858000"/>
              <a:gd name="connsiteX1061" fmla="*/ 4839666 w 12193200"/>
              <a:gd name="connsiteY1061" fmla="*/ 6602412 h 6858000"/>
              <a:gd name="connsiteX1062" fmla="*/ 4873626 w 12193200"/>
              <a:gd name="connsiteY1062" fmla="*/ 6565148 h 6858000"/>
              <a:gd name="connsiteX1063" fmla="*/ 4849636 w 12193200"/>
              <a:gd name="connsiteY1063" fmla="*/ 6534254 h 6858000"/>
              <a:gd name="connsiteX1064" fmla="*/ 4836550 w 12193200"/>
              <a:gd name="connsiteY1064" fmla="*/ 6540306 h 6858000"/>
              <a:gd name="connsiteX1065" fmla="*/ 4831253 w 12193200"/>
              <a:gd name="connsiteY1065" fmla="*/ 6544765 h 6858000"/>
              <a:gd name="connsiteX1066" fmla="*/ 4830631 w 12193200"/>
              <a:gd name="connsiteY1066" fmla="*/ 6544128 h 6858000"/>
              <a:gd name="connsiteX1067" fmla="*/ 4830631 w 12193200"/>
              <a:gd name="connsiteY1067" fmla="*/ 6543172 h 6858000"/>
              <a:gd name="connsiteX1068" fmla="*/ 4830942 w 12193200"/>
              <a:gd name="connsiteY1068" fmla="*/ 6540943 h 6858000"/>
              <a:gd name="connsiteX1069" fmla="*/ 4831253 w 12193200"/>
              <a:gd name="connsiteY1069" fmla="*/ 6522470 h 6858000"/>
              <a:gd name="connsiteX1070" fmla="*/ 4831565 w 12193200"/>
              <a:gd name="connsiteY1070" fmla="*/ 6504953 h 6858000"/>
              <a:gd name="connsiteX1071" fmla="*/ 4831565 w 12193200"/>
              <a:gd name="connsiteY1071" fmla="*/ 6503042 h 6858000"/>
              <a:gd name="connsiteX1072" fmla="*/ 4830007 w 12193200"/>
              <a:gd name="connsiteY1072" fmla="*/ 6500812 h 6858000"/>
              <a:gd name="connsiteX1073" fmla="*/ 4790601 w 12193200"/>
              <a:gd name="connsiteY1073" fmla="*/ 6500812 h 6858000"/>
              <a:gd name="connsiteX1074" fmla="*/ 4788993 w 12193200"/>
              <a:gd name="connsiteY1074" fmla="*/ 6501132 h 6858000"/>
              <a:gd name="connsiteX1075" fmla="*/ 4770001 w 12193200"/>
              <a:gd name="connsiteY1075" fmla="*/ 6503368 h 6858000"/>
              <a:gd name="connsiteX1076" fmla="*/ 4767425 w 12193200"/>
              <a:gd name="connsiteY1076" fmla="*/ 6505604 h 6858000"/>
              <a:gd name="connsiteX1077" fmla="*/ 4767425 w 12193200"/>
              <a:gd name="connsiteY1077" fmla="*/ 6507841 h 6858000"/>
              <a:gd name="connsiteX1078" fmla="*/ 4770322 w 12193200"/>
              <a:gd name="connsiteY1078" fmla="*/ 6510396 h 6858000"/>
              <a:gd name="connsiteX1079" fmla="*/ 4776438 w 12193200"/>
              <a:gd name="connsiteY1079" fmla="*/ 6518702 h 6858000"/>
              <a:gd name="connsiteX1080" fmla="*/ 4776438 w 12193200"/>
              <a:gd name="connsiteY1080" fmla="*/ 6533078 h 6858000"/>
              <a:gd name="connsiteX1081" fmla="*/ 4776760 w 12193200"/>
              <a:gd name="connsiteY1081" fmla="*/ 6535315 h 6858000"/>
              <a:gd name="connsiteX1082" fmla="*/ 4775472 w 12193200"/>
              <a:gd name="connsiteY1082" fmla="*/ 6537551 h 6858000"/>
              <a:gd name="connsiteX1083" fmla="*/ 4774507 w 12193200"/>
              <a:gd name="connsiteY1083" fmla="*/ 6536912 h 6858000"/>
              <a:gd name="connsiteX1084" fmla="*/ 4762597 w 12193200"/>
              <a:gd name="connsiteY1084" fmla="*/ 6534356 h 6858000"/>
              <a:gd name="connsiteX1085" fmla="*/ 4732339 w 12193200"/>
              <a:gd name="connsiteY1085" fmla="*/ 6570776 h 6858000"/>
              <a:gd name="connsiteX1086" fmla="*/ 4757125 w 12193200"/>
              <a:gd name="connsiteY1086" fmla="*/ 6602722 h 6858000"/>
              <a:gd name="connsiteX1087" fmla="*/ 4769035 w 12193200"/>
              <a:gd name="connsiteY1087" fmla="*/ 6598889 h 6858000"/>
              <a:gd name="connsiteX1088" fmla="*/ 4775795 w 12193200"/>
              <a:gd name="connsiteY1088" fmla="*/ 6593458 h 6858000"/>
              <a:gd name="connsiteX1089" fmla="*/ 4776760 w 12193200"/>
              <a:gd name="connsiteY1089" fmla="*/ 6592499 h 6858000"/>
              <a:gd name="connsiteX1090" fmla="*/ 4778048 w 12193200"/>
              <a:gd name="connsiteY1090" fmla="*/ 6596014 h 6858000"/>
              <a:gd name="connsiteX1091" fmla="*/ 4778369 w 12193200"/>
              <a:gd name="connsiteY1091" fmla="*/ 6601764 h 6858000"/>
              <a:gd name="connsiteX1092" fmla="*/ 4779979 w 12193200"/>
              <a:gd name="connsiteY1092" fmla="*/ 6604000 h 6858000"/>
              <a:gd name="connsiteX1093" fmla="*/ 4782232 w 12193200"/>
              <a:gd name="connsiteY1093" fmla="*/ 6603681 h 6858000"/>
              <a:gd name="connsiteX1094" fmla="*/ 4799292 w 12193200"/>
              <a:gd name="connsiteY1094" fmla="*/ 6600486 h 6858000"/>
              <a:gd name="connsiteX1095" fmla="*/ 4802189 w 12193200"/>
              <a:gd name="connsiteY1095" fmla="*/ 6598250 h 6858000"/>
              <a:gd name="connsiteX1096" fmla="*/ 4802189 w 12193200"/>
              <a:gd name="connsiteY1096" fmla="*/ 6595694 h 6858000"/>
              <a:gd name="connsiteX1097" fmla="*/ 4800258 w 12193200"/>
              <a:gd name="connsiteY1097" fmla="*/ 6594416 h 6858000"/>
              <a:gd name="connsiteX1098" fmla="*/ 4792534 w 12193200"/>
              <a:gd name="connsiteY1098" fmla="*/ 6590583 h 6858000"/>
              <a:gd name="connsiteX1099" fmla="*/ 4791567 w 12193200"/>
              <a:gd name="connsiteY1099" fmla="*/ 6567581 h 6858000"/>
              <a:gd name="connsiteX1100" fmla="*/ 4791567 w 12193200"/>
              <a:gd name="connsiteY1100" fmla="*/ 6543621 h 6858000"/>
              <a:gd name="connsiteX1101" fmla="*/ 4792211 w 12193200"/>
              <a:gd name="connsiteY1101" fmla="*/ 6503368 h 6858000"/>
              <a:gd name="connsiteX1102" fmla="*/ 4790601 w 12193200"/>
              <a:gd name="connsiteY1102" fmla="*/ 6500812 h 6858000"/>
              <a:gd name="connsiteX1103" fmla="*/ 6026790 w 12193200"/>
              <a:gd name="connsiteY1103" fmla="*/ 6469063 h 6858000"/>
              <a:gd name="connsiteX1104" fmla="*/ 6062251 w 12193200"/>
              <a:gd name="connsiteY1104" fmla="*/ 6469063 h 6858000"/>
              <a:gd name="connsiteX1105" fmla="*/ 6073434 w 12193200"/>
              <a:gd name="connsiteY1105" fmla="*/ 6470671 h 6858000"/>
              <a:gd name="connsiteX1106" fmla="*/ 6073113 w 12193200"/>
              <a:gd name="connsiteY1106" fmla="*/ 6473566 h 6858000"/>
              <a:gd name="connsiteX1107" fmla="*/ 6067682 w 12193200"/>
              <a:gd name="connsiteY1107" fmla="*/ 6481286 h 6858000"/>
              <a:gd name="connsiteX1108" fmla="*/ 6067682 w 12193200"/>
              <a:gd name="connsiteY1108" fmla="*/ 6481607 h 6858000"/>
              <a:gd name="connsiteX1109" fmla="*/ 6079183 w 12193200"/>
              <a:gd name="connsiteY1109" fmla="*/ 6490292 h 6858000"/>
              <a:gd name="connsiteX1110" fmla="*/ 6089726 w 12193200"/>
              <a:gd name="connsiteY1110" fmla="*/ 6494473 h 6858000"/>
              <a:gd name="connsiteX1111" fmla="*/ 6091643 w 12193200"/>
              <a:gd name="connsiteY1111" fmla="*/ 6493187 h 6858000"/>
              <a:gd name="connsiteX1112" fmla="*/ 6100588 w 12193200"/>
              <a:gd name="connsiteY1112" fmla="*/ 6480642 h 6858000"/>
              <a:gd name="connsiteX1113" fmla="*/ 6100269 w 12193200"/>
              <a:gd name="connsiteY1113" fmla="*/ 6478391 h 6858000"/>
              <a:gd name="connsiteX1114" fmla="*/ 6099311 w 12193200"/>
              <a:gd name="connsiteY1114" fmla="*/ 6476139 h 6858000"/>
              <a:gd name="connsiteX1115" fmla="*/ 6099311 w 12193200"/>
              <a:gd name="connsiteY1115" fmla="*/ 6475817 h 6858000"/>
              <a:gd name="connsiteX1116" fmla="*/ 6096435 w 12193200"/>
              <a:gd name="connsiteY1116" fmla="*/ 6472923 h 6858000"/>
              <a:gd name="connsiteX1117" fmla="*/ 6101866 w 12193200"/>
              <a:gd name="connsiteY1117" fmla="*/ 6469063 h 6858000"/>
              <a:gd name="connsiteX1118" fmla="*/ 6102505 w 12193200"/>
              <a:gd name="connsiteY1118" fmla="*/ 6469063 h 6858000"/>
              <a:gd name="connsiteX1119" fmla="*/ 6102825 w 12193200"/>
              <a:gd name="connsiteY1119" fmla="*/ 6469063 h 6858000"/>
              <a:gd name="connsiteX1120" fmla="*/ 6106978 w 12193200"/>
              <a:gd name="connsiteY1120" fmla="*/ 6473244 h 6858000"/>
              <a:gd name="connsiteX1121" fmla="*/ 6105061 w 12193200"/>
              <a:gd name="connsiteY1121" fmla="*/ 6480642 h 6858000"/>
              <a:gd name="connsiteX1122" fmla="*/ 6114006 w 12193200"/>
              <a:gd name="connsiteY1122" fmla="*/ 6493187 h 6858000"/>
              <a:gd name="connsiteX1123" fmla="*/ 6115604 w 12193200"/>
              <a:gd name="connsiteY1123" fmla="*/ 6494473 h 6858000"/>
              <a:gd name="connsiteX1124" fmla="*/ 6126466 w 12193200"/>
              <a:gd name="connsiteY1124" fmla="*/ 6490292 h 6858000"/>
              <a:gd name="connsiteX1125" fmla="*/ 6137967 w 12193200"/>
              <a:gd name="connsiteY1125" fmla="*/ 6481607 h 6858000"/>
              <a:gd name="connsiteX1126" fmla="*/ 6137967 w 12193200"/>
              <a:gd name="connsiteY1126" fmla="*/ 6481286 h 6858000"/>
              <a:gd name="connsiteX1127" fmla="*/ 6132536 w 12193200"/>
              <a:gd name="connsiteY1127" fmla="*/ 6473566 h 6858000"/>
              <a:gd name="connsiteX1128" fmla="*/ 6132536 w 12193200"/>
              <a:gd name="connsiteY1128" fmla="*/ 6470671 h 6858000"/>
              <a:gd name="connsiteX1129" fmla="*/ 6143398 w 12193200"/>
              <a:gd name="connsiteY1129" fmla="*/ 6469063 h 6858000"/>
              <a:gd name="connsiteX1130" fmla="*/ 6179819 w 12193200"/>
              <a:gd name="connsiteY1130" fmla="*/ 6469063 h 6858000"/>
              <a:gd name="connsiteX1131" fmla="*/ 6180138 w 12193200"/>
              <a:gd name="connsiteY1131" fmla="*/ 6478069 h 6858000"/>
              <a:gd name="connsiteX1132" fmla="*/ 6177582 w 12193200"/>
              <a:gd name="connsiteY1132" fmla="*/ 6506053 h 6858000"/>
              <a:gd name="connsiteX1133" fmla="*/ 6117840 w 12193200"/>
              <a:gd name="connsiteY1133" fmla="*/ 6496725 h 6858000"/>
              <a:gd name="connsiteX1134" fmla="*/ 6118799 w 12193200"/>
              <a:gd name="connsiteY1134" fmla="*/ 6502515 h 6858000"/>
              <a:gd name="connsiteX1135" fmla="*/ 6103464 w 12193200"/>
              <a:gd name="connsiteY1135" fmla="*/ 6518276 h 6858000"/>
              <a:gd name="connsiteX1136" fmla="*/ 6102825 w 12193200"/>
              <a:gd name="connsiteY1136" fmla="*/ 6518276 h 6858000"/>
              <a:gd name="connsiteX1137" fmla="*/ 6102505 w 12193200"/>
              <a:gd name="connsiteY1137" fmla="*/ 6518276 h 6858000"/>
              <a:gd name="connsiteX1138" fmla="*/ 6087170 w 12193200"/>
              <a:gd name="connsiteY1138" fmla="*/ 6502515 h 6858000"/>
              <a:gd name="connsiteX1139" fmla="*/ 6088448 w 12193200"/>
              <a:gd name="connsiteY1139" fmla="*/ 6496725 h 6858000"/>
              <a:gd name="connsiteX1140" fmla="*/ 6028706 w 12193200"/>
              <a:gd name="connsiteY1140" fmla="*/ 6506053 h 6858000"/>
              <a:gd name="connsiteX1141" fmla="*/ 6026150 w 12193200"/>
              <a:gd name="connsiteY1141" fmla="*/ 6478069 h 6858000"/>
              <a:gd name="connsiteX1142" fmla="*/ 6026790 w 12193200"/>
              <a:gd name="connsiteY1142" fmla="*/ 6469063 h 6858000"/>
              <a:gd name="connsiteX1143" fmla="*/ 6028696 w 12193200"/>
              <a:gd name="connsiteY1143" fmla="*/ 6456363 h 6858000"/>
              <a:gd name="connsiteX1144" fmla="*/ 6102825 w 12193200"/>
              <a:gd name="connsiteY1144" fmla="*/ 6456363 h 6858000"/>
              <a:gd name="connsiteX1145" fmla="*/ 6177593 w 12193200"/>
              <a:gd name="connsiteY1145" fmla="*/ 6456363 h 6858000"/>
              <a:gd name="connsiteX1146" fmla="*/ 6178551 w 12193200"/>
              <a:gd name="connsiteY1146" fmla="*/ 6460909 h 6858000"/>
              <a:gd name="connsiteX1147" fmla="*/ 6143404 w 12193200"/>
              <a:gd name="connsiteY1147" fmla="*/ 6460909 h 6858000"/>
              <a:gd name="connsiteX1148" fmla="*/ 6121996 w 12193200"/>
              <a:gd name="connsiteY1148" fmla="*/ 6473248 h 6858000"/>
              <a:gd name="connsiteX1149" fmla="*/ 6126150 w 12193200"/>
              <a:gd name="connsiteY1149" fmla="*/ 6481041 h 6858000"/>
              <a:gd name="connsiteX1150" fmla="*/ 6116245 w 12193200"/>
              <a:gd name="connsiteY1150" fmla="*/ 6484938 h 6858000"/>
              <a:gd name="connsiteX1151" fmla="*/ 6113369 w 12193200"/>
              <a:gd name="connsiteY1151" fmla="*/ 6480067 h 6858000"/>
              <a:gd name="connsiteX1152" fmla="*/ 6115606 w 12193200"/>
              <a:gd name="connsiteY1152" fmla="*/ 6472923 h 6858000"/>
              <a:gd name="connsiteX1153" fmla="*/ 6102825 w 12193200"/>
              <a:gd name="connsiteY1153" fmla="*/ 6461558 h 6858000"/>
              <a:gd name="connsiteX1154" fmla="*/ 6093559 w 12193200"/>
              <a:gd name="connsiteY1154" fmla="*/ 6464805 h 6858000"/>
              <a:gd name="connsiteX1155" fmla="*/ 6092920 w 12193200"/>
              <a:gd name="connsiteY1155" fmla="*/ 6465455 h 6858000"/>
              <a:gd name="connsiteX1156" fmla="*/ 6086850 w 12193200"/>
              <a:gd name="connsiteY1156" fmla="*/ 6472599 h 6858000"/>
              <a:gd name="connsiteX1157" fmla="*/ 6086850 w 12193200"/>
              <a:gd name="connsiteY1157" fmla="*/ 6476495 h 6858000"/>
              <a:gd name="connsiteX1158" fmla="*/ 6089405 w 12193200"/>
              <a:gd name="connsiteY1158" fmla="*/ 6477145 h 6858000"/>
              <a:gd name="connsiteX1159" fmla="*/ 6091642 w 12193200"/>
              <a:gd name="connsiteY1159" fmla="*/ 6478768 h 6858000"/>
              <a:gd name="connsiteX1160" fmla="*/ 6089405 w 12193200"/>
              <a:gd name="connsiteY1160" fmla="*/ 6484938 h 6858000"/>
              <a:gd name="connsiteX1161" fmla="*/ 6079500 w 12193200"/>
              <a:gd name="connsiteY1161" fmla="*/ 6481041 h 6858000"/>
              <a:gd name="connsiteX1162" fmla="*/ 6083654 w 12193200"/>
              <a:gd name="connsiteY1162" fmla="*/ 6473248 h 6858000"/>
              <a:gd name="connsiteX1163" fmla="*/ 6062246 w 12193200"/>
              <a:gd name="connsiteY1163" fmla="*/ 6460909 h 6858000"/>
              <a:gd name="connsiteX1164" fmla="*/ 6027738 w 12193200"/>
              <a:gd name="connsiteY1164" fmla="*/ 6460909 h 6858000"/>
              <a:gd name="connsiteX1165" fmla="*/ 6028696 w 12193200"/>
              <a:gd name="connsiteY1165" fmla="*/ 6456363 h 6858000"/>
              <a:gd name="connsiteX1166" fmla="*/ 6141612 w 12193200"/>
              <a:gd name="connsiteY1166" fmla="*/ 6418263 h 6858000"/>
              <a:gd name="connsiteX1167" fmla="*/ 6151563 w 12193200"/>
              <a:gd name="connsiteY1167" fmla="*/ 6425005 h 6858000"/>
              <a:gd name="connsiteX1168" fmla="*/ 6151563 w 12193200"/>
              <a:gd name="connsiteY1168" fmla="*/ 6446838 h 6858000"/>
              <a:gd name="connsiteX1169" fmla="*/ 6129338 w 12193200"/>
              <a:gd name="connsiteY1169" fmla="*/ 6446838 h 6858000"/>
              <a:gd name="connsiteX1170" fmla="*/ 6129338 w 12193200"/>
              <a:gd name="connsiteY1170" fmla="*/ 6424042 h 6858000"/>
              <a:gd name="connsiteX1171" fmla="*/ 6130665 w 12193200"/>
              <a:gd name="connsiteY1171" fmla="*/ 6420189 h 6858000"/>
              <a:gd name="connsiteX1172" fmla="*/ 6141612 w 12193200"/>
              <a:gd name="connsiteY1172" fmla="*/ 6418263 h 6858000"/>
              <a:gd name="connsiteX1173" fmla="*/ 6065069 w 12193200"/>
              <a:gd name="connsiteY1173" fmla="*/ 6418263 h 6858000"/>
              <a:gd name="connsiteX1174" fmla="*/ 6075700 w 12193200"/>
              <a:gd name="connsiteY1174" fmla="*/ 6420189 h 6858000"/>
              <a:gd name="connsiteX1175" fmla="*/ 6076951 w 12193200"/>
              <a:gd name="connsiteY1175" fmla="*/ 6424042 h 6858000"/>
              <a:gd name="connsiteX1176" fmla="*/ 6076951 w 12193200"/>
              <a:gd name="connsiteY1176" fmla="*/ 6446838 h 6858000"/>
              <a:gd name="connsiteX1177" fmla="*/ 6056313 w 12193200"/>
              <a:gd name="connsiteY1177" fmla="*/ 6446838 h 6858000"/>
              <a:gd name="connsiteX1178" fmla="*/ 6056313 w 12193200"/>
              <a:gd name="connsiteY1178" fmla="*/ 6425005 h 6858000"/>
              <a:gd name="connsiteX1179" fmla="*/ 6065069 w 12193200"/>
              <a:gd name="connsiteY1179" fmla="*/ 6418263 h 6858000"/>
              <a:gd name="connsiteX1180" fmla="*/ 6102991 w 12193200"/>
              <a:gd name="connsiteY1180" fmla="*/ 6410326 h 6858000"/>
              <a:gd name="connsiteX1181" fmla="*/ 6119813 w 12193200"/>
              <a:gd name="connsiteY1181" fmla="*/ 6424296 h 6858000"/>
              <a:gd name="connsiteX1182" fmla="*/ 6119813 w 12193200"/>
              <a:gd name="connsiteY1182" fmla="*/ 6446839 h 6858000"/>
              <a:gd name="connsiteX1183" fmla="*/ 6102991 w 12193200"/>
              <a:gd name="connsiteY1183" fmla="*/ 6446839 h 6858000"/>
              <a:gd name="connsiteX1184" fmla="*/ 6086475 w 12193200"/>
              <a:gd name="connsiteY1184" fmla="*/ 6446839 h 6858000"/>
              <a:gd name="connsiteX1185" fmla="*/ 6086475 w 12193200"/>
              <a:gd name="connsiteY1185" fmla="*/ 6424296 h 6858000"/>
              <a:gd name="connsiteX1186" fmla="*/ 6102991 w 12193200"/>
              <a:gd name="connsiteY1186" fmla="*/ 6410326 h 6858000"/>
              <a:gd name="connsiteX1187" fmla="*/ 6113463 w 12193200"/>
              <a:gd name="connsiteY1187" fmla="*/ 6399213 h 6858000"/>
              <a:gd name="connsiteX1188" fmla="*/ 6135688 w 12193200"/>
              <a:gd name="connsiteY1188" fmla="*/ 6409373 h 6858000"/>
              <a:gd name="connsiteX1189" fmla="*/ 6126923 w 12193200"/>
              <a:gd name="connsiteY1189" fmla="*/ 6411913 h 6858000"/>
              <a:gd name="connsiteX1190" fmla="*/ 6113463 w 12193200"/>
              <a:gd name="connsiteY1190" fmla="*/ 6402070 h 6858000"/>
              <a:gd name="connsiteX1191" fmla="*/ 6092825 w 12193200"/>
              <a:gd name="connsiteY1191" fmla="*/ 6399213 h 6858000"/>
              <a:gd name="connsiteX1192" fmla="*/ 6092825 w 12193200"/>
              <a:gd name="connsiteY1192" fmla="*/ 6402070 h 6858000"/>
              <a:gd name="connsiteX1193" fmla="*/ 6079490 w 12193200"/>
              <a:gd name="connsiteY1193" fmla="*/ 6411913 h 6858000"/>
              <a:gd name="connsiteX1194" fmla="*/ 6070600 w 12193200"/>
              <a:gd name="connsiteY1194" fmla="*/ 6409373 h 6858000"/>
              <a:gd name="connsiteX1195" fmla="*/ 6092825 w 12193200"/>
              <a:gd name="connsiteY1195" fmla="*/ 6399213 h 6858000"/>
              <a:gd name="connsiteX1196" fmla="*/ 6100763 w 12193200"/>
              <a:gd name="connsiteY1196" fmla="*/ 6367463 h 6858000"/>
              <a:gd name="connsiteX1197" fmla="*/ 6102350 w 12193200"/>
              <a:gd name="connsiteY1197" fmla="*/ 6367463 h 6858000"/>
              <a:gd name="connsiteX1198" fmla="*/ 6105526 w 12193200"/>
              <a:gd name="connsiteY1198" fmla="*/ 6367463 h 6858000"/>
              <a:gd name="connsiteX1199" fmla="*/ 6105526 w 12193200"/>
              <a:gd name="connsiteY1199" fmla="*/ 6381750 h 6858000"/>
              <a:gd name="connsiteX1200" fmla="*/ 6119813 w 12193200"/>
              <a:gd name="connsiteY1200" fmla="*/ 6381750 h 6858000"/>
              <a:gd name="connsiteX1201" fmla="*/ 6119813 w 12193200"/>
              <a:gd name="connsiteY1201" fmla="*/ 6388101 h 6858000"/>
              <a:gd name="connsiteX1202" fmla="*/ 6105526 w 12193200"/>
              <a:gd name="connsiteY1202" fmla="*/ 6388101 h 6858000"/>
              <a:gd name="connsiteX1203" fmla="*/ 6105526 w 12193200"/>
              <a:gd name="connsiteY1203" fmla="*/ 6400801 h 6858000"/>
              <a:gd name="connsiteX1204" fmla="*/ 6102350 w 12193200"/>
              <a:gd name="connsiteY1204" fmla="*/ 6400801 h 6858000"/>
              <a:gd name="connsiteX1205" fmla="*/ 6100763 w 12193200"/>
              <a:gd name="connsiteY1205" fmla="*/ 6400801 h 6858000"/>
              <a:gd name="connsiteX1206" fmla="*/ 6100763 w 12193200"/>
              <a:gd name="connsiteY1206" fmla="*/ 6388101 h 6858000"/>
              <a:gd name="connsiteX1207" fmla="*/ 6086475 w 12193200"/>
              <a:gd name="connsiteY1207" fmla="*/ 6388101 h 6858000"/>
              <a:gd name="connsiteX1208" fmla="*/ 6086475 w 12193200"/>
              <a:gd name="connsiteY1208" fmla="*/ 6381750 h 6858000"/>
              <a:gd name="connsiteX1209" fmla="*/ 6100763 w 12193200"/>
              <a:gd name="connsiteY1209" fmla="*/ 6381750 h 6858000"/>
              <a:gd name="connsiteX1210" fmla="*/ 6093640 w 12193200"/>
              <a:gd name="connsiteY1210" fmla="*/ 6361113 h 6858000"/>
              <a:gd name="connsiteX1211" fmla="*/ 6093640 w 12193200"/>
              <a:gd name="connsiteY1211" fmla="*/ 6374422 h 6858000"/>
              <a:gd name="connsiteX1212" fmla="*/ 6080329 w 12193200"/>
              <a:gd name="connsiteY1212" fmla="*/ 6374422 h 6858000"/>
              <a:gd name="connsiteX1213" fmla="*/ 6080329 w 12193200"/>
              <a:gd name="connsiteY1213" fmla="*/ 6394385 h 6858000"/>
              <a:gd name="connsiteX1214" fmla="*/ 6057511 w 12193200"/>
              <a:gd name="connsiteY1214" fmla="*/ 6410862 h 6858000"/>
              <a:gd name="connsiteX1215" fmla="*/ 6046736 w 12193200"/>
              <a:gd name="connsiteY1215" fmla="*/ 6425755 h 6858000"/>
              <a:gd name="connsiteX1216" fmla="*/ 6046736 w 12193200"/>
              <a:gd name="connsiteY1216" fmla="*/ 6447302 h 6858000"/>
              <a:gd name="connsiteX1217" fmla="*/ 6023285 w 12193200"/>
              <a:gd name="connsiteY1217" fmla="*/ 6447302 h 6858000"/>
              <a:gd name="connsiteX1218" fmla="*/ 6022334 w 12193200"/>
              <a:gd name="connsiteY1218" fmla="*/ 6450787 h 6858000"/>
              <a:gd name="connsiteX1219" fmla="*/ 6018215 w 12193200"/>
              <a:gd name="connsiteY1219" fmla="*/ 6478989 h 6858000"/>
              <a:gd name="connsiteX1220" fmla="*/ 6041349 w 12193200"/>
              <a:gd name="connsiteY1220" fmla="*/ 6577535 h 6858000"/>
              <a:gd name="connsiteX1221" fmla="*/ 6094273 w 12193200"/>
              <a:gd name="connsiteY1221" fmla="*/ 6674814 h 6858000"/>
              <a:gd name="connsiteX1222" fmla="*/ 6103147 w 12193200"/>
              <a:gd name="connsiteY1222" fmla="*/ 6680201 h 6858000"/>
              <a:gd name="connsiteX1223" fmla="*/ 6103464 w 12193200"/>
              <a:gd name="connsiteY1223" fmla="*/ 6680201 h 6858000"/>
              <a:gd name="connsiteX1224" fmla="*/ 6103781 w 12193200"/>
              <a:gd name="connsiteY1224" fmla="*/ 6680201 h 6858000"/>
              <a:gd name="connsiteX1225" fmla="*/ 6112971 w 12193200"/>
              <a:gd name="connsiteY1225" fmla="*/ 6674814 h 6858000"/>
              <a:gd name="connsiteX1226" fmla="*/ 6166213 w 12193200"/>
              <a:gd name="connsiteY1226" fmla="*/ 6577535 h 6858000"/>
              <a:gd name="connsiteX1227" fmla="*/ 6189664 w 12193200"/>
              <a:gd name="connsiteY1227" fmla="*/ 6478989 h 6858000"/>
              <a:gd name="connsiteX1228" fmla="*/ 6185544 w 12193200"/>
              <a:gd name="connsiteY1228" fmla="*/ 6450787 h 6858000"/>
              <a:gd name="connsiteX1229" fmla="*/ 6184594 w 12193200"/>
              <a:gd name="connsiteY1229" fmla="*/ 6447302 h 6858000"/>
              <a:gd name="connsiteX1230" fmla="*/ 6160825 w 12193200"/>
              <a:gd name="connsiteY1230" fmla="*/ 6447302 h 6858000"/>
              <a:gd name="connsiteX1231" fmla="*/ 6160825 w 12193200"/>
              <a:gd name="connsiteY1231" fmla="*/ 6425755 h 6858000"/>
              <a:gd name="connsiteX1232" fmla="*/ 6149733 w 12193200"/>
              <a:gd name="connsiteY1232" fmla="*/ 6410862 h 6858000"/>
              <a:gd name="connsiteX1233" fmla="*/ 6127232 w 12193200"/>
              <a:gd name="connsiteY1233" fmla="*/ 6394385 h 6858000"/>
              <a:gd name="connsiteX1234" fmla="*/ 6127232 w 12193200"/>
              <a:gd name="connsiteY1234" fmla="*/ 6374422 h 6858000"/>
              <a:gd name="connsiteX1235" fmla="*/ 6113605 w 12193200"/>
              <a:gd name="connsiteY1235" fmla="*/ 6374422 h 6858000"/>
              <a:gd name="connsiteX1236" fmla="*/ 6113605 w 12193200"/>
              <a:gd name="connsiteY1236" fmla="*/ 6361113 h 6858000"/>
              <a:gd name="connsiteX1237" fmla="*/ 6103464 w 12193200"/>
              <a:gd name="connsiteY1237" fmla="*/ 6361113 h 6858000"/>
              <a:gd name="connsiteX1238" fmla="*/ 6093640 w 12193200"/>
              <a:gd name="connsiteY1238" fmla="*/ 6361113 h 6858000"/>
              <a:gd name="connsiteX1239" fmla="*/ 0 w 12193200"/>
              <a:gd name="connsiteY1239" fmla="*/ 0 h 6858000"/>
              <a:gd name="connsiteX1240" fmla="*/ 12193200 w 12193200"/>
              <a:gd name="connsiteY1240" fmla="*/ 0 h 6858000"/>
              <a:gd name="connsiteX1241" fmla="*/ 12193200 w 12193200"/>
              <a:gd name="connsiteY1241" fmla="*/ 6858000 h 6858000"/>
              <a:gd name="connsiteX1242" fmla="*/ 0 w 12193200"/>
              <a:gd name="connsiteY12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12193200" h="6858000">
                <a:moveTo>
                  <a:pt x="6145743" y="6690331"/>
                </a:moveTo>
                <a:cubicBezTo>
                  <a:pt x="6144231" y="6690936"/>
                  <a:pt x="6143626" y="6692750"/>
                  <a:pt x="6144231" y="6693960"/>
                </a:cubicBezTo>
                <a:cubicBezTo>
                  <a:pt x="6144836" y="6695471"/>
                  <a:pt x="6146650" y="6696076"/>
                  <a:pt x="6148162" y="6695471"/>
                </a:cubicBezTo>
                <a:cubicBezTo>
                  <a:pt x="6149674" y="6694867"/>
                  <a:pt x="6149976" y="6693052"/>
                  <a:pt x="6149371" y="6691843"/>
                </a:cubicBezTo>
                <a:cubicBezTo>
                  <a:pt x="6148767" y="6690331"/>
                  <a:pt x="6147255" y="6689726"/>
                  <a:pt x="6145743" y="6690331"/>
                </a:cubicBezTo>
                <a:close/>
                <a:moveTo>
                  <a:pt x="6088065" y="6686551"/>
                </a:moveTo>
                <a:lnTo>
                  <a:pt x="6088065" y="6688139"/>
                </a:lnTo>
                <a:lnTo>
                  <a:pt x="6089652" y="6689726"/>
                </a:lnTo>
                <a:lnTo>
                  <a:pt x="6086477" y="6710364"/>
                </a:lnTo>
                <a:lnTo>
                  <a:pt x="6084889" y="6711952"/>
                </a:lnTo>
                <a:lnTo>
                  <a:pt x="6084889" y="6713539"/>
                </a:lnTo>
                <a:lnTo>
                  <a:pt x="6092827" y="6713539"/>
                </a:lnTo>
                <a:lnTo>
                  <a:pt x="6092827" y="6711952"/>
                </a:lnTo>
                <a:lnTo>
                  <a:pt x="6091239" y="6710364"/>
                </a:lnTo>
                <a:lnTo>
                  <a:pt x="6092827" y="6696076"/>
                </a:lnTo>
                <a:lnTo>
                  <a:pt x="6107114" y="6713539"/>
                </a:lnTo>
                <a:lnTo>
                  <a:pt x="6110289" y="6713539"/>
                </a:lnTo>
                <a:lnTo>
                  <a:pt x="6108702" y="6691314"/>
                </a:lnTo>
                <a:lnTo>
                  <a:pt x="6108702" y="6689726"/>
                </a:lnTo>
                <a:lnTo>
                  <a:pt x="6108702" y="6688139"/>
                </a:lnTo>
                <a:lnTo>
                  <a:pt x="6103939" y="6688139"/>
                </a:lnTo>
                <a:lnTo>
                  <a:pt x="6103939" y="6689726"/>
                </a:lnTo>
                <a:lnTo>
                  <a:pt x="6105527" y="6691314"/>
                </a:lnTo>
                <a:lnTo>
                  <a:pt x="6107114" y="6705602"/>
                </a:lnTo>
                <a:lnTo>
                  <a:pt x="6092827" y="6688139"/>
                </a:lnTo>
                <a:close/>
                <a:moveTo>
                  <a:pt x="6132983" y="6684963"/>
                </a:moveTo>
                <a:cubicBezTo>
                  <a:pt x="6130385" y="6685281"/>
                  <a:pt x="6128761" y="6685281"/>
                  <a:pt x="6126164" y="6685916"/>
                </a:cubicBezTo>
                <a:cubicBezTo>
                  <a:pt x="6118371" y="6688138"/>
                  <a:pt x="6111876" y="6692266"/>
                  <a:pt x="6115123" y="6702426"/>
                </a:cubicBezTo>
                <a:cubicBezTo>
                  <a:pt x="6117396" y="6711633"/>
                  <a:pt x="6124215" y="6713538"/>
                  <a:pt x="6132009" y="6711951"/>
                </a:cubicBezTo>
                <a:cubicBezTo>
                  <a:pt x="6135905" y="6710998"/>
                  <a:pt x="6138178" y="6709411"/>
                  <a:pt x="6140451" y="6706553"/>
                </a:cubicBezTo>
                <a:cubicBezTo>
                  <a:pt x="6140451" y="6706553"/>
                  <a:pt x="6140451" y="6706553"/>
                  <a:pt x="6138503" y="6700838"/>
                </a:cubicBezTo>
                <a:cubicBezTo>
                  <a:pt x="6138503" y="6700838"/>
                  <a:pt x="6138503" y="6700838"/>
                  <a:pt x="6137854" y="6700838"/>
                </a:cubicBezTo>
                <a:cubicBezTo>
                  <a:pt x="6137854" y="6704648"/>
                  <a:pt x="6134282" y="6708141"/>
                  <a:pt x="6131359" y="6708776"/>
                </a:cubicBezTo>
                <a:cubicBezTo>
                  <a:pt x="6126488" y="6709728"/>
                  <a:pt x="6121618" y="6706236"/>
                  <a:pt x="6121293" y="6701473"/>
                </a:cubicBezTo>
                <a:cubicBezTo>
                  <a:pt x="6121293" y="6701473"/>
                  <a:pt x="6121293" y="6701473"/>
                  <a:pt x="6133957" y="6698616"/>
                </a:cubicBezTo>
                <a:cubicBezTo>
                  <a:pt x="6133957" y="6698616"/>
                  <a:pt x="6133957" y="6698616"/>
                  <a:pt x="6135256" y="6699568"/>
                </a:cubicBezTo>
                <a:cubicBezTo>
                  <a:pt x="6135256" y="6699568"/>
                  <a:pt x="6135256" y="6699568"/>
                  <a:pt x="6136555" y="6699251"/>
                </a:cubicBezTo>
                <a:cubicBezTo>
                  <a:pt x="6136555" y="6699251"/>
                  <a:pt x="6136555" y="6699251"/>
                  <a:pt x="6134931" y="6693536"/>
                </a:cubicBezTo>
                <a:cubicBezTo>
                  <a:pt x="6134931" y="6693536"/>
                  <a:pt x="6134931" y="6693536"/>
                  <a:pt x="6133632" y="6693853"/>
                </a:cubicBezTo>
                <a:cubicBezTo>
                  <a:pt x="6133632" y="6693853"/>
                  <a:pt x="6133632" y="6693853"/>
                  <a:pt x="6132658" y="6696076"/>
                </a:cubicBezTo>
                <a:cubicBezTo>
                  <a:pt x="6132658" y="6696076"/>
                  <a:pt x="6132658" y="6696076"/>
                  <a:pt x="6120319" y="6698616"/>
                </a:cubicBezTo>
                <a:cubicBezTo>
                  <a:pt x="6118695" y="6694806"/>
                  <a:pt x="6121293" y="6689726"/>
                  <a:pt x="6125514" y="6688773"/>
                </a:cubicBezTo>
                <a:cubicBezTo>
                  <a:pt x="6128437" y="6688138"/>
                  <a:pt x="6131359" y="6688773"/>
                  <a:pt x="6133307" y="6690996"/>
                </a:cubicBezTo>
                <a:cubicBezTo>
                  <a:pt x="6133307" y="6690996"/>
                  <a:pt x="6133307" y="6690996"/>
                  <a:pt x="6134282" y="6690361"/>
                </a:cubicBezTo>
                <a:cubicBezTo>
                  <a:pt x="6134282" y="6690361"/>
                  <a:pt x="6134282" y="6690361"/>
                  <a:pt x="6132983" y="6684963"/>
                </a:cubicBezTo>
                <a:close/>
                <a:moveTo>
                  <a:pt x="6075364" y="6684963"/>
                </a:moveTo>
                <a:lnTo>
                  <a:pt x="6075364" y="6686551"/>
                </a:lnTo>
                <a:lnTo>
                  <a:pt x="6076952" y="6688138"/>
                </a:lnTo>
                <a:lnTo>
                  <a:pt x="6072189" y="6708776"/>
                </a:lnTo>
                <a:lnTo>
                  <a:pt x="6070602" y="6708776"/>
                </a:lnTo>
                <a:lnTo>
                  <a:pt x="6069014" y="6710364"/>
                </a:lnTo>
                <a:lnTo>
                  <a:pt x="6078540" y="6711951"/>
                </a:lnTo>
                <a:lnTo>
                  <a:pt x="6078540" y="6710364"/>
                </a:lnTo>
                <a:lnTo>
                  <a:pt x="6076952" y="6708776"/>
                </a:lnTo>
                <a:lnTo>
                  <a:pt x="6081715" y="6688138"/>
                </a:lnTo>
                <a:lnTo>
                  <a:pt x="6083303" y="6688138"/>
                </a:lnTo>
                <a:lnTo>
                  <a:pt x="6083303" y="6686551"/>
                </a:lnTo>
                <a:close/>
                <a:moveTo>
                  <a:pt x="6048378" y="6673851"/>
                </a:moveTo>
                <a:lnTo>
                  <a:pt x="6046790" y="6675439"/>
                </a:lnTo>
                <a:lnTo>
                  <a:pt x="6048378" y="6677026"/>
                </a:lnTo>
                <a:lnTo>
                  <a:pt x="6034089" y="6692901"/>
                </a:lnTo>
                <a:lnTo>
                  <a:pt x="6032502" y="6692901"/>
                </a:lnTo>
                <a:lnTo>
                  <a:pt x="6030914" y="6692901"/>
                </a:lnTo>
                <a:lnTo>
                  <a:pt x="6037264" y="6697664"/>
                </a:lnTo>
                <a:lnTo>
                  <a:pt x="6037264" y="6696076"/>
                </a:lnTo>
                <a:lnTo>
                  <a:pt x="6035677" y="6694489"/>
                </a:lnTo>
                <a:lnTo>
                  <a:pt x="6046790" y="6681789"/>
                </a:lnTo>
                <a:lnTo>
                  <a:pt x="6045202" y="6700839"/>
                </a:lnTo>
                <a:lnTo>
                  <a:pt x="6048378" y="6702426"/>
                </a:lnTo>
                <a:lnTo>
                  <a:pt x="6061077" y="6686551"/>
                </a:lnTo>
                <a:lnTo>
                  <a:pt x="6057902" y="6704014"/>
                </a:lnTo>
                <a:lnTo>
                  <a:pt x="6056315" y="6705601"/>
                </a:lnTo>
                <a:lnTo>
                  <a:pt x="6064252" y="6708776"/>
                </a:lnTo>
                <a:lnTo>
                  <a:pt x="6064252" y="6707189"/>
                </a:lnTo>
                <a:lnTo>
                  <a:pt x="6062665" y="6705601"/>
                </a:lnTo>
                <a:lnTo>
                  <a:pt x="6065840" y="6684964"/>
                </a:lnTo>
                <a:lnTo>
                  <a:pt x="6067427" y="6683376"/>
                </a:lnTo>
                <a:lnTo>
                  <a:pt x="6067427" y="6681789"/>
                </a:lnTo>
                <a:lnTo>
                  <a:pt x="6061077" y="6680201"/>
                </a:lnTo>
                <a:lnTo>
                  <a:pt x="6051552" y="6691314"/>
                </a:lnTo>
                <a:lnTo>
                  <a:pt x="6051552" y="6675439"/>
                </a:lnTo>
                <a:close/>
                <a:moveTo>
                  <a:pt x="6025635" y="6666270"/>
                </a:moveTo>
                <a:cubicBezTo>
                  <a:pt x="6027764" y="6665120"/>
                  <a:pt x="6030221" y="6664643"/>
                  <a:pt x="6032350" y="6666548"/>
                </a:cubicBezTo>
                <a:cubicBezTo>
                  <a:pt x="6033006" y="6667183"/>
                  <a:pt x="6033006" y="6667183"/>
                  <a:pt x="6033006" y="6667183"/>
                </a:cubicBezTo>
                <a:cubicBezTo>
                  <a:pt x="6037264" y="6671311"/>
                  <a:pt x="6031695" y="6678296"/>
                  <a:pt x="6030385" y="6679566"/>
                </a:cubicBezTo>
                <a:cubicBezTo>
                  <a:pt x="6029402" y="6680201"/>
                  <a:pt x="6026127" y="6683376"/>
                  <a:pt x="6022850" y="6683376"/>
                </a:cubicBezTo>
                <a:cubicBezTo>
                  <a:pt x="6021212" y="6683376"/>
                  <a:pt x="6019902" y="6683059"/>
                  <a:pt x="6018919" y="6681789"/>
                </a:cubicBezTo>
                <a:cubicBezTo>
                  <a:pt x="6018592" y="6681471"/>
                  <a:pt x="6018592" y="6681471"/>
                  <a:pt x="6018592" y="6681471"/>
                </a:cubicBezTo>
                <a:cubicBezTo>
                  <a:pt x="6017282" y="6680519"/>
                  <a:pt x="6016954" y="6679566"/>
                  <a:pt x="6016627" y="6678296"/>
                </a:cubicBezTo>
                <a:cubicBezTo>
                  <a:pt x="6016627" y="6675439"/>
                  <a:pt x="6019247" y="6671946"/>
                  <a:pt x="6020885" y="6670041"/>
                </a:cubicBezTo>
                <a:cubicBezTo>
                  <a:pt x="6021704" y="6669247"/>
                  <a:pt x="6023506" y="6667421"/>
                  <a:pt x="6025635" y="6666270"/>
                </a:cubicBezTo>
                <a:close/>
                <a:moveTo>
                  <a:pt x="6168820" y="6665913"/>
                </a:moveTo>
                <a:cubicBezTo>
                  <a:pt x="6149976" y="6677555"/>
                  <a:pt x="6149976" y="6677555"/>
                  <a:pt x="6149976" y="6677555"/>
                </a:cubicBezTo>
                <a:cubicBezTo>
                  <a:pt x="6150275" y="6678813"/>
                  <a:pt x="6150275" y="6678813"/>
                  <a:pt x="6150275" y="6678813"/>
                </a:cubicBezTo>
                <a:cubicBezTo>
                  <a:pt x="6152369" y="6678813"/>
                  <a:pt x="6152369" y="6678813"/>
                  <a:pt x="6152369" y="6678813"/>
                </a:cubicBezTo>
                <a:cubicBezTo>
                  <a:pt x="6161342" y="6698006"/>
                  <a:pt x="6161342" y="6698006"/>
                  <a:pt x="6161342" y="6698006"/>
                </a:cubicBezTo>
                <a:cubicBezTo>
                  <a:pt x="6161043" y="6699580"/>
                  <a:pt x="6161043" y="6699580"/>
                  <a:pt x="6161043" y="6699580"/>
                </a:cubicBezTo>
                <a:lnTo>
                  <a:pt x="6161641" y="6700838"/>
                </a:lnTo>
                <a:cubicBezTo>
                  <a:pt x="6168221" y="6697063"/>
                  <a:pt x="6168221" y="6697063"/>
                  <a:pt x="6168221" y="6697063"/>
                </a:cubicBezTo>
                <a:cubicBezTo>
                  <a:pt x="6167623" y="6696433"/>
                  <a:pt x="6167623" y="6696433"/>
                  <a:pt x="6167623" y="6696433"/>
                </a:cubicBezTo>
                <a:cubicBezTo>
                  <a:pt x="6165829" y="6696119"/>
                  <a:pt x="6165829" y="6696119"/>
                  <a:pt x="6165829" y="6696119"/>
                </a:cubicBezTo>
                <a:cubicBezTo>
                  <a:pt x="6161342" y="6686050"/>
                  <a:pt x="6161342" y="6686050"/>
                  <a:pt x="6161342" y="6686050"/>
                </a:cubicBezTo>
                <a:cubicBezTo>
                  <a:pt x="6161342" y="6686050"/>
                  <a:pt x="6164931" y="6683218"/>
                  <a:pt x="6167623" y="6682589"/>
                </a:cubicBezTo>
                <a:cubicBezTo>
                  <a:pt x="6168820" y="6682589"/>
                  <a:pt x="6170614" y="6682589"/>
                  <a:pt x="6170614" y="6682589"/>
                </a:cubicBezTo>
                <a:cubicBezTo>
                  <a:pt x="6168221" y="6677555"/>
                  <a:pt x="6168221" y="6677555"/>
                  <a:pt x="6168221" y="6677555"/>
                </a:cubicBezTo>
                <a:cubicBezTo>
                  <a:pt x="6168221" y="6677555"/>
                  <a:pt x="6167324" y="6679128"/>
                  <a:pt x="6166427" y="6679757"/>
                </a:cubicBezTo>
                <a:cubicBezTo>
                  <a:pt x="6164632" y="6681645"/>
                  <a:pt x="6159847" y="6683533"/>
                  <a:pt x="6159847" y="6683533"/>
                </a:cubicBezTo>
                <a:cubicBezTo>
                  <a:pt x="6156556" y="6676296"/>
                  <a:pt x="6156556" y="6676296"/>
                  <a:pt x="6156556" y="6676296"/>
                </a:cubicBezTo>
                <a:cubicBezTo>
                  <a:pt x="6156556" y="6676296"/>
                  <a:pt x="6161342" y="6672835"/>
                  <a:pt x="6164034" y="6671891"/>
                </a:cubicBezTo>
                <a:cubicBezTo>
                  <a:pt x="6164931" y="6671577"/>
                  <a:pt x="6167025" y="6671262"/>
                  <a:pt x="6167025" y="6671262"/>
                </a:cubicBezTo>
                <a:cubicBezTo>
                  <a:pt x="6167025" y="6671262"/>
                  <a:pt x="6167025" y="6669689"/>
                  <a:pt x="6167324" y="6669060"/>
                </a:cubicBezTo>
                <a:cubicBezTo>
                  <a:pt x="6167623" y="6667801"/>
                  <a:pt x="6168820" y="6665913"/>
                  <a:pt x="6168820" y="6665913"/>
                </a:cubicBezTo>
                <a:close/>
                <a:moveTo>
                  <a:pt x="6025672" y="6661465"/>
                </a:moveTo>
                <a:cubicBezTo>
                  <a:pt x="6021907" y="6661779"/>
                  <a:pt x="6018141" y="6663976"/>
                  <a:pt x="6015944" y="6667428"/>
                </a:cubicBezTo>
                <a:cubicBezTo>
                  <a:pt x="6011864" y="6672449"/>
                  <a:pt x="6011864" y="6679039"/>
                  <a:pt x="6016571" y="6683746"/>
                </a:cubicBezTo>
                <a:cubicBezTo>
                  <a:pt x="6016885" y="6684060"/>
                  <a:pt x="6016885" y="6684060"/>
                  <a:pt x="6016885" y="6684060"/>
                </a:cubicBezTo>
                <a:cubicBezTo>
                  <a:pt x="6021907" y="6688139"/>
                  <a:pt x="6028497" y="6688139"/>
                  <a:pt x="6033517" y="6683746"/>
                </a:cubicBezTo>
                <a:cubicBezTo>
                  <a:pt x="6036657" y="6681235"/>
                  <a:pt x="6038538" y="6677783"/>
                  <a:pt x="6038538" y="6674018"/>
                </a:cubicBezTo>
                <a:cubicBezTo>
                  <a:pt x="6038852" y="6670566"/>
                  <a:pt x="6038225" y="6667428"/>
                  <a:pt x="6035714" y="6665231"/>
                </a:cubicBezTo>
                <a:cubicBezTo>
                  <a:pt x="6035400" y="6664603"/>
                  <a:pt x="6035400" y="6664603"/>
                  <a:pt x="6035400" y="6664603"/>
                </a:cubicBezTo>
                <a:cubicBezTo>
                  <a:pt x="6035087" y="6664289"/>
                  <a:pt x="6035087" y="6664289"/>
                  <a:pt x="6035087" y="6664289"/>
                </a:cubicBezTo>
                <a:cubicBezTo>
                  <a:pt x="6034773" y="6663976"/>
                  <a:pt x="6034773" y="6663976"/>
                  <a:pt x="6034773" y="6663976"/>
                </a:cubicBezTo>
                <a:cubicBezTo>
                  <a:pt x="6032262" y="6661779"/>
                  <a:pt x="6029124" y="6661151"/>
                  <a:pt x="6025672" y="6661465"/>
                </a:cubicBezTo>
                <a:close/>
                <a:moveTo>
                  <a:pt x="6183041" y="6654801"/>
                </a:moveTo>
                <a:cubicBezTo>
                  <a:pt x="6181213" y="6656405"/>
                  <a:pt x="6179690" y="6657367"/>
                  <a:pt x="6178167" y="6658970"/>
                </a:cubicBezTo>
                <a:cubicBezTo>
                  <a:pt x="6172682" y="6664422"/>
                  <a:pt x="6169026" y="6671478"/>
                  <a:pt x="6176034" y="6679175"/>
                </a:cubicBezTo>
                <a:cubicBezTo>
                  <a:pt x="6182432" y="6686551"/>
                  <a:pt x="6189135" y="6684948"/>
                  <a:pt x="6194619" y="6679175"/>
                </a:cubicBezTo>
                <a:cubicBezTo>
                  <a:pt x="6197361" y="6676609"/>
                  <a:pt x="6198580" y="6674364"/>
                  <a:pt x="6199189" y="6670195"/>
                </a:cubicBezTo>
                <a:cubicBezTo>
                  <a:pt x="6199189" y="6670195"/>
                  <a:pt x="6199189" y="6670195"/>
                  <a:pt x="6195533" y="6665705"/>
                </a:cubicBezTo>
                <a:cubicBezTo>
                  <a:pt x="6195533" y="6665705"/>
                  <a:pt x="6195533" y="6665705"/>
                  <a:pt x="6194619" y="6666347"/>
                </a:cubicBezTo>
                <a:cubicBezTo>
                  <a:pt x="6196142" y="6669874"/>
                  <a:pt x="6194924" y="6674685"/>
                  <a:pt x="6192791" y="6676609"/>
                </a:cubicBezTo>
                <a:cubicBezTo>
                  <a:pt x="6189135" y="6680458"/>
                  <a:pt x="6183346" y="6679496"/>
                  <a:pt x="6181213" y="6675327"/>
                </a:cubicBezTo>
                <a:cubicBezTo>
                  <a:pt x="6181213" y="6675327"/>
                  <a:pt x="6181213" y="6675327"/>
                  <a:pt x="6190354" y="6666026"/>
                </a:cubicBezTo>
                <a:cubicBezTo>
                  <a:pt x="6190354" y="6666026"/>
                  <a:pt x="6190354" y="6666026"/>
                  <a:pt x="6191877" y="6666347"/>
                </a:cubicBezTo>
                <a:cubicBezTo>
                  <a:pt x="6191877" y="6666347"/>
                  <a:pt x="6191877" y="6666347"/>
                  <a:pt x="6192791" y="6665385"/>
                </a:cubicBezTo>
                <a:cubicBezTo>
                  <a:pt x="6192791" y="6665385"/>
                  <a:pt x="6192791" y="6665385"/>
                  <a:pt x="6188830" y="6661215"/>
                </a:cubicBezTo>
                <a:cubicBezTo>
                  <a:pt x="6188830" y="6661215"/>
                  <a:pt x="6188830" y="6661215"/>
                  <a:pt x="6188221" y="6662178"/>
                </a:cubicBezTo>
                <a:cubicBezTo>
                  <a:pt x="6188221" y="6662178"/>
                  <a:pt x="6188221" y="6662178"/>
                  <a:pt x="6188221" y="6664743"/>
                </a:cubicBezTo>
                <a:cubicBezTo>
                  <a:pt x="6188221" y="6664743"/>
                  <a:pt x="6188221" y="6664743"/>
                  <a:pt x="6179081" y="6673082"/>
                </a:cubicBezTo>
                <a:cubicBezTo>
                  <a:pt x="6176034" y="6670195"/>
                  <a:pt x="6175729" y="6664743"/>
                  <a:pt x="6179081" y="6661857"/>
                </a:cubicBezTo>
                <a:cubicBezTo>
                  <a:pt x="6180909" y="6659933"/>
                  <a:pt x="6183651" y="6659291"/>
                  <a:pt x="6186393" y="6660253"/>
                </a:cubicBezTo>
                <a:cubicBezTo>
                  <a:pt x="6186393" y="6660253"/>
                  <a:pt x="6186393" y="6660253"/>
                  <a:pt x="6187002" y="6658970"/>
                </a:cubicBezTo>
                <a:cubicBezTo>
                  <a:pt x="6187002" y="6658970"/>
                  <a:pt x="6187002" y="6658970"/>
                  <a:pt x="6183041" y="6654801"/>
                </a:cubicBezTo>
                <a:close/>
                <a:moveTo>
                  <a:pt x="6192092" y="6643688"/>
                </a:moveTo>
                <a:cubicBezTo>
                  <a:pt x="6186489" y="6650991"/>
                  <a:pt x="6186489" y="6650991"/>
                  <a:pt x="6186489" y="6650991"/>
                </a:cubicBezTo>
                <a:cubicBezTo>
                  <a:pt x="6188046" y="6651943"/>
                  <a:pt x="6188046" y="6651943"/>
                  <a:pt x="6188046" y="6651943"/>
                </a:cubicBezTo>
                <a:cubicBezTo>
                  <a:pt x="6189602" y="6650991"/>
                  <a:pt x="6189602" y="6650991"/>
                  <a:pt x="6189602" y="6650991"/>
                </a:cubicBezTo>
                <a:cubicBezTo>
                  <a:pt x="6205477" y="6664326"/>
                  <a:pt x="6205477" y="6664326"/>
                  <a:pt x="6205477" y="6664326"/>
                </a:cubicBezTo>
                <a:cubicBezTo>
                  <a:pt x="6205166" y="6666231"/>
                  <a:pt x="6205166" y="6666231"/>
                  <a:pt x="6205166" y="6666231"/>
                </a:cubicBezTo>
                <a:lnTo>
                  <a:pt x="6205788" y="6667501"/>
                </a:lnTo>
                <a:cubicBezTo>
                  <a:pt x="6218239" y="6652896"/>
                  <a:pt x="6218239" y="6652896"/>
                  <a:pt x="6218239" y="6652896"/>
                </a:cubicBezTo>
                <a:cubicBezTo>
                  <a:pt x="6215438" y="6645911"/>
                  <a:pt x="6215438" y="6645911"/>
                  <a:pt x="6215438" y="6645911"/>
                </a:cubicBezTo>
                <a:cubicBezTo>
                  <a:pt x="6213881" y="6647816"/>
                  <a:pt x="6213881" y="6647816"/>
                  <a:pt x="6213881" y="6647816"/>
                </a:cubicBezTo>
                <a:cubicBezTo>
                  <a:pt x="6213881" y="6647816"/>
                  <a:pt x="6214504" y="6650673"/>
                  <a:pt x="6214193" y="6652261"/>
                </a:cubicBezTo>
                <a:cubicBezTo>
                  <a:pt x="6213570" y="6655754"/>
                  <a:pt x="6208901" y="6660199"/>
                  <a:pt x="6208901" y="6660199"/>
                </a:cubicBezTo>
                <a:cubicBezTo>
                  <a:pt x="6192715" y="6646546"/>
                  <a:pt x="6192715" y="6646546"/>
                  <a:pt x="6192715" y="6646546"/>
                </a:cubicBezTo>
                <a:cubicBezTo>
                  <a:pt x="6193337" y="6644641"/>
                  <a:pt x="6193337" y="6644641"/>
                  <a:pt x="6193337" y="6644641"/>
                </a:cubicBezTo>
                <a:cubicBezTo>
                  <a:pt x="6192092" y="6643688"/>
                  <a:pt x="6192092" y="6643688"/>
                  <a:pt x="6192092" y="6643688"/>
                </a:cubicBezTo>
                <a:close/>
                <a:moveTo>
                  <a:pt x="6008688" y="6637338"/>
                </a:moveTo>
                <a:lnTo>
                  <a:pt x="6008688" y="6638926"/>
                </a:lnTo>
                <a:lnTo>
                  <a:pt x="5991226" y="6651626"/>
                </a:lnTo>
                <a:lnTo>
                  <a:pt x="5989638" y="6650038"/>
                </a:lnTo>
                <a:lnTo>
                  <a:pt x="5988051" y="6651626"/>
                </a:lnTo>
                <a:lnTo>
                  <a:pt x="5992813" y="6657976"/>
                </a:lnTo>
                <a:lnTo>
                  <a:pt x="5994401" y="6656389"/>
                </a:lnTo>
                <a:lnTo>
                  <a:pt x="5994401" y="6654801"/>
                </a:lnTo>
                <a:lnTo>
                  <a:pt x="6005513" y="6645276"/>
                </a:lnTo>
                <a:lnTo>
                  <a:pt x="6000751" y="6669089"/>
                </a:lnTo>
                <a:lnTo>
                  <a:pt x="6003926" y="6670676"/>
                </a:lnTo>
                <a:lnTo>
                  <a:pt x="6019801" y="6654801"/>
                </a:lnTo>
                <a:lnTo>
                  <a:pt x="6021389" y="6654801"/>
                </a:lnTo>
                <a:lnTo>
                  <a:pt x="6022976" y="6653213"/>
                </a:lnTo>
                <a:lnTo>
                  <a:pt x="6018213" y="6650038"/>
                </a:lnTo>
                <a:lnTo>
                  <a:pt x="6018213" y="6651626"/>
                </a:lnTo>
                <a:lnTo>
                  <a:pt x="6007101" y="6662739"/>
                </a:lnTo>
                <a:lnTo>
                  <a:pt x="6011863" y="6640513"/>
                </a:lnTo>
                <a:close/>
                <a:moveTo>
                  <a:pt x="5994618" y="6633181"/>
                </a:moveTo>
                <a:cubicBezTo>
                  <a:pt x="5993535" y="6633786"/>
                  <a:pt x="5992814" y="6635298"/>
                  <a:pt x="5993535" y="6636810"/>
                </a:cubicBezTo>
                <a:cubicBezTo>
                  <a:pt x="5994257" y="6638321"/>
                  <a:pt x="5996422" y="6638926"/>
                  <a:pt x="5998226" y="6638321"/>
                </a:cubicBezTo>
                <a:cubicBezTo>
                  <a:pt x="5999669" y="6637717"/>
                  <a:pt x="6000752" y="6635902"/>
                  <a:pt x="6000031" y="6634693"/>
                </a:cubicBezTo>
                <a:cubicBezTo>
                  <a:pt x="5998588" y="6633181"/>
                  <a:pt x="5996422" y="6632576"/>
                  <a:pt x="5994618" y="6633181"/>
                </a:cubicBezTo>
                <a:close/>
                <a:moveTo>
                  <a:pt x="6202364" y="6627813"/>
                </a:moveTo>
                <a:lnTo>
                  <a:pt x="6199189" y="6635751"/>
                </a:lnTo>
                <a:lnTo>
                  <a:pt x="6202364" y="6634163"/>
                </a:lnTo>
                <a:lnTo>
                  <a:pt x="6219827" y="6645276"/>
                </a:lnTo>
                <a:lnTo>
                  <a:pt x="6219827" y="6646864"/>
                </a:lnTo>
                <a:lnTo>
                  <a:pt x="6221415" y="6648451"/>
                </a:lnTo>
                <a:lnTo>
                  <a:pt x="6226177" y="6640514"/>
                </a:lnTo>
                <a:lnTo>
                  <a:pt x="6224590" y="6640514"/>
                </a:lnTo>
                <a:lnTo>
                  <a:pt x="6223002" y="6640514"/>
                </a:lnTo>
                <a:lnTo>
                  <a:pt x="6202364" y="6629401"/>
                </a:lnTo>
                <a:lnTo>
                  <a:pt x="6203952" y="6629401"/>
                </a:lnTo>
                <a:close/>
                <a:moveTo>
                  <a:pt x="5997576" y="6616701"/>
                </a:moveTo>
                <a:lnTo>
                  <a:pt x="5997576" y="6619876"/>
                </a:lnTo>
                <a:lnTo>
                  <a:pt x="5976938" y="6627814"/>
                </a:lnTo>
                <a:lnTo>
                  <a:pt x="5975351" y="6626226"/>
                </a:lnTo>
                <a:lnTo>
                  <a:pt x="5978526" y="6635751"/>
                </a:lnTo>
                <a:lnTo>
                  <a:pt x="5980114" y="6634164"/>
                </a:lnTo>
                <a:lnTo>
                  <a:pt x="5980114" y="6632576"/>
                </a:lnTo>
                <a:lnTo>
                  <a:pt x="5999164" y="6623051"/>
                </a:lnTo>
                <a:lnTo>
                  <a:pt x="6000751" y="6624639"/>
                </a:lnTo>
                <a:lnTo>
                  <a:pt x="6002339" y="6624639"/>
                </a:lnTo>
                <a:close/>
                <a:moveTo>
                  <a:pt x="6213159" y="6604001"/>
                </a:moveTo>
                <a:cubicBezTo>
                  <a:pt x="6211889" y="6606296"/>
                  <a:pt x="6210937" y="6607280"/>
                  <a:pt x="6209984" y="6609903"/>
                </a:cubicBezTo>
                <a:cubicBezTo>
                  <a:pt x="6206809" y="6617443"/>
                  <a:pt x="6205539" y="6625640"/>
                  <a:pt x="6215064" y="6629902"/>
                </a:cubicBezTo>
                <a:cubicBezTo>
                  <a:pt x="6224907" y="6634164"/>
                  <a:pt x="6230305" y="6629246"/>
                  <a:pt x="6233797" y="6622361"/>
                </a:cubicBezTo>
                <a:cubicBezTo>
                  <a:pt x="6235385" y="6618427"/>
                  <a:pt x="6235702" y="6615476"/>
                  <a:pt x="6234750" y="6611214"/>
                </a:cubicBezTo>
                <a:cubicBezTo>
                  <a:pt x="6234750" y="6611214"/>
                  <a:pt x="6234750" y="6611214"/>
                  <a:pt x="6229670" y="6608919"/>
                </a:cubicBezTo>
                <a:cubicBezTo>
                  <a:pt x="6229670" y="6608919"/>
                  <a:pt x="6229670" y="6608919"/>
                  <a:pt x="6228717" y="6609903"/>
                </a:cubicBezTo>
                <a:cubicBezTo>
                  <a:pt x="6231575" y="6612853"/>
                  <a:pt x="6232210" y="6617116"/>
                  <a:pt x="6230940" y="6620066"/>
                </a:cubicBezTo>
                <a:cubicBezTo>
                  <a:pt x="6228717" y="6624656"/>
                  <a:pt x="6220780" y="6625640"/>
                  <a:pt x="6216969" y="6622689"/>
                </a:cubicBezTo>
                <a:cubicBezTo>
                  <a:pt x="6213159" y="6619738"/>
                  <a:pt x="6209984" y="6616132"/>
                  <a:pt x="6211889" y="6611870"/>
                </a:cubicBezTo>
                <a:cubicBezTo>
                  <a:pt x="6213159" y="6609247"/>
                  <a:pt x="6215382" y="6607608"/>
                  <a:pt x="6218239" y="6607608"/>
                </a:cubicBezTo>
                <a:cubicBezTo>
                  <a:pt x="6218239" y="6607608"/>
                  <a:pt x="6218239" y="6607608"/>
                  <a:pt x="6218557" y="6605968"/>
                </a:cubicBezTo>
                <a:cubicBezTo>
                  <a:pt x="6218557" y="6605968"/>
                  <a:pt x="6218557" y="6605968"/>
                  <a:pt x="6213159" y="6604001"/>
                </a:cubicBezTo>
                <a:close/>
                <a:moveTo>
                  <a:pt x="6124575" y="6600826"/>
                </a:moveTo>
                <a:cubicBezTo>
                  <a:pt x="6124575" y="6600826"/>
                  <a:pt x="6124575" y="6600826"/>
                  <a:pt x="6145213" y="6600826"/>
                </a:cubicBezTo>
                <a:cubicBezTo>
                  <a:pt x="6138129" y="6616304"/>
                  <a:pt x="6131044" y="6630493"/>
                  <a:pt x="6124575" y="6642101"/>
                </a:cubicBezTo>
                <a:close/>
                <a:moveTo>
                  <a:pt x="6061075" y="6600826"/>
                </a:moveTo>
                <a:cubicBezTo>
                  <a:pt x="6061075" y="6600826"/>
                  <a:pt x="6061075" y="6600826"/>
                  <a:pt x="6083301" y="6600826"/>
                </a:cubicBezTo>
                <a:cubicBezTo>
                  <a:pt x="6083301" y="6600826"/>
                  <a:pt x="6083301" y="6600826"/>
                  <a:pt x="6083301" y="6642101"/>
                </a:cubicBezTo>
                <a:cubicBezTo>
                  <a:pt x="6076002" y="6630493"/>
                  <a:pt x="6068373" y="6616304"/>
                  <a:pt x="6061075" y="6600826"/>
                </a:cubicBezTo>
                <a:close/>
                <a:moveTo>
                  <a:pt x="5979346" y="6594512"/>
                </a:moveTo>
                <a:cubicBezTo>
                  <a:pt x="5969403" y="6597080"/>
                  <a:pt x="5967414" y="6604144"/>
                  <a:pt x="5969403" y="6611528"/>
                </a:cubicBezTo>
                <a:cubicBezTo>
                  <a:pt x="5970397" y="6615381"/>
                  <a:pt x="5971723" y="6617629"/>
                  <a:pt x="5975037" y="6619876"/>
                </a:cubicBezTo>
                <a:cubicBezTo>
                  <a:pt x="5975037" y="6619876"/>
                  <a:pt x="5975037" y="6619876"/>
                  <a:pt x="5981004" y="6618592"/>
                </a:cubicBezTo>
                <a:cubicBezTo>
                  <a:pt x="5981004" y="6618592"/>
                  <a:pt x="5981004" y="6618592"/>
                  <a:pt x="5981004" y="6617629"/>
                </a:cubicBezTo>
                <a:cubicBezTo>
                  <a:pt x="5977026" y="6617308"/>
                  <a:pt x="5973380" y="6613776"/>
                  <a:pt x="5972386" y="6610886"/>
                </a:cubicBezTo>
                <a:cubicBezTo>
                  <a:pt x="5971391" y="6606070"/>
                  <a:pt x="5975037" y="6601254"/>
                  <a:pt x="5980009" y="6600933"/>
                </a:cubicBezTo>
                <a:cubicBezTo>
                  <a:pt x="5980009" y="6600933"/>
                  <a:pt x="5980009" y="6600933"/>
                  <a:pt x="5983324" y="6613455"/>
                </a:cubicBezTo>
                <a:cubicBezTo>
                  <a:pt x="5983324" y="6613455"/>
                  <a:pt x="5983324" y="6613455"/>
                  <a:pt x="5982330" y="6614739"/>
                </a:cubicBezTo>
                <a:cubicBezTo>
                  <a:pt x="5982330" y="6614739"/>
                  <a:pt x="5982330" y="6614739"/>
                  <a:pt x="5982992" y="6616023"/>
                </a:cubicBezTo>
                <a:cubicBezTo>
                  <a:pt x="5982992" y="6616023"/>
                  <a:pt x="5982992" y="6616023"/>
                  <a:pt x="5988959" y="6614418"/>
                </a:cubicBezTo>
                <a:cubicBezTo>
                  <a:pt x="5988959" y="6614418"/>
                  <a:pt x="5988959" y="6614418"/>
                  <a:pt x="5988296" y="6613134"/>
                </a:cubicBezTo>
                <a:cubicBezTo>
                  <a:pt x="5988296" y="6613134"/>
                  <a:pt x="5988296" y="6613134"/>
                  <a:pt x="5986307" y="6612171"/>
                </a:cubicBezTo>
                <a:cubicBezTo>
                  <a:pt x="5986307" y="6612171"/>
                  <a:pt x="5986307" y="6612171"/>
                  <a:pt x="5983324" y="6599970"/>
                </a:cubicBezTo>
                <a:cubicBezTo>
                  <a:pt x="5987301" y="6598365"/>
                  <a:pt x="5992273" y="6600612"/>
                  <a:pt x="5993268" y="6604786"/>
                </a:cubicBezTo>
                <a:cubicBezTo>
                  <a:pt x="5994262" y="6607676"/>
                  <a:pt x="5993268" y="6610565"/>
                  <a:pt x="5991279" y="6612492"/>
                </a:cubicBezTo>
                <a:cubicBezTo>
                  <a:pt x="5991279" y="6612492"/>
                  <a:pt x="5991279" y="6612492"/>
                  <a:pt x="5991942" y="6613455"/>
                </a:cubicBezTo>
                <a:cubicBezTo>
                  <a:pt x="5991942" y="6613455"/>
                  <a:pt x="5991942" y="6613455"/>
                  <a:pt x="5997577" y="6611850"/>
                </a:cubicBezTo>
                <a:cubicBezTo>
                  <a:pt x="5997246" y="6609602"/>
                  <a:pt x="5997246" y="6607997"/>
                  <a:pt x="5996583" y="6605749"/>
                </a:cubicBezTo>
                <a:cubicBezTo>
                  <a:pt x="5994262" y="6597723"/>
                  <a:pt x="5989953" y="6591301"/>
                  <a:pt x="5979346" y="6594512"/>
                </a:cubicBezTo>
                <a:close/>
                <a:moveTo>
                  <a:pt x="6213477" y="6592888"/>
                </a:moveTo>
                <a:lnTo>
                  <a:pt x="6211889" y="6600826"/>
                </a:lnTo>
                <a:lnTo>
                  <a:pt x="6213477" y="6600826"/>
                </a:lnTo>
                <a:lnTo>
                  <a:pt x="6215064" y="6599238"/>
                </a:lnTo>
                <a:lnTo>
                  <a:pt x="6235702" y="6602413"/>
                </a:lnTo>
                <a:lnTo>
                  <a:pt x="6235702" y="6605588"/>
                </a:lnTo>
                <a:lnTo>
                  <a:pt x="6237290" y="6605588"/>
                </a:lnTo>
                <a:lnTo>
                  <a:pt x="6238877" y="6596063"/>
                </a:lnTo>
                <a:lnTo>
                  <a:pt x="6237290" y="6597651"/>
                </a:lnTo>
                <a:lnTo>
                  <a:pt x="6215064" y="6594476"/>
                </a:lnTo>
                <a:lnTo>
                  <a:pt x="6215064" y="6592888"/>
                </a:lnTo>
                <a:close/>
                <a:moveTo>
                  <a:pt x="4702533" y="6572250"/>
                </a:moveTo>
                <a:cubicBezTo>
                  <a:pt x="4703456" y="6572250"/>
                  <a:pt x="4703764" y="6572905"/>
                  <a:pt x="4703764" y="6574543"/>
                </a:cubicBezTo>
                <a:lnTo>
                  <a:pt x="4703764" y="6578474"/>
                </a:lnTo>
                <a:cubicBezTo>
                  <a:pt x="4703764" y="6583388"/>
                  <a:pt x="4703148" y="6585354"/>
                  <a:pt x="4701300" y="6587647"/>
                </a:cubicBezTo>
                <a:cubicBezTo>
                  <a:pt x="4698528" y="6590595"/>
                  <a:pt x="4694216" y="6592888"/>
                  <a:pt x="4690519" y="6592888"/>
                </a:cubicBezTo>
                <a:cubicBezTo>
                  <a:pt x="4686207" y="6592888"/>
                  <a:pt x="4683126" y="6589612"/>
                  <a:pt x="4683126" y="6585026"/>
                </a:cubicBezTo>
                <a:cubicBezTo>
                  <a:pt x="4683126" y="6581423"/>
                  <a:pt x="4684974" y="6578474"/>
                  <a:pt x="4688671" y="6576509"/>
                </a:cubicBezTo>
                <a:cubicBezTo>
                  <a:pt x="4691135" y="6574543"/>
                  <a:pt x="4693599" y="6574216"/>
                  <a:pt x="4700376" y="6572905"/>
                </a:cubicBezTo>
                <a:cubicBezTo>
                  <a:pt x="4700376" y="6572905"/>
                  <a:pt x="4700376" y="6572905"/>
                  <a:pt x="4701916" y="6572578"/>
                </a:cubicBezTo>
                <a:cubicBezTo>
                  <a:pt x="4702224" y="6572250"/>
                  <a:pt x="4702533" y="6572250"/>
                  <a:pt x="4702533" y="6572250"/>
                </a:cubicBezTo>
                <a:close/>
                <a:moveTo>
                  <a:pt x="5969299" y="6570663"/>
                </a:moveTo>
                <a:cubicBezTo>
                  <a:pt x="5988051" y="6571313"/>
                  <a:pt x="5988051" y="6571313"/>
                  <a:pt x="5988051" y="6571313"/>
                </a:cubicBezTo>
                <a:cubicBezTo>
                  <a:pt x="5988051" y="6573586"/>
                  <a:pt x="5988051" y="6574885"/>
                  <a:pt x="5987456" y="6577158"/>
                </a:cubicBezTo>
                <a:cubicBezTo>
                  <a:pt x="5987158" y="6580405"/>
                  <a:pt x="5983586" y="6584302"/>
                  <a:pt x="5979717" y="6584627"/>
                </a:cubicBezTo>
                <a:cubicBezTo>
                  <a:pt x="5974359" y="6584951"/>
                  <a:pt x="5969598" y="6579756"/>
                  <a:pt x="5969299" y="6575859"/>
                </a:cubicBezTo>
                <a:cubicBezTo>
                  <a:pt x="5969001" y="6571637"/>
                  <a:pt x="5969299" y="6570663"/>
                  <a:pt x="5969299" y="6570663"/>
                </a:cubicBezTo>
                <a:close/>
                <a:moveTo>
                  <a:pt x="5966140" y="6562726"/>
                </a:moveTo>
                <a:cubicBezTo>
                  <a:pt x="5966140" y="6576220"/>
                  <a:pt x="5966140" y="6576220"/>
                  <a:pt x="5966140" y="6576220"/>
                </a:cubicBezTo>
                <a:cubicBezTo>
                  <a:pt x="5965826" y="6582325"/>
                  <a:pt x="5972103" y="6589714"/>
                  <a:pt x="5980263" y="6589714"/>
                </a:cubicBezTo>
                <a:cubicBezTo>
                  <a:pt x="5987793" y="6589072"/>
                  <a:pt x="5991559" y="6581682"/>
                  <a:pt x="5992187" y="6574935"/>
                </a:cubicBezTo>
                <a:cubicBezTo>
                  <a:pt x="5992814" y="6563369"/>
                  <a:pt x="5992814" y="6563369"/>
                  <a:pt x="5992814" y="6563369"/>
                </a:cubicBezTo>
                <a:lnTo>
                  <a:pt x="5991245" y="6563369"/>
                </a:lnTo>
                <a:cubicBezTo>
                  <a:pt x="5990304" y="6564975"/>
                  <a:pt x="5990304" y="6564975"/>
                  <a:pt x="5990304" y="6564975"/>
                </a:cubicBezTo>
                <a:cubicBezTo>
                  <a:pt x="5968964" y="6564654"/>
                  <a:pt x="5968964" y="6564654"/>
                  <a:pt x="5968964" y="6564654"/>
                </a:cubicBezTo>
                <a:cubicBezTo>
                  <a:pt x="5967709" y="6562726"/>
                  <a:pt x="5967709" y="6562726"/>
                  <a:pt x="5967709" y="6562726"/>
                </a:cubicBezTo>
                <a:cubicBezTo>
                  <a:pt x="5966140" y="6562726"/>
                  <a:pt x="5966140" y="6562726"/>
                  <a:pt x="5966140" y="6562726"/>
                </a:cubicBezTo>
                <a:close/>
                <a:moveTo>
                  <a:pt x="6213476" y="6561138"/>
                </a:moveTo>
                <a:cubicBezTo>
                  <a:pt x="6213476" y="6561138"/>
                  <a:pt x="6213476" y="6561138"/>
                  <a:pt x="6215027" y="6566418"/>
                </a:cubicBezTo>
                <a:cubicBezTo>
                  <a:pt x="6215027" y="6566418"/>
                  <a:pt x="6215027" y="6566418"/>
                  <a:pt x="6214717" y="6585986"/>
                </a:cubicBezTo>
                <a:lnTo>
                  <a:pt x="6213786" y="6589713"/>
                </a:lnTo>
                <a:cubicBezTo>
                  <a:pt x="6213786" y="6589713"/>
                  <a:pt x="6213786" y="6589713"/>
                  <a:pt x="6219370" y="6585986"/>
                </a:cubicBezTo>
                <a:cubicBezTo>
                  <a:pt x="6218750" y="6585986"/>
                  <a:pt x="6218129" y="6585675"/>
                  <a:pt x="6218129" y="6585365"/>
                </a:cubicBezTo>
                <a:cubicBezTo>
                  <a:pt x="6217509" y="6584744"/>
                  <a:pt x="6217819" y="6581327"/>
                  <a:pt x="6217819" y="6579153"/>
                </a:cubicBezTo>
                <a:cubicBezTo>
                  <a:pt x="6217819" y="6579153"/>
                  <a:pt x="6217819" y="6579153"/>
                  <a:pt x="6238913" y="6578842"/>
                </a:cubicBezTo>
                <a:cubicBezTo>
                  <a:pt x="6238913" y="6578842"/>
                  <a:pt x="6238913" y="6578842"/>
                  <a:pt x="6239844" y="6580706"/>
                </a:cubicBezTo>
                <a:cubicBezTo>
                  <a:pt x="6239844" y="6580706"/>
                  <a:pt x="6239844" y="6580706"/>
                  <a:pt x="6240464" y="6580706"/>
                </a:cubicBezTo>
                <a:cubicBezTo>
                  <a:pt x="6240464" y="6580706"/>
                  <a:pt x="6240464" y="6580706"/>
                  <a:pt x="6240464" y="6572941"/>
                </a:cubicBezTo>
                <a:cubicBezTo>
                  <a:pt x="6240464" y="6572941"/>
                  <a:pt x="6240464" y="6572941"/>
                  <a:pt x="6239223" y="6572941"/>
                </a:cubicBezTo>
                <a:cubicBezTo>
                  <a:pt x="6239223" y="6572941"/>
                  <a:pt x="6239223" y="6572941"/>
                  <a:pt x="6238913" y="6573873"/>
                </a:cubicBezTo>
                <a:cubicBezTo>
                  <a:pt x="6238913" y="6573873"/>
                  <a:pt x="6238913" y="6573873"/>
                  <a:pt x="6217509" y="6574183"/>
                </a:cubicBezTo>
                <a:cubicBezTo>
                  <a:pt x="6217509" y="6569835"/>
                  <a:pt x="6217509" y="6566729"/>
                  <a:pt x="6218440" y="6566108"/>
                </a:cubicBezTo>
                <a:cubicBezTo>
                  <a:pt x="6218750" y="6565797"/>
                  <a:pt x="6219370" y="6565487"/>
                  <a:pt x="6219991" y="6565487"/>
                </a:cubicBezTo>
                <a:cubicBezTo>
                  <a:pt x="6219991" y="6565487"/>
                  <a:pt x="6219991" y="6565487"/>
                  <a:pt x="6213476" y="6561138"/>
                </a:cubicBezTo>
                <a:close/>
                <a:moveTo>
                  <a:pt x="5979056" y="6553957"/>
                </a:moveTo>
                <a:cubicBezTo>
                  <a:pt x="5977544" y="6554713"/>
                  <a:pt x="5976939" y="6556603"/>
                  <a:pt x="5977544" y="6558493"/>
                </a:cubicBezTo>
                <a:cubicBezTo>
                  <a:pt x="5978149" y="6560383"/>
                  <a:pt x="5979963" y="6561139"/>
                  <a:pt x="5981172" y="6560383"/>
                </a:cubicBezTo>
                <a:cubicBezTo>
                  <a:pt x="5982684" y="6558871"/>
                  <a:pt x="5983290" y="6556981"/>
                  <a:pt x="5982684" y="6555091"/>
                </a:cubicBezTo>
                <a:cubicBezTo>
                  <a:pt x="5982079" y="6553579"/>
                  <a:pt x="5980265" y="6553201"/>
                  <a:pt x="5979056" y="6553957"/>
                </a:cubicBezTo>
                <a:close/>
                <a:moveTo>
                  <a:pt x="4916817" y="6545262"/>
                </a:moveTo>
                <a:cubicBezTo>
                  <a:pt x="4926786" y="6545262"/>
                  <a:pt x="4933952" y="6555670"/>
                  <a:pt x="4933952" y="6570809"/>
                </a:cubicBezTo>
                <a:cubicBezTo>
                  <a:pt x="4933952" y="6583110"/>
                  <a:pt x="4926786" y="6592887"/>
                  <a:pt x="4917751" y="6592887"/>
                </a:cubicBezTo>
                <a:cubicBezTo>
                  <a:pt x="4907780" y="6592887"/>
                  <a:pt x="4900614" y="6582479"/>
                  <a:pt x="4900614" y="6568602"/>
                </a:cubicBezTo>
                <a:cubicBezTo>
                  <a:pt x="4900614" y="6555040"/>
                  <a:pt x="4907157" y="6545262"/>
                  <a:pt x="4916817" y="6545262"/>
                </a:cubicBezTo>
                <a:close/>
                <a:moveTo>
                  <a:pt x="4845052" y="6545262"/>
                </a:moveTo>
                <a:cubicBezTo>
                  <a:pt x="4853624" y="6545262"/>
                  <a:pt x="4859339" y="6554652"/>
                  <a:pt x="4859339" y="6568574"/>
                </a:cubicBezTo>
                <a:cubicBezTo>
                  <a:pt x="4859339" y="6583467"/>
                  <a:pt x="4851719" y="6594475"/>
                  <a:pt x="4841560" y="6594475"/>
                </a:cubicBezTo>
                <a:cubicBezTo>
                  <a:pt x="4838067" y="6594475"/>
                  <a:pt x="4833622" y="6592209"/>
                  <a:pt x="4832352" y="6589295"/>
                </a:cubicBezTo>
                <a:cubicBezTo>
                  <a:pt x="4831082" y="6587029"/>
                  <a:pt x="4830764" y="6583467"/>
                  <a:pt x="4830764" y="6573106"/>
                </a:cubicBezTo>
                <a:cubicBezTo>
                  <a:pt x="4830764" y="6564688"/>
                  <a:pt x="4831399" y="6559184"/>
                  <a:pt x="4832987" y="6555623"/>
                </a:cubicBezTo>
                <a:cubicBezTo>
                  <a:pt x="4835209" y="6549147"/>
                  <a:pt x="4839972" y="6545262"/>
                  <a:pt x="4845052" y="6545262"/>
                </a:cubicBezTo>
                <a:close/>
                <a:moveTo>
                  <a:pt x="5068752" y="6543675"/>
                </a:moveTo>
                <a:cubicBezTo>
                  <a:pt x="5073341" y="6543675"/>
                  <a:pt x="5077604" y="6546215"/>
                  <a:pt x="5080227" y="6550343"/>
                </a:cubicBezTo>
                <a:cubicBezTo>
                  <a:pt x="5082194" y="6554153"/>
                  <a:pt x="5083177" y="6559550"/>
                  <a:pt x="5083177" y="6567805"/>
                </a:cubicBezTo>
                <a:cubicBezTo>
                  <a:pt x="5083177" y="6583363"/>
                  <a:pt x="5078259" y="6591300"/>
                  <a:pt x="5068752" y="6591300"/>
                </a:cubicBezTo>
                <a:cubicBezTo>
                  <a:pt x="5059244" y="6591300"/>
                  <a:pt x="5053014" y="6581140"/>
                  <a:pt x="5053014" y="6566853"/>
                </a:cubicBezTo>
                <a:cubicBezTo>
                  <a:pt x="5053014" y="6553200"/>
                  <a:pt x="5059571" y="6543675"/>
                  <a:pt x="5068752" y="6543675"/>
                </a:cubicBezTo>
                <a:close/>
                <a:moveTo>
                  <a:pt x="4763434" y="6543675"/>
                </a:moveTo>
                <a:cubicBezTo>
                  <a:pt x="4767782" y="6543675"/>
                  <a:pt x="4771820" y="6546215"/>
                  <a:pt x="4773994" y="6550343"/>
                </a:cubicBezTo>
                <a:cubicBezTo>
                  <a:pt x="4775857" y="6554153"/>
                  <a:pt x="4776789" y="6559550"/>
                  <a:pt x="4776789" y="6567805"/>
                </a:cubicBezTo>
                <a:cubicBezTo>
                  <a:pt x="4776789" y="6583363"/>
                  <a:pt x="4772441" y="6591300"/>
                  <a:pt x="4763434" y="6591300"/>
                </a:cubicBezTo>
                <a:cubicBezTo>
                  <a:pt x="4754426" y="6591300"/>
                  <a:pt x="4748214" y="6581140"/>
                  <a:pt x="4748214" y="6566853"/>
                </a:cubicBezTo>
                <a:cubicBezTo>
                  <a:pt x="4748214" y="6553200"/>
                  <a:pt x="4754426" y="6543675"/>
                  <a:pt x="4763434" y="6543675"/>
                </a:cubicBezTo>
                <a:close/>
                <a:moveTo>
                  <a:pt x="5755245" y="6542087"/>
                </a:moveTo>
                <a:cubicBezTo>
                  <a:pt x="5758875" y="6542087"/>
                  <a:pt x="5761513" y="6543101"/>
                  <a:pt x="5763162" y="6545465"/>
                </a:cubicBezTo>
                <a:cubicBezTo>
                  <a:pt x="5764812" y="6547829"/>
                  <a:pt x="5765801" y="6550869"/>
                  <a:pt x="5765801" y="6553234"/>
                </a:cubicBezTo>
                <a:cubicBezTo>
                  <a:pt x="5765801" y="6555260"/>
                  <a:pt x="5764812" y="6555936"/>
                  <a:pt x="5762833" y="6556273"/>
                </a:cubicBezTo>
                <a:cubicBezTo>
                  <a:pt x="5760523" y="6556611"/>
                  <a:pt x="5753926" y="6556949"/>
                  <a:pt x="5751618" y="6557287"/>
                </a:cubicBezTo>
                <a:cubicBezTo>
                  <a:pt x="5751618" y="6557287"/>
                  <a:pt x="5751618" y="6557287"/>
                  <a:pt x="5745349" y="6557962"/>
                </a:cubicBezTo>
                <a:lnTo>
                  <a:pt x="5742380" y="6557962"/>
                </a:lnTo>
                <a:cubicBezTo>
                  <a:pt x="5740731" y="6557962"/>
                  <a:pt x="5740401" y="6557624"/>
                  <a:pt x="5740401" y="6556273"/>
                </a:cubicBezTo>
                <a:cubicBezTo>
                  <a:pt x="5740401" y="6553909"/>
                  <a:pt x="5742051" y="6549856"/>
                  <a:pt x="5744030" y="6547154"/>
                </a:cubicBezTo>
                <a:cubicBezTo>
                  <a:pt x="5746669" y="6544114"/>
                  <a:pt x="5750957" y="6542087"/>
                  <a:pt x="5755245" y="6542087"/>
                </a:cubicBezTo>
                <a:close/>
                <a:moveTo>
                  <a:pt x="5469691" y="6542087"/>
                </a:moveTo>
                <a:cubicBezTo>
                  <a:pt x="5473367" y="6542087"/>
                  <a:pt x="5476041" y="6543101"/>
                  <a:pt x="5477712" y="6545465"/>
                </a:cubicBezTo>
                <a:cubicBezTo>
                  <a:pt x="5479383" y="6547829"/>
                  <a:pt x="5480051" y="6550869"/>
                  <a:pt x="5480051" y="6553234"/>
                </a:cubicBezTo>
                <a:cubicBezTo>
                  <a:pt x="5480051" y="6555260"/>
                  <a:pt x="5479383" y="6555936"/>
                  <a:pt x="5477379" y="6556273"/>
                </a:cubicBezTo>
                <a:cubicBezTo>
                  <a:pt x="5475038" y="6556611"/>
                  <a:pt x="5468354" y="6556949"/>
                  <a:pt x="5465680" y="6557287"/>
                </a:cubicBezTo>
                <a:cubicBezTo>
                  <a:pt x="5465680" y="6557287"/>
                  <a:pt x="5465680" y="6557287"/>
                  <a:pt x="5459330" y="6557962"/>
                </a:cubicBezTo>
                <a:lnTo>
                  <a:pt x="5456322" y="6557962"/>
                </a:lnTo>
                <a:cubicBezTo>
                  <a:pt x="5454985" y="6557962"/>
                  <a:pt x="5454651" y="6557624"/>
                  <a:pt x="5454651" y="6556273"/>
                </a:cubicBezTo>
                <a:cubicBezTo>
                  <a:pt x="5454651" y="6553909"/>
                  <a:pt x="5456322" y="6549856"/>
                  <a:pt x="5458328" y="6547154"/>
                </a:cubicBezTo>
                <a:cubicBezTo>
                  <a:pt x="5461001" y="6544114"/>
                  <a:pt x="5465013" y="6542087"/>
                  <a:pt x="5469691" y="6542087"/>
                </a:cubicBezTo>
                <a:close/>
                <a:moveTo>
                  <a:pt x="6124575" y="6538913"/>
                </a:moveTo>
                <a:cubicBezTo>
                  <a:pt x="6124575" y="6538913"/>
                  <a:pt x="6124575" y="6538913"/>
                  <a:pt x="6169025" y="6538913"/>
                </a:cubicBezTo>
                <a:cubicBezTo>
                  <a:pt x="6166849" y="6546103"/>
                  <a:pt x="6164673" y="6553620"/>
                  <a:pt x="6161876" y="6561138"/>
                </a:cubicBezTo>
                <a:cubicBezTo>
                  <a:pt x="6161876" y="6561138"/>
                  <a:pt x="6161876" y="6561138"/>
                  <a:pt x="6124575" y="6561138"/>
                </a:cubicBezTo>
                <a:close/>
                <a:moveTo>
                  <a:pt x="6091498" y="6538913"/>
                </a:moveTo>
                <a:cubicBezTo>
                  <a:pt x="6091498" y="6538913"/>
                  <a:pt x="6091498" y="6538913"/>
                  <a:pt x="6102829" y="6538913"/>
                </a:cubicBezTo>
                <a:cubicBezTo>
                  <a:pt x="6102829" y="6538913"/>
                  <a:pt x="6102829" y="6538913"/>
                  <a:pt x="6114476" y="6538913"/>
                </a:cubicBezTo>
                <a:lnTo>
                  <a:pt x="6114476" y="6570103"/>
                </a:lnTo>
                <a:cubicBezTo>
                  <a:pt x="6114476" y="6570103"/>
                  <a:pt x="6114476" y="6570103"/>
                  <a:pt x="6157913" y="6570103"/>
                </a:cubicBezTo>
                <a:cubicBezTo>
                  <a:pt x="6157598" y="6571058"/>
                  <a:pt x="6156969" y="6572331"/>
                  <a:pt x="6156654" y="6573604"/>
                </a:cubicBezTo>
                <a:cubicBezTo>
                  <a:pt x="6154136" y="6579651"/>
                  <a:pt x="6151618" y="6585698"/>
                  <a:pt x="6148785" y="6591745"/>
                </a:cubicBezTo>
                <a:cubicBezTo>
                  <a:pt x="6148785" y="6591745"/>
                  <a:pt x="6148785" y="6591745"/>
                  <a:pt x="6118882" y="6591745"/>
                </a:cubicBezTo>
                <a:cubicBezTo>
                  <a:pt x="6118882" y="6591745"/>
                  <a:pt x="6118882" y="6591745"/>
                  <a:pt x="6114476" y="6591745"/>
                </a:cubicBezTo>
                <a:cubicBezTo>
                  <a:pt x="6114476" y="6591745"/>
                  <a:pt x="6114476" y="6591745"/>
                  <a:pt x="6114476" y="6656672"/>
                </a:cubicBezTo>
                <a:cubicBezTo>
                  <a:pt x="6111013" y="6661446"/>
                  <a:pt x="6107866" y="6665584"/>
                  <a:pt x="6105348" y="6668130"/>
                </a:cubicBezTo>
                <a:cubicBezTo>
                  <a:pt x="6104718" y="6669085"/>
                  <a:pt x="6103774" y="6670040"/>
                  <a:pt x="6102829" y="6670676"/>
                </a:cubicBezTo>
                <a:cubicBezTo>
                  <a:pt x="6102200" y="6670040"/>
                  <a:pt x="6101256" y="6669085"/>
                  <a:pt x="6100311" y="6668130"/>
                </a:cubicBezTo>
                <a:cubicBezTo>
                  <a:pt x="6097793" y="6665584"/>
                  <a:pt x="6094960" y="6661446"/>
                  <a:pt x="6091498" y="6656672"/>
                </a:cubicBezTo>
                <a:cubicBezTo>
                  <a:pt x="6091498" y="6656672"/>
                  <a:pt x="6091498" y="6656672"/>
                  <a:pt x="6091498" y="6591745"/>
                </a:cubicBezTo>
                <a:cubicBezTo>
                  <a:pt x="6091498" y="6591745"/>
                  <a:pt x="6091498" y="6591745"/>
                  <a:pt x="6087091" y="6591745"/>
                </a:cubicBezTo>
                <a:cubicBezTo>
                  <a:pt x="6087091" y="6591745"/>
                  <a:pt x="6087091" y="6591745"/>
                  <a:pt x="6057503" y="6591745"/>
                </a:cubicBezTo>
                <a:cubicBezTo>
                  <a:pt x="6054670" y="6585698"/>
                  <a:pt x="6052152" y="6579651"/>
                  <a:pt x="6049949" y="6573604"/>
                </a:cubicBezTo>
                <a:cubicBezTo>
                  <a:pt x="6049319" y="6572331"/>
                  <a:pt x="6049004" y="6571058"/>
                  <a:pt x="6048376" y="6570103"/>
                </a:cubicBezTo>
                <a:cubicBezTo>
                  <a:pt x="6048376" y="6570103"/>
                  <a:pt x="6048376" y="6570103"/>
                  <a:pt x="6091498" y="6570103"/>
                </a:cubicBezTo>
                <a:cubicBezTo>
                  <a:pt x="6091498" y="6570103"/>
                  <a:pt x="6091498" y="6570103"/>
                  <a:pt x="6091498" y="6538913"/>
                </a:cubicBezTo>
                <a:close/>
                <a:moveTo>
                  <a:pt x="6037263" y="6538913"/>
                </a:moveTo>
                <a:cubicBezTo>
                  <a:pt x="6037263" y="6538913"/>
                  <a:pt x="6037263" y="6538913"/>
                  <a:pt x="6083301" y="6538913"/>
                </a:cubicBezTo>
                <a:lnTo>
                  <a:pt x="6083301" y="6561138"/>
                </a:lnTo>
                <a:cubicBezTo>
                  <a:pt x="6083301" y="6561138"/>
                  <a:pt x="6083301" y="6561138"/>
                  <a:pt x="6044395" y="6561138"/>
                </a:cubicBezTo>
                <a:cubicBezTo>
                  <a:pt x="6041802" y="6553620"/>
                  <a:pt x="6039208" y="6546103"/>
                  <a:pt x="6037263" y="6538913"/>
                </a:cubicBezTo>
                <a:close/>
                <a:moveTo>
                  <a:pt x="6231254" y="6534151"/>
                </a:moveTo>
                <a:cubicBezTo>
                  <a:pt x="6231254" y="6534151"/>
                  <a:pt x="6231254" y="6534151"/>
                  <a:pt x="6225287" y="6535436"/>
                </a:cubicBezTo>
                <a:cubicBezTo>
                  <a:pt x="6225287" y="6535436"/>
                  <a:pt x="6225287" y="6535436"/>
                  <a:pt x="6225287" y="6536399"/>
                </a:cubicBezTo>
                <a:cubicBezTo>
                  <a:pt x="6229596" y="6537041"/>
                  <a:pt x="6233242" y="6540252"/>
                  <a:pt x="6233905" y="6543462"/>
                </a:cubicBezTo>
                <a:cubicBezTo>
                  <a:pt x="6234900" y="6547957"/>
                  <a:pt x="6231254" y="6553094"/>
                  <a:pt x="6226282" y="6553415"/>
                </a:cubicBezTo>
                <a:cubicBezTo>
                  <a:pt x="6226282" y="6553415"/>
                  <a:pt x="6226282" y="6553415"/>
                  <a:pt x="6222967" y="6540573"/>
                </a:cubicBezTo>
                <a:cubicBezTo>
                  <a:pt x="6222967" y="6540573"/>
                  <a:pt x="6222967" y="6540573"/>
                  <a:pt x="6223961" y="6538967"/>
                </a:cubicBezTo>
                <a:cubicBezTo>
                  <a:pt x="6223961" y="6538967"/>
                  <a:pt x="6223961" y="6538967"/>
                  <a:pt x="6223630" y="6538004"/>
                </a:cubicBezTo>
                <a:cubicBezTo>
                  <a:pt x="6223630" y="6538004"/>
                  <a:pt x="6223630" y="6538004"/>
                  <a:pt x="6217664" y="6539609"/>
                </a:cubicBezTo>
                <a:cubicBezTo>
                  <a:pt x="6217664" y="6539609"/>
                  <a:pt x="6217664" y="6539609"/>
                  <a:pt x="6217995" y="6540894"/>
                </a:cubicBezTo>
                <a:cubicBezTo>
                  <a:pt x="6217995" y="6540894"/>
                  <a:pt x="6217995" y="6540894"/>
                  <a:pt x="6220315" y="6541857"/>
                </a:cubicBezTo>
                <a:cubicBezTo>
                  <a:pt x="6220315" y="6541857"/>
                  <a:pt x="6220315" y="6541857"/>
                  <a:pt x="6223299" y="6554378"/>
                </a:cubicBezTo>
                <a:cubicBezTo>
                  <a:pt x="6218990" y="6555984"/>
                  <a:pt x="6214018" y="6553415"/>
                  <a:pt x="6213023" y="6549241"/>
                </a:cubicBezTo>
                <a:cubicBezTo>
                  <a:pt x="6212360" y="6546352"/>
                  <a:pt x="6213023" y="6543462"/>
                  <a:pt x="6215343" y="6541536"/>
                </a:cubicBezTo>
                <a:cubicBezTo>
                  <a:pt x="6215343" y="6541536"/>
                  <a:pt x="6215343" y="6541536"/>
                  <a:pt x="6214349" y="6540573"/>
                </a:cubicBezTo>
                <a:cubicBezTo>
                  <a:pt x="6214349" y="6540573"/>
                  <a:pt x="6214349" y="6540573"/>
                  <a:pt x="6208714" y="6541857"/>
                </a:cubicBezTo>
                <a:cubicBezTo>
                  <a:pt x="6209377" y="6544425"/>
                  <a:pt x="6209377" y="6546031"/>
                  <a:pt x="6210040" y="6548599"/>
                </a:cubicBezTo>
                <a:cubicBezTo>
                  <a:pt x="6212029" y="6556305"/>
                  <a:pt x="6216669" y="6562726"/>
                  <a:pt x="6226945" y="6559837"/>
                </a:cubicBezTo>
                <a:cubicBezTo>
                  <a:pt x="6236888" y="6557268"/>
                  <a:pt x="6238877" y="6550205"/>
                  <a:pt x="6237220" y="6542820"/>
                </a:cubicBezTo>
                <a:cubicBezTo>
                  <a:pt x="6236226" y="6538967"/>
                  <a:pt x="6234568" y="6536720"/>
                  <a:pt x="6231254" y="6534151"/>
                </a:cubicBezTo>
                <a:close/>
                <a:moveTo>
                  <a:pt x="5814062" y="6534150"/>
                </a:moveTo>
                <a:cubicBezTo>
                  <a:pt x="5813744" y="6534150"/>
                  <a:pt x="5813427" y="6534150"/>
                  <a:pt x="5813109" y="6534469"/>
                </a:cubicBezTo>
                <a:cubicBezTo>
                  <a:pt x="5813109" y="6534469"/>
                  <a:pt x="5813109" y="6534469"/>
                  <a:pt x="5812157" y="6534469"/>
                </a:cubicBezTo>
                <a:cubicBezTo>
                  <a:pt x="5812157" y="6534469"/>
                  <a:pt x="5812157" y="6534469"/>
                  <a:pt x="5793423" y="6536383"/>
                </a:cubicBezTo>
                <a:cubicBezTo>
                  <a:pt x="5791518" y="6536702"/>
                  <a:pt x="5791201" y="6537021"/>
                  <a:pt x="5791201" y="6538617"/>
                </a:cubicBezTo>
                <a:cubicBezTo>
                  <a:pt x="5791201" y="6538617"/>
                  <a:pt x="5791201" y="6538617"/>
                  <a:pt x="5791201" y="6540850"/>
                </a:cubicBezTo>
                <a:cubicBezTo>
                  <a:pt x="5791201" y="6542126"/>
                  <a:pt x="5791836" y="6542764"/>
                  <a:pt x="5795011" y="6543083"/>
                </a:cubicBezTo>
                <a:cubicBezTo>
                  <a:pt x="5800091" y="6543402"/>
                  <a:pt x="5800409" y="6544359"/>
                  <a:pt x="5800409" y="6560310"/>
                </a:cubicBezTo>
                <a:lnTo>
                  <a:pt x="5800409" y="6571156"/>
                </a:lnTo>
                <a:cubicBezTo>
                  <a:pt x="5800409" y="6579451"/>
                  <a:pt x="5800409" y="6585512"/>
                  <a:pt x="5800091" y="6589022"/>
                </a:cubicBezTo>
                <a:cubicBezTo>
                  <a:pt x="5800091" y="6591893"/>
                  <a:pt x="5799457" y="6592531"/>
                  <a:pt x="5795328" y="6593807"/>
                </a:cubicBezTo>
                <a:cubicBezTo>
                  <a:pt x="5791201" y="6595083"/>
                  <a:pt x="5791201" y="6595083"/>
                  <a:pt x="5791201" y="6596997"/>
                </a:cubicBezTo>
                <a:cubicBezTo>
                  <a:pt x="5791201" y="6596997"/>
                  <a:pt x="5791201" y="6596997"/>
                  <a:pt x="5791201" y="6599230"/>
                </a:cubicBezTo>
                <a:cubicBezTo>
                  <a:pt x="5791201" y="6600506"/>
                  <a:pt x="5791518" y="6600825"/>
                  <a:pt x="5792788" y="6600825"/>
                </a:cubicBezTo>
                <a:cubicBezTo>
                  <a:pt x="5792788" y="6600825"/>
                  <a:pt x="5792788" y="6600825"/>
                  <a:pt x="5793741" y="6600825"/>
                </a:cubicBezTo>
                <a:cubicBezTo>
                  <a:pt x="5796916" y="6600825"/>
                  <a:pt x="5802949" y="6600506"/>
                  <a:pt x="5808030" y="6600506"/>
                </a:cubicBezTo>
                <a:cubicBezTo>
                  <a:pt x="5812792" y="6600506"/>
                  <a:pt x="5818824" y="6600825"/>
                  <a:pt x="5822000" y="6600825"/>
                </a:cubicBezTo>
                <a:cubicBezTo>
                  <a:pt x="5822000" y="6600825"/>
                  <a:pt x="5822000" y="6600825"/>
                  <a:pt x="5822952" y="6600825"/>
                </a:cubicBezTo>
                <a:cubicBezTo>
                  <a:pt x="5823904" y="6600825"/>
                  <a:pt x="5824539" y="6600506"/>
                  <a:pt x="5824539" y="6599230"/>
                </a:cubicBezTo>
                <a:cubicBezTo>
                  <a:pt x="5824539" y="6599230"/>
                  <a:pt x="5824539" y="6599230"/>
                  <a:pt x="5824539" y="6596997"/>
                </a:cubicBezTo>
                <a:cubicBezTo>
                  <a:pt x="5824539" y="6595083"/>
                  <a:pt x="5824223" y="6595083"/>
                  <a:pt x="5820412" y="6593807"/>
                </a:cubicBezTo>
                <a:cubicBezTo>
                  <a:pt x="5816603" y="6592531"/>
                  <a:pt x="5815967" y="6591893"/>
                  <a:pt x="5815650" y="6589022"/>
                </a:cubicBezTo>
                <a:cubicBezTo>
                  <a:pt x="5815332" y="6585831"/>
                  <a:pt x="5815332" y="6578813"/>
                  <a:pt x="5815332" y="6571156"/>
                </a:cubicBezTo>
                <a:cubicBezTo>
                  <a:pt x="5815332" y="6571156"/>
                  <a:pt x="5815332" y="6571156"/>
                  <a:pt x="5815332" y="6564457"/>
                </a:cubicBezTo>
                <a:cubicBezTo>
                  <a:pt x="5815332" y="6557120"/>
                  <a:pt x="5815332" y="6544359"/>
                  <a:pt x="5815650" y="6542126"/>
                </a:cubicBezTo>
                <a:cubicBezTo>
                  <a:pt x="5815650" y="6537021"/>
                  <a:pt x="5815650" y="6537021"/>
                  <a:pt x="5815650" y="6536702"/>
                </a:cubicBezTo>
                <a:cubicBezTo>
                  <a:pt x="5815650" y="6535107"/>
                  <a:pt x="5815332" y="6534150"/>
                  <a:pt x="5814062" y="6534150"/>
                </a:cubicBezTo>
                <a:close/>
                <a:moveTo>
                  <a:pt x="5756009" y="6534150"/>
                </a:moveTo>
                <a:cubicBezTo>
                  <a:pt x="5737066" y="6534150"/>
                  <a:pt x="5722939" y="6549781"/>
                  <a:pt x="5722939" y="6570196"/>
                </a:cubicBezTo>
                <a:cubicBezTo>
                  <a:pt x="5722939" y="6589335"/>
                  <a:pt x="5736103" y="6602413"/>
                  <a:pt x="5755367" y="6602413"/>
                </a:cubicBezTo>
                <a:cubicBezTo>
                  <a:pt x="5760825" y="6602413"/>
                  <a:pt x="5767247" y="6601137"/>
                  <a:pt x="5772063" y="6599223"/>
                </a:cubicBezTo>
                <a:cubicBezTo>
                  <a:pt x="5775594" y="6597947"/>
                  <a:pt x="5777200" y="6596990"/>
                  <a:pt x="5777521" y="6596353"/>
                </a:cubicBezTo>
                <a:cubicBezTo>
                  <a:pt x="5777843" y="6595396"/>
                  <a:pt x="5778805" y="6586464"/>
                  <a:pt x="5778805" y="6584550"/>
                </a:cubicBezTo>
                <a:cubicBezTo>
                  <a:pt x="5778805" y="6583912"/>
                  <a:pt x="5778484" y="6583274"/>
                  <a:pt x="5778163" y="6583274"/>
                </a:cubicBezTo>
                <a:cubicBezTo>
                  <a:pt x="5777843" y="6583274"/>
                  <a:pt x="5777843" y="6583593"/>
                  <a:pt x="5777521" y="6583593"/>
                </a:cubicBezTo>
                <a:cubicBezTo>
                  <a:pt x="5773347" y="6587421"/>
                  <a:pt x="5763715" y="6590611"/>
                  <a:pt x="5757293" y="6590611"/>
                </a:cubicBezTo>
                <a:cubicBezTo>
                  <a:pt x="5746056" y="6590611"/>
                  <a:pt x="5737708" y="6581041"/>
                  <a:pt x="5737708" y="6568282"/>
                </a:cubicBezTo>
                <a:cubicBezTo>
                  <a:pt x="5737708" y="6563816"/>
                  <a:pt x="5738029" y="6563497"/>
                  <a:pt x="5743166" y="6563497"/>
                </a:cubicBezTo>
                <a:lnTo>
                  <a:pt x="5773668" y="6563497"/>
                </a:lnTo>
                <a:cubicBezTo>
                  <a:pt x="5778484" y="6563497"/>
                  <a:pt x="5780090" y="6562540"/>
                  <a:pt x="5780090" y="6558712"/>
                </a:cubicBezTo>
                <a:cubicBezTo>
                  <a:pt x="5780090" y="6543082"/>
                  <a:pt x="5771420" y="6534150"/>
                  <a:pt x="5756009" y="6534150"/>
                </a:cubicBezTo>
                <a:close/>
                <a:moveTo>
                  <a:pt x="5649181" y="6534150"/>
                </a:moveTo>
                <a:cubicBezTo>
                  <a:pt x="5648860" y="6534150"/>
                  <a:pt x="5648540" y="6534150"/>
                  <a:pt x="5648219" y="6534469"/>
                </a:cubicBezTo>
                <a:cubicBezTo>
                  <a:pt x="5648219" y="6534469"/>
                  <a:pt x="5648219" y="6534469"/>
                  <a:pt x="5647258" y="6534469"/>
                </a:cubicBezTo>
                <a:cubicBezTo>
                  <a:pt x="5647258" y="6534469"/>
                  <a:pt x="5647258" y="6534469"/>
                  <a:pt x="5628345" y="6536383"/>
                </a:cubicBezTo>
                <a:cubicBezTo>
                  <a:pt x="5626742" y="6536702"/>
                  <a:pt x="5626101" y="6537021"/>
                  <a:pt x="5626101" y="6538617"/>
                </a:cubicBezTo>
                <a:cubicBezTo>
                  <a:pt x="5626101" y="6538617"/>
                  <a:pt x="5626101" y="6538617"/>
                  <a:pt x="5626101" y="6540850"/>
                </a:cubicBezTo>
                <a:cubicBezTo>
                  <a:pt x="5626101" y="6542126"/>
                  <a:pt x="5627062" y="6542764"/>
                  <a:pt x="5629947" y="6543083"/>
                </a:cubicBezTo>
                <a:cubicBezTo>
                  <a:pt x="5635398" y="6543402"/>
                  <a:pt x="5635398" y="6544359"/>
                  <a:pt x="5635398" y="6560310"/>
                </a:cubicBezTo>
                <a:lnTo>
                  <a:pt x="5635398" y="6571156"/>
                </a:lnTo>
                <a:cubicBezTo>
                  <a:pt x="5635398" y="6579451"/>
                  <a:pt x="5635398" y="6585512"/>
                  <a:pt x="5635398" y="6589022"/>
                </a:cubicBezTo>
                <a:cubicBezTo>
                  <a:pt x="5635076" y="6591893"/>
                  <a:pt x="5634435" y="6592531"/>
                  <a:pt x="5630269" y="6593807"/>
                </a:cubicBezTo>
                <a:cubicBezTo>
                  <a:pt x="5626101" y="6595083"/>
                  <a:pt x="5626101" y="6595083"/>
                  <a:pt x="5626101" y="6596997"/>
                </a:cubicBezTo>
                <a:cubicBezTo>
                  <a:pt x="5626101" y="6596997"/>
                  <a:pt x="5626101" y="6596997"/>
                  <a:pt x="5626101" y="6599230"/>
                </a:cubicBezTo>
                <a:cubicBezTo>
                  <a:pt x="5626101" y="6600506"/>
                  <a:pt x="5626422" y="6600825"/>
                  <a:pt x="5627704" y="6600825"/>
                </a:cubicBezTo>
                <a:cubicBezTo>
                  <a:pt x="5627704" y="6600825"/>
                  <a:pt x="5627704" y="6600825"/>
                  <a:pt x="5628665" y="6600825"/>
                </a:cubicBezTo>
                <a:cubicBezTo>
                  <a:pt x="5631871" y="6600825"/>
                  <a:pt x="5638282" y="6600506"/>
                  <a:pt x="5643090" y="6600506"/>
                </a:cubicBezTo>
                <a:cubicBezTo>
                  <a:pt x="5647899" y="6600506"/>
                  <a:pt x="5653669" y="6600825"/>
                  <a:pt x="5657195" y="6600825"/>
                </a:cubicBezTo>
                <a:cubicBezTo>
                  <a:pt x="5657195" y="6600825"/>
                  <a:pt x="5657195" y="6600825"/>
                  <a:pt x="5658157" y="6600825"/>
                </a:cubicBezTo>
                <a:cubicBezTo>
                  <a:pt x="5659118" y="6600825"/>
                  <a:pt x="5659439" y="6600506"/>
                  <a:pt x="5659439" y="6599230"/>
                </a:cubicBezTo>
                <a:cubicBezTo>
                  <a:pt x="5659439" y="6599230"/>
                  <a:pt x="5659439" y="6599230"/>
                  <a:pt x="5659439" y="6596997"/>
                </a:cubicBezTo>
                <a:cubicBezTo>
                  <a:pt x="5659439" y="6595083"/>
                  <a:pt x="5659439" y="6595083"/>
                  <a:pt x="5655592" y="6593807"/>
                </a:cubicBezTo>
                <a:cubicBezTo>
                  <a:pt x="5651746" y="6592531"/>
                  <a:pt x="5650784" y="6591893"/>
                  <a:pt x="5650784" y="6589022"/>
                </a:cubicBezTo>
                <a:cubicBezTo>
                  <a:pt x="5650463" y="6585831"/>
                  <a:pt x="5650463" y="6578813"/>
                  <a:pt x="5650463" y="6571156"/>
                </a:cubicBezTo>
                <a:cubicBezTo>
                  <a:pt x="5650463" y="6571156"/>
                  <a:pt x="5650463" y="6571156"/>
                  <a:pt x="5650463" y="6564457"/>
                </a:cubicBezTo>
                <a:cubicBezTo>
                  <a:pt x="5650463" y="6557120"/>
                  <a:pt x="5650463" y="6544359"/>
                  <a:pt x="5650784" y="6542126"/>
                </a:cubicBezTo>
                <a:cubicBezTo>
                  <a:pt x="5650784" y="6537021"/>
                  <a:pt x="5650784" y="6537021"/>
                  <a:pt x="5650784" y="6536702"/>
                </a:cubicBezTo>
                <a:cubicBezTo>
                  <a:pt x="5650784" y="6535107"/>
                  <a:pt x="5650144" y="6534150"/>
                  <a:pt x="5649181" y="6534150"/>
                </a:cubicBezTo>
                <a:close/>
                <a:moveTo>
                  <a:pt x="5595939" y="6534150"/>
                </a:moveTo>
                <a:cubicBezTo>
                  <a:pt x="5580063" y="6534150"/>
                  <a:pt x="5570538" y="6542125"/>
                  <a:pt x="5570538" y="6554884"/>
                </a:cubicBezTo>
                <a:cubicBezTo>
                  <a:pt x="5570538" y="6564773"/>
                  <a:pt x="5574666" y="6569239"/>
                  <a:pt x="5591493" y="6576894"/>
                </a:cubicBezTo>
                <a:cubicBezTo>
                  <a:pt x="5598480" y="6580403"/>
                  <a:pt x="5600701" y="6582317"/>
                  <a:pt x="5600701" y="6586464"/>
                </a:cubicBezTo>
                <a:cubicBezTo>
                  <a:pt x="5600701" y="6591568"/>
                  <a:pt x="5595939" y="6595077"/>
                  <a:pt x="5589272" y="6595077"/>
                </a:cubicBezTo>
                <a:cubicBezTo>
                  <a:pt x="5583238" y="6595077"/>
                  <a:pt x="5577841" y="6591887"/>
                  <a:pt x="5576571" y="6587102"/>
                </a:cubicBezTo>
                <a:cubicBezTo>
                  <a:pt x="5575936" y="6583593"/>
                  <a:pt x="5575618" y="6583593"/>
                  <a:pt x="5574348" y="6583593"/>
                </a:cubicBezTo>
                <a:cubicBezTo>
                  <a:pt x="5574348" y="6583593"/>
                  <a:pt x="5574348" y="6583593"/>
                  <a:pt x="5572126" y="6583593"/>
                </a:cubicBezTo>
                <a:cubicBezTo>
                  <a:pt x="5570538" y="6583593"/>
                  <a:pt x="5569903" y="6584550"/>
                  <a:pt x="5569903" y="6586145"/>
                </a:cubicBezTo>
                <a:cubicBezTo>
                  <a:pt x="5569903" y="6586145"/>
                  <a:pt x="5569903" y="6586145"/>
                  <a:pt x="5568951" y="6595077"/>
                </a:cubicBezTo>
                <a:cubicBezTo>
                  <a:pt x="5568951" y="6597309"/>
                  <a:pt x="5569268" y="6597947"/>
                  <a:pt x="5571173" y="6598904"/>
                </a:cubicBezTo>
                <a:cubicBezTo>
                  <a:pt x="5575302" y="6601137"/>
                  <a:pt x="5581651" y="6602413"/>
                  <a:pt x="5588001" y="6602413"/>
                </a:cubicBezTo>
                <a:cubicBezTo>
                  <a:pt x="5604194" y="6602413"/>
                  <a:pt x="5614989" y="6594120"/>
                  <a:pt x="5614989" y="6582317"/>
                </a:cubicBezTo>
                <a:cubicBezTo>
                  <a:pt x="5614989" y="6574980"/>
                  <a:pt x="5609909" y="6568601"/>
                  <a:pt x="5601654" y="6564773"/>
                </a:cubicBezTo>
                <a:cubicBezTo>
                  <a:pt x="5593081" y="6560626"/>
                  <a:pt x="5593081" y="6560626"/>
                  <a:pt x="5589906" y="6559031"/>
                </a:cubicBezTo>
                <a:cubicBezTo>
                  <a:pt x="5584826" y="6556160"/>
                  <a:pt x="5583238" y="6553608"/>
                  <a:pt x="5583238" y="6550100"/>
                </a:cubicBezTo>
                <a:cubicBezTo>
                  <a:pt x="5583238" y="6544996"/>
                  <a:pt x="5587366" y="6541487"/>
                  <a:pt x="5593399" y="6541487"/>
                </a:cubicBezTo>
                <a:cubicBezTo>
                  <a:pt x="5599114" y="6541487"/>
                  <a:pt x="5603242" y="6543401"/>
                  <a:pt x="5604511" y="6546910"/>
                </a:cubicBezTo>
                <a:cubicBezTo>
                  <a:pt x="5605781" y="6550419"/>
                  <a:pt x="5605781" y="6550419"/>
                  <a:pt x="5607369" y="6550419"/>
                </a:cubicBezTo>
                <a:cubicBezTo>
                  <a:pt x="5607369" y="6550419"/>
                  <a:pt x="5607369" y="6550419"/>
                  <a:pt x="5609274" y="6550419"/>
                </a:cubicBezTo>
                <a:cubicBezTo>
                  <a:pt x="5610861" y="6550419"/>
                  <a:pt x="5610861" y="6550100"/>
                  <a:pt x="5611179" y="6547867"/>
                </a:cubicBezTo>
                <a:lnTo>
                  <a:pt x="5612131" y="6539892"/>
                </a:lnTo>
                <a:cubicBezTo>
                  <a:pt x="5612131" y="6539892"/>
                  <a:pt x="5612131" y="6539892"/>
                  <a:pt x="5612131" y="6539573"/>
                </a:cubicBezTo>
                <a:cubicBezTo>
                  <a:pt x="5612131" y="6537978"/>
                  <a:pt x="5611496" y="6537340"/>
                  <a:pt x="5609274" y="6536383"/>
                </a:cubicBezTo>
                <a:cubicBezTo>
                  <a:pt x="5606416" y="6535107"/>
                  <a:pt x="5601019" y="6534150"/>
                  <a:pt x="5595939" y="6534150"/>
                </a:cubicBezTo>
                <a:close/>
                <a:moveTo>
                  <a:pt x="5528527" y="6534150"/>
                </a:moveTo>
                <a:cubicBezTo>
                  <a:pt x="5528215" y="6534150"/>
                  <a:pt x="5527903" y="6534150"/>
                  <a:pt x="5527279" y="6534469"/>
                </a:cubicBezTo>
                <a:cubicBezTo>
                  <a:pt x="5527279" y="6534469"/>
                  <a:pt x="5527279" y="6534469"/>
                  <a:pt x="5526344" y="6534469"/>
                </a:cubicBezTo>
                <a:cubicBezTo>
                  <a:pt x="5526344" y="6534469"/>
                  <a:pt x="5526344" y="6534469"/>
                  <a:pt x="5507945" y="6537340"/>
                </a:cubicBezTo>
                <a:cubicBezTo>
                  <a:pt x="5506074" y="6537659"/>
                  <a:pt x="5505452" y="6537978"/>
                  <a:pt x="5505452" y="6540212"/>
                </a:cubicBezTo>
                <a:lnTo>
                  <a:pt x="5505452" y="6542445"/>
                </a:lnTo>
                <a:cubicBezTo>
                  <a:pt x="5505452" y="6543721"/>
                  <a:pt x="5506074" y="6544040"/>
                  <a:pt x="5508882" y="6544359"/>
                </a:cubicBezTo>
                <a:cubicBezTo>
                  <a:pt x="5512623" y="6544359"/>
                  <a:pt x="5514494" y="6545635"/>
                  <a:pt x="5515742" y="6548825"/>
                </a:cubicBezTo>
                <a:cubicBezTo>
                  <a:pt x="5516989" y="6552334"/>
                  <a:pt x="5517924" y="6559991"/>
                  <a:pt x="5517924" y="6566690"/>
                </a:cubicBezTo>
                <a:cubicBezTo>
                  <a:pt x="5517924" y="6566690"/>
                  <a:pt x="5517924" y="6566690"/>
                  <a:pt x="5517924" y="6571156"/>
                </a:cubicBezTo>
                <a:cubicBezTo>
                  <a:pt x="5517924" y="6579770"/>
                  <a:pt x="5517612" y="6585831"/>
                  <a:pt x="5517612" y="6589022"/>
                </a:cubicBezTo>
                <a:cubicBezTo>
                  <a:pt x="5517300" y="6591893"/>
                  <a:pt x="5516677" y="6592531"/>
                  <a:pt x="5512935" y="6593807"/>
                </a:cubicBezTo>
                <a:cubicBezTo>
                  <a:pt x="5508882" y="6595083"/>
                  <a:pt x="5508882" y="6595083"/>
                  <a:pt x="5508882" y="6596997"/>
                </a:cubicBezTo>
                <a:cubicBezTo>
                  <a:pt x="5508882" y="6596997"/>
                  <a:pt x="5508882" y="6596997"/>
                  <a:pt x="5508882" y="6599230"/>
                </a:cubicBezTo>
                <a:cubicBezTo>
                  <a:pt x="5508882" y="6600506"/>
                  <a:pt x="5509505" y="6600825"/>
                  <a:pt x="5510440" y="6600825"/>
                </a:cubicBezTo>
                <a:cubicBezTo>
                  <a:pt x="5510440" y="6600825"/>
                  <a:pt x="5510440" y="6600825"/>
                  <a:pt x="5511377" y="6600825"/>
                </a:cubicBezTo>
                <a:cubicBezTo>
                  <a:pt x="5514182" y="6600825"/>
                  <a:pt x="5520419" y="6600506"/>
                  <a:pt x="5524473" y="6600506"/>
                </a:cubicBezTo>
                <a:cubicBezTo>
                  <a:pt x="5529462" y="6600506"/>
                  <a:pt x="5539752" y="6600825"/>
                  <a:pt x="5543494" y="6600825"/>
                </a:cubicBezTo>
                <a:cubicBezTo>
                  <a:pt x="5543494" y="6600825"/>
                  <a:pt x="5543494" y="6600825"/>
                  <a:pt x="5543807" y="6600825"/>
                </a:cubicBezTo>
                <a:cubicBezTo>
                  <a:pt x="5545054" y="6600825"/>
                  <a:pt x="5545677" y="6600187"/>
                  <a:pt x="5545677" y="6598911"/>
                </a:cubicBezTo>
                <a:cubicBezTo>
                  <a:pt x="5545677" y="6598911"/>
                  <a:pt x="5545677" y="6598911"/>
                  <a:pt x="5545677" y="6596997"/>
                </a:cubicBezTo>
                <a:cubicBezTo>
                  <a:pt x="5545677" y="6595083"/>
                  <a:pt x="5545365" y="6595083"/>
                  <a:pt x="5541623" y="6594126"/>
                </a:cubicBezTo>
                <a:cubicBezTo>
                  <a:pt x="5536010" y="6592850"/>
                  <a:pt x="5536010" y="6592850"/>
                  <a:pt x="5535075" y="6592212"/>
                </a:cubicBezTo>
                <a:cubicBezTo>
                  <a:pt x="5533204" y="6591255"/>
                  <a:pt x="5532892" y="6590298"/>
                  <a:pt x="5532892" y="6585831"/>
                </a:cubicBezTo>
                <a:cubicBezTo>
                  <a:pt x="5532892" y="6585831"/>
                  <a:pt x="5532892" y="6585831"/>
                  <a:pt x="5532580" y="6577218"/>
                </a:cubicBezTo>
                <a:cubicBezTo>
                  <a:pt x="5532580" y="6577218"/>
                  <a:pt x="5532580" y="6577218"/>
                  <a:pt x="5532580" y="6571475"/>
                </a:cubicBezTo>
                <a:cubicBezTo>
                  <a:pt x="5532580" y="6558396"/>
                  <a:pt x="5533204" y="6555844"/>
                  <a:pt x="5536010" y="6552653"/>
                </a:cubicBezTo>
                <a:cubicBezTo>
                  <a:pt x="5538505" y="6550420"/>
                  <a:pt x="5541935" y="6549144"/>
                  <a:pt x="5546613" y="6549144"/>
                </a:cubicBezTo>
                <a:cubicBezTo>
                  <a:pt x="5549732" y="6549144"/>
                  <a:pt x="5552538" y="6549144"/>
                  <a:pt x="5554097" y="6549782"/>
                </a:cubicBezTo>
                <a:cubicBezTo>
                  <a:pt x="5554720" y="6549782"/>
                  <a:pt x="5555032" y="6550101"/>
                  <a:pt x="5555344" y="6550101"/>
                </a:cubicBezTo>
                <a:cubicBezTo>
                  <a:pt x="5556280" y="6550101"/>
                  <a:pt x="5556903" y="6549144"/>
                  <a:pt x="5557215" y="6546911"/>
                </a:cubicBezTo>
                <a:cubicBezTo>
                  <a:pt x="5557215" y="6546911"/>
                  <a:pt x="5557215" y="6546911"/>
                  <a:pt x="5557527" y="6537340"/>
                </a:cubicBezTo>
                <a:cubicBezTo>
                  <a:pt x="5557839" y="6535107"/>
                  <a:pt x="5556280" y="6534150"/>
                  <a:pt x="5553162" y="6534150"/>
                </a:cubicBezTo>
                <a:cubicBezTo>
                  <a:pt x="5550667" y="6534150"/>
                  <a:pt x="5548796" y="6534469"/>
                  <a:pt x="5546925" y="6535107"/>
                </a:cubicBezTo>
                <a:cubicBezTo>
                  <a:pt x="5543183" y="6536064"/>
                  <a:pt x="5541935" y="6537021"/>
                  <a:pt x="5538505" y="6541169"/>
                </a:cubicBezTo>
                <a:cubicBezTo>
                  <a:pt x="5535387" y="6544678"/>
                  <a:pt x="5535387" y="6544678"/>
                  <a:pt x="5533517" y="6546911"/>
                </a:cubicBezTo>
                <a:cubicBezTo>
                  <a:pt x="5532580" y="6548187"/>
                  <a:pt x="5531333" y="6549144"/>
                  <a:pt x="5531022" y="6549144"/>
                </a:cubicBezTo>
                <a:cubicBezTo>
                  <a:pt x="5530087" y="6549144"/>
                  <a:pt x="5529774" y="6548187"/>
                  <a:pt x="5529774" y="6542445"/>
                </a:cubicBezTo>
                <a:cubicBezTo>
                  <a:pt x="5529774" y="6542445"/>
                  <a:pt x="5529774" y="6542445"/>
                  <a:pt x="5530087" y="6536383"/>
                </a:cubicBezTo>
                <a:cubicBezTo>
                  <a:pt x="5530087" y="6535107"/>
                  <a:pt x="5529462" y="6534150"/>
                  <a:pt x="5528527" y="6534150"/>
                </a:cubicBezTo>
                <a:close/>
                <a:moveTo>
                  <a:pt x="5470797" y="6534150"/>
                </a:moveTo>
                <a:cubicBezTo>
                  <a:pt x="5452275" y="6534150"/>
                  <a:pt x="5438776" y="6549781"/>
                  <a:pt x="5438776" y="6570196"/>
                </a:cubicBezTo>
                <a:cubicBezTo>
                  <a:pt x="5438776" y="6589335"/>
                  <a:pt x="5451333" y="6602413"/>
                  <a:pt x="5470168" y="6602413"/>
                </a:cubicBezTo>
                <a:cubicBezTo>
                  <a:pt x="5475504" y="6602413"/>
                  <a:pt x="5481783" y="6601137"/>
                  <a:pt x="5486177" y="6599223"/>
                </a:cubicBezTo>
                <a:cubicBezTo>
                  <a:pt x="5489944" y="6597947"/>
                  <a:pt x="5491200" y="6596990"/>
                  <a:pt x="5491514" y="6596353"/>
                </a:cubicBezTo>
                <a:cubicBezTo>
                  <a:pt x="5491828" y="6595396"/>
                  <a:pt x="5493084" y="6586464"/>
                  <a:pt x="5493084" y="6584550"/>
                </a:cubicBezTo>
                <a:cubicBezTo>
                  <a:pt x="5493084" y="6583912"/>
                  <a:pt x="5492770" y="6583274"/>
                  <a:pt x="5492143" y="6583274"/>
                </a:cubicBezTo>
                <a:cubicBezTo>
                  <a:pt x="5492143" y="6583274"/>
                  <a:pt x="5492143" y="6583593"/>
                  <a:pt x="5491828" y="6583593"/>
                </a:cubicBezTo>
                <a:cubicBezTo>
                  <a:pt x="5487433" y="6587421"/>
                  <a:pt x="5478330" y="6590611"/>
                  <a:pt x="5472051" y="6590611"/>
                </a:cubicBezTo>
                <a:cubicBezTo>
                  <a:pt x="5460750" y="6590611"/>
                  <a:pt x="5452902" y="6581041"/>
                  <a:pt x="5452902" y="6568282"/>
                </a:cubicBezTo>
                <a:cubicBezTo>
                  <a:pt x="5452902" y="6563816"/>
                  <a:pt x="5453216" y="6563497"/>
                  <a:pt x="5457925" y="6563497"/>
                </a:cubicBezTo>
                <a:lnTo>
                  <a:pt x="5488062" y="6563497"/>
                </a:lnTo>
                <a:cubicBezTo>
                  <a:pt x="5492770" y="6563497"/>
                  <a:pt x="5494339" y="6562540"/>
                  <a:pt x="5494339" y="6558712"/>
                </a:cubicBezTo>
                <a:cubicBezTo>
                  <a:pt x="5494339" y="6543082"/>
                  <a:pt x="5485864" y="6534150"/>
                  <a:pt x="5470797" y="6534150"/>
                </a:cubicBezTo>
                <a:close/>
                <a:moveTo>
                  <a:pt x="5371137" y="6534150"/>
                </a:moveTo>
                <a:cubicBezTo>
                  <a:pt x="5369558" y="6534150"/>
                  <a:pt x="5368926" y="6534797"/>
                  <a:pt x="5368926" y="6536091"/>
                </a:cubicBezTo>
                <a:cubicBezTo>
                  <a:pt x="5368926" y="6536091"/>
                  <a:pt x="5368926" y="6536091"/>
                  <a:pt x="5368926" y="6538356"/>
                </a:cubicBezTo>
                <a:cubicBezTo>
                  <a:pt x="5368926" y="6539650"/>
                  <a:pt x="5369242" y="6540297"/>
                  <a:pt x="5370190" y="6540621"/>
                </a:cubicBezTo>
                <a:cubicBezTo>
                  <a:pt x="5373033" y="6541591"/>
                  <a:pt x="5373349" y="6541915"/>
                  <a:pt x="5374297" y="6544179"/>
                </a:cubicBezTo>
                <a:cubicBezTo>
                  <a:pt x="5376509" y="6549356"/>
                  <a:pt x="5378721" y="6556150"/>
                  <a:pt x="5385040" y="6573620"/>
                </a:cubicBezTo>
                <a:cubicBezTo>
                  <a:pt x="5391043" y="6590119"/>
                  <a:pt x="5391991" y="6593355"/>
                  <a:pt x="5393887" y="6597884"/>
                </a:cubicBezTo>
                <a:cubicBezTo>
                  <a:pt x="5395151" y="6602413"/>
                  <a:pt x="5395151" y="6602413"/>
                  <a:pt x="5396414" y="6602413"/>
                </a:cubicBezTo>
                <a:cubicBezTo>
                  <a:pt x="5397046" y="6602413"/>
                  <a:pt x="5397362" y="6602413"/>
                  <a:pt x="5397994" y="6602413"/>
                </a:cubicBezTo>
                <a:cubicBezTo>
                  <a:pt x="5402418" y="6601443"/>
                  <a:pt x="5403051" y="6601443"/>
                  <a:pt x="5403998" y="6601443"/>
                </a:cubicBezTo>
                <a:cubicBezTo>
                  <a:pt x="5405893" y="6601119"/>
                  <a:pt x="5406525" y="6600796"/>
                  <a:pt x="5406841" y="6600149"/>
                </a:cubicBezTo>
                <a:cubicBezTo>
                  <a:pt x="5407473" y="6599178"/>
                  <a:pt x="5407473" y="6599178"/>
                  <a:pt x="5408421" y="6595943"/>
                </a:cubicBezTo>
                <a:cubicBezTo>
                  <a:pt x="5409369" y="6593355"/>
                  <a:pt x="5410318" y="6590766"/>
                  <a:pt x="5414424" y="6580414"/>
                </a:cubicBezTo>
                <a:cubicBezTo>
                  <a:pt x="5425483" y="6552591"/>
                  <a:pt x="5425483" y="6552591"/>
                  <a:pt x="5427063" y="6548709"/>
                </a:cubicBezTo>
                <a:cubicBezTo>
                  <a:pt x="5428958" y="6543209"/>
                  <a:pt x="5429906" y="6541915"/>
                  <a:pt x="5431486" y="6540944"/>
                </a:cubicBezTo>
                <a:cubicBezTo>
                  <a:pt x="5434014" y="6540297"/>
                  <a:pt x="5434014" y="6540297"/>
                  <a:pt x="5434014" y="6538356"/>
                </a:cubicBezTo>
                <a:lnTo>
                  <a:pt x="5434014" y="6536091"/>
                </a:lnTo>
                <a:cubicBezTo>
                  <a:pt x="5434014" y="6534797"/>
                  <a:pt x="5433698" y="6534150"/>
                  <a:pt x="5432750" y="6534150"/>
                </a:cubicBezTo>
                <a:cubicBezTo>
                  <a:pt x="5432750" y="6534150"/>
                  <a:pt x="5432750" y="6534150"/>
                  <a:pt x="5431486" y="6534150"/>
                </a:cubicBezTo>
                <a:cubicBezTo>
                  <a:pt x="5428643" y="6534474"/>
                  <a:pt x="5425799" y="6534797"/>
                  <a:pt x="5423271" y="6534797"/>
                </a:cubicBezTo>
                <a:cubicBezTo>
                  <a:pt x="5420743" y="6534797"/>
                  <a:pt x="5415372" y="6534474"/>
                  <a:pt x="5413792" y="6534474"/>
                </a:cubicBezTo>
                <a:cubicBezTo>
                  <a:pt x="5413160" y="6534150"/>
                  <a:pt x="5412844" y="6534150"/>
                  <a:pt x="5412528" y="6534150"/>
                </a:cubicBezTo>
                <a:cubicBezTo>
                  <a:pt x="5411581" y="6534150"/>
                  <a:pt x="5410949" y="6534797"/>
                  <a:pt x="5410949" y="6536091"/>
                </a:cubicBezTo>
                <a:cubicBezTo>
                  <a:pt x="5410949" y="6536091"/>
                  <a:pt x="5410949" y="6536091"/>
                  <a:pt x="5410949" y="6538356"/>
                </a:cubicBezTo>
                <a:cubicBezTo>
                  <a:pt x="5410949" y="6539650"/>
                  <a:pt x="5411265" y="6539974"/>
                  <a:pt x="5412844" y="6540621"/>
                </a:cubicBezTo>
                <a:cubicBezTo>
                  <a:pt x="5416004" y="6541268"/>
                  <a:pt x="5418216" y="6542562"/>
                  <a:pt x="5418216" y="6544179"/>
                </a:cubicBezTo>
                <a:cubicBezTo>
                  <a:pt x="5418216" y="6545797"/>
                  <a:pt x="5417268" y="6549356"/>
                  <a:pt x="5413160" y="6561003"/>
                </a:cubicBezTo>
                <a:cubicBezTo>
                  <a:pt x="5413160" y="6561003"/>
                  <a:pt x="5413160" y="6561003"/>
                  <a:pt x="5409369" y="6571679"/>
                </a:cubicBezTo>
                <a:cubicBezTo>
                  <a:pt x="5408738" y="6574267"/>
                  <a:pt x="5407789" y="6576855"/>
                  <a:pt x="5407158" y="6579120"/>
                </a:cubicBezTo>
                <a:cubicBezTo>
                  <a:pt x="5407158" y="6579120"/>
                  <a:pt x="5407158" y="6579120"/>
                  <a:pt x="5405893" y="6582678"/>
                </a:cubicBezTo>
                <a:cubicBezTo>
                  <a:pt x="5405893" y="6582678"/>
                  <a:pt x="5405893" y="6582678"/>
                  <a:pt x="5405261" y="6584620"/>
                </a:cubicBezTo>
                <a:cubicBezTo>
                  <a:pt x="5405261" y="6585267"/>
                  <a:pt x="5404945" y="6586237"/>
                  <a:pt x="5404945" y="6586237"/>
                </a:cubicBezTo>
                <a:cubicBezTo>
                  <a:pt x="5404629" y="6586237"/>
                  <a:pt x="5401786" y="6577502"/>
                  <a:pt x="5397994" y="6564238"/>
                </a:cubicBezTo>
                <a:cubicBezTo>
                  <a:pt x="5397994" y="6564238"/>
                  <a:pt x="5397994" y="6564238"/>
                  <a:pt x="5394519" y="6553562"/>
                </a:cubicBezTo>
                <a:cubicBezTo>
                  <a:pt x="5394203" y="6551620"/>
                  <a:pt x="5393571" y="6549679"/>
                  <a:pt x="5392939" y="6547738"/>
                </a:cubicBezTo>
                <a:cubicBezTo>
                  <a:pt x="5392307" y="6546444"/>
                  <a:pt x="5392307" y="6545473"/>
                  <a:pt x="5392307" y="6544826"/>
                </a:cubicBezTo>
                <a:cubicBezTo>
                  <a:pt x="5392307" y="6543209"/>
                  <a:pt x="5393887" y="6542238"/>
                  <a:pt x="5397362" y="6541268"/>
                </a:cubicBezTo>
                <a:cubicBezTo>
                  <a:pt x="5400838" y="6540297"/>
                  <a:pt x="5401154" y="6540297"/>
                  <a:pt x="5401154" y="6538356"/>
                </a:cubicBezTo>
                <a:cubicBezTo>
                  <a:pt x="5401154" y="6538356"/>
                  <a:pt x="5401154" y="6538356"/>
                  <a:pt x="5401154" y="6536091"/>
                </a:cubicBezTo>
                <a:cubicBezTo>
                  <a:pt x="5401154" y="6534797"/>
                  <a:pt x="5400522" y="6534150"/>
                  <a:pt x="5399258" y="6534150"/>
                </a:cubicBezTo>
                <a:cubicBezTo>
                  <a:pt x="5399258" y="6534150"/>
                  <a:pt x="5399258" y="6534150"/>
                  <a:pt x="5397678" y="6534150"/>
                </a:cubicBezTo>
                <a:cubicBezTo>
                  <a:pt x="5393887" y="6534474"/>
                  <a:pt x="5390095" y="6534797"/>
                  <a:pt x="5384093" y="6534797"/>
                </a:cubicBezTo>
                <a:cubicBezTo>
                  <a:pt x="5380933" y="6534797"/>
                  <a:pt x="5378721" y="6534797"/>
                  <a:pt x="5377457" y="6534474"/>
                </a:cubicBezTo>
                <a:cubicBezTo>
                  <a:pt x="5371453" y="6534150"/>
                  <a:pt x="5371453" y="6534150"/>
                  <a:pt x="5371137" y="6534150"/>
                </a:cubicBezTo>
                <a:close/>
                <a:moveTo>
                  <a:pt x="5353686" y="6534150"/>
                </a:moveTo>
                <a:cubicBezTo>
                  <a:pt x="5353369" y="6534150"/>
                  <a:pt x="5353051" y="6534150"/>
                  <a:pt x="5352735" y="6534469"/>
                </a:cubicBezTo>
                <a:cubicBezTo>
                  <a:pt x="5352735" y="6534469"/>
                  <a:pt x="5352735" y="6534469"/>
                  <a:pt x="5351464" y="6534469"/>
                </a:cubicBezTo>
                <a:cubicBezTo>
                  <a:pt x="5351464" y="6534469"/>
                  <a:pt x="5351464" y="6534469"/>
                  <a:pt x="5333048" y="6536383"/>
                </a:cubicBezTo>
                <a:cubicBezTo>
                  <a:pt x="5331143" y="6536702"/>
                  <a:pt x="5330826" y="6537021"/>
                  <a:pt x="5330826" y="6538617"/>
                </a:cubicBezTo>
                <a:cubicBezTo>
                  <a:pt x="5330826" y="6538617"/>
                  <a:pt x="5330826" y="6538617"/>
                  <a:pt x="5330826" y="6540850"/>
                </a:cubicBezTo>
                <a:cubicBezTo>
                  <a:pt x="5330826" y="6542126"/>
                  <a:pt x="5331461" y="6542764"/>
                  <a:pt x="5334318" y="6543083"/>
                </a:cubicBezTo>
                <a:cubicBezTo>
                  <a:pt x="5339716" y="6543402"/>
                  <a:pt x="5340033" y="6544359"/>
                  <a:pt x="5340033" y="6560310"/>
                </a:cubicBezTo>
                <a:lnTo>
                  <a:pt x="5340033" y="6571156"/>
                </a:lnTo>
                <a:cubicBezTo>
                  <a:pt x="5340033" y="6579451"/>
                  <a:pt x="5340033" y="6585512"/>
                  <a:pt x="5339716" y="6589022"/>
                </a:cubicBezTo>
                <a:cubicBezTo>
                  <a:pt x="5339398" y="6591893"/>
                  <a:pt x="5338763" y="6592531"/>
                  <a:pt x="5334954" y="6593807"/>
                </a:cubicBezTo>
                <a:cubicBezTo>
                  <a:pt x="5330826" y="6595083"/>
                  <a:pt x="5330826" y="6595083"/>
                  <a:pt x="5330826" y="6596997"/>
                </a:cubicBezTo>
                <a:cubicBezTo>
                  <a:pt x="5330826" y="6596997"/>
                  <a:pt x="5330826" y="6596997"/>
                  <a:pt x="5330826" y="6599230"/>
                </a:cubicBezTo>
                <a:cubicBezTo>
                  <a:pt x="5330826" y="6600506"/>
                  <a:pt x="5331143" y="6600825"/>
                  <a:pt x="5332096" y="6600825"/>
                </a:cubicBezTo>
                <a:cubicBezTo>
                  <a:pt x="5332096" y="6600825"/>
                  <a:pt x="5332096" y="6600825"/>
                  <a:pt x="5333048" y="6600825"/>
                </a:cubicBezTo>
                <a:cubicBezTo>
                  <a:pt x="5336541" y="6600825"/>
                  <a:pt x="5342574" y="6600506"/>
                  <a:pt x="5347654" y="6600506"/>
                </a:cubicBezTo>
                <a:cubicBezTo>
                  <a:pt x="5352416" y="6600506"/>
                  <a:pt x="5358449" y="6600825"/>
                  <a:pt x="5361624" y="6600825"/>
                </a:cubicBezTo>
                <a:cubicBezTo>
                  <a:pt x="5361624" y="6600825"/>
                  <a:pt x="5361624" y="6600825"/>
                  <a:pt x="5362576" y="6600825"/>
                </a:cubicBezTo>
                <a:cubicBezTo>
                  <a:pt x="5363529" y="6600825"/>
                  <a:pt x="5364164" y="6600506"/>
                  <a:pt x="5364164" y="6599230"/>
                </a:cubicBezTo>
                <a:cubicBezTo>
                  <a:pt x="5364164" y="6599230"/>
                  <a:pt x="5364164" y="6599230"/>
                  <a:pt x="5364164" y="6596997"/>
                </a:cubicBezTo>
                <a:cubicBezTo>
                  <a:pt x="5364164" y="6595083"/>
                  <a:pt x="5363846" y="6595083"/>
                  <a:pt x="5360036" y="6593807"/>
                </a:cubicBezTo>
                <a:cubicBezTo>
                  <a:pt x="5356226" y="6592531"/>
                  <a:pt x="5355591" y="6591893"/>
                  <a:pt x="5355274" y="6589022"/>
                </a:cubicBezTo>
                <a:cubicBezTo>
                  <a:pt x="5354956" y="6585831"/>
                  <a:pt x="5354956" y="6578813"/>
                  <a:pt x="5354956" y="6571156"/>
                </a:cubicBezTo>
                <a:cubicBezTo>
                  <a:pt x="5354956" y="6571156"/>
                  <a:pt x="5354956" y="6571156"/>
                  <a:pt x="5354956" y="6564457"/>
                </a:cubicBezTo>
                <a:cubicBezTo>
                  <a:pt x="5354956" y="6557120"/>
                  <a:pt x="5354956" y="6544359"/>
                  <a:pt x="5355274" y="6542126"/>
                </a:cubicBezTo>
                <a:cubicBezTo>
                  <a:pt x="5355274" y="6537021"/>
                  <a:pt x="5355274" y="6537021"/>
                  <a:pt x="5355274" y="6536702"/>
                </a:cubicBezTo>
                <a:cubicBezTo>
                  <a:pt x="5355274" y="6535107"/>
                  <a:pt x="5354956" y="6534150"/>
                  <a:pt x="5353686" y="6534150"/>
                </a:cubicBezTo>
                <a:close/>
                <a:moveTo>
                  <a:pt x="5264654" y="6534150"/>
                </a:moveTo>
                <a:cubicBezTo>
                  <a:pt x="5264334" y="6534150"/>
                  <a:pt x="5263694" y="6534469"/>
                  <a:pt x="5262413" y="6534469"/>
                </a:cubicBezTo>
                <a:cubicBezTo>
                  <a:pt x="5262413" y="6534469"/>
                  <a:pt x="5262413" y="6534469"/>
                  <a:pt x="5243846" y="6536702"/>
                </a:cubicBezTo>
                <a:cubicBezTo>
                  <a:pt x="5242246" y="6537021"/>
                  <a:pt x="5241926" y="6537340"/>
                  <a:pt x="5241926" y="6539574"/>
                </a:cubicBezTo>
                <a:lnTo>
                  <a:pt x="5241926" y="6542126"/>
                </a:lnTo>
                <a:cubicBezTo>
                  <a:pt x="5241926" y="6543402"/>
                  <a:pt x="5242567" y="6543402"/>
                  <a:pt x="5245767" y="6543721"/>
                </a:cubicBezTo>
                <a:cubicBezTo>
                  <a:pt x="5249609" y="6544040"/>
                  <a:pt x="5250889" y="6544997"/>
                  <a:pt x="5251849" y="6547230"/>
                </a:cubicBezTo>
                <a:cubicBezTo>
                  <a:pt x="5252490" y="6549463"/>
                  <a:pt x="5253130" y="6559991"/>
                  <a:pt x="5253130" y="6566371"/>
                </a:cubicBezTo>
                <a:cubicBezTo>
                  <a:pt x="5253130" y="6566371"/>
                  <a:pt x="5253130" y="6566371"/>
                  <a:pt x="5253130" y="6571156"/>
                </a:cubicBezTo>
                <a:cubicBezTo>
                  <a:pt x="5253130" y="6579132"/>
                  <a:pt x="5253130" y="6586150"/>
                  <a:pt x="5253130" y="6589022"/>
                </a:cubicBezTo>
                <a:cubicBezTo>
                  <a:pt x="5252810" y="6591893"/>
                  <a:pt x="5251849" y="6592531"/>
                  <a:pt x="5248008" y="6593807"/>
                </a:cubicBezTo>
                <a:cubicBezTo>
                  <a:pt x="5244167" y="6595083"/>
                  <a:pt x="5243846" y="6595083"/>
                  <a:pt x="5243846" y="6596997"/>
                </a:cubicBezTo>
                <a:cubicBezTo>
                  <a:pt x="5243846" y="6596997"/>
                  <a:pt x="5243846" y="6596997"/>
                  <a:pt x="5243846" y="6599230"/>
                </a:cubicBezTo>
                <a:cubicBezTo>
                  <a:pt x="5243846" y="6600506"/>
                  <a:pt x="5244487" y="6600825"/>
                  <a:pt x="5245447" y="6600825"/>
                </a:cubicBezTo>
                <a:cubicBezTo>
                  <a:pt x="5245447" y="6600825"/>
                  <a:pt x="5245447" y="6600825"/>
                  <a:pt x="5246407" y="6600825"/>
                </a:cubicBezTo>
                <a:cubicBezTo>
                  <a:pt x="5249288" y="6600825"/>
                  <a:pt x="5256011" y="6600506"/>
                  <a:pt x="5260813" y="6600506"/>
                </a:cubicBezTo>
                <a:cubicBezTo>
                  <a:pt x="5265934" y="6600506"/>
                  <a:pt x="5271696" y="6600825"/>
                  <a:pt x="5274898" y="6600825"/>
                </a:cubicBezTo>
                <a:cubicBezTo>
                  <a:pt x="5274898" y="6600825"/>
                  <a:pt x="5274898" y="6600825"/>
                  <a:pt x="5275858" y="6600825"/>
                </a:cubicBezTo>
                <a:cubicBezTo>
                  <a:pt x="5277138" y="6600825"/>
                  <a:pt x="5277459" y="6600506"/>
                  <a:pt x="5277459" y="6599230"/>
                </a:cubicBezTo>
                <a:cubicBezTo>
                  <a:pt x="5277459" y="6599230"/>
                  <a:pt x="5277459" y="6599230"/>
                  <a:pt x="5277459" y="6596997"/>
                </a:cubicBezTo>
                <a:cubicBezTo>
                  <a:pt x="5277459" y="6595083"/>
                  <a:pt x="5277138" y="6595083"/>
                  <a:pt x="5273297" y="6593807"/>
                </a:cubicBezTo>
                <a:cubicBezTo>
                  <a:pt x="5269457" y="6592531"/>
                  <a:pt x="5268815" y="6591893"/>
                  <a:pt x="5268495" y="6589022"/>
                </a:cubicBezTo>
                <a:cubicBezTo>
                  <a:pt x="5268495" y="6586150"/>
                  <a:pt x="5268175" y="6579132"/>
                  <a:pt x="5268175" y="6571156"/>
                </a:cubicBezTo>
                <a:cubicBezTo>
                  <a:pt x="5268175" y="6571156"/>
                  <a:pt x="5268175" y="6571156"/>
                  <a:pt x="5268175" y="6567647"/>
                </a:cubicBezTo>
                <a:cubicBezTo>
                  <a:pt x="5268175" y="6559034"/>
                  <a:pt x="5268815" y="6556163"/>
                  <a:pt x="5271056" y="6552972"/>
                </a:cubicBezTo>
                <a:cubicBezTo>
                  <a:pt x="5273937" y="6548825"/>
                  <a:pt x="5279060" y="6546273"/>
                  <a:pt x="5284501" y="6546273"/>
                </a:cubicBezTo>
                <a:cubicBezTo>
                  <a:pt x="5289303" y="6546273"/>
                  <a:pt x="5292824" y="6548187"/>
                  <a:pt x="5294105" y="6552015"/>
                </a:cubicBezTo>
                <a:cubicBezTo>
                  <a:pt x="5295065" y="6554567"/>
                  <a:pt x="5295705" y="6558396"/>
                  <a:pt x="5295705" y="6566690"/>
                </a:cubicBezTo>
                <a:cubicBezTo>
                  <a:pt x="5295705" y="6566690"/>
                  <a:pt x="5295705" y="6566690"/>
                  <a:pt x="5295705" y="6571156"/>
                </a:cubicBezTo>
                <a:cubicBezTo>
                  <a:pt x="5295705" y="6578813"/>
                  <a:pt x="5295385" y="6586150"/>
                  <a:pt x="5295385" y="6589022"/>
                </a:cubicBezTo>
                <a:cubicBezTo>
                  <a:pt x="5295065" y="6591893"/>
                  <a:pt x="5294425" y="6592531"/>
                  <a:pt x="5290263" y="6593807"/>
                </a:cubicBezTo>
                <a:cubicBezTo>
                  <a:pt x="5286422" y="6595083"/>
                  <a:pt x="5286422" y="6595083"/>
                  <a:pt x="5286422" y="6596997"/>
                </a:cubicBezTo>
                <a:cubicBezTo>
                  <a:pt x="5286422" y="6596997"/>
                  <a:pt x="5286422" y="6596997"/>
                  <a:pt x="5286422" y="6599230"/>
                </a:cubicBezTo>
                <a:cubicBezTo>
                  <a:pt x="5286422" y="6600506"/>
                  <a:pt x="5286742" y="6600825"/>
                  <a:pt x="5287702" y="6600825"/>
                </a:cubicBezTo>
                <a:cubicBezTo>
                  <a:pt x="5287702" y="6600825"/>
                  <a:pt x="5287702" y="6600825"/>
                  <a:pt x="5288663" y="6600825"/>
                </a:cubicBezTo>
                <a:cubicBezTo>
                  <a:pt x="5292184" y="6600825"/>
                  <a:pt x="5298266" y="6600506"/>
                  <a:pt x="5303068" y="6600506"/>
                </a:cubicBezTo>
                <a:cubicBezTo>
                  <a:pt x="5307869" y="6600506"/>
                  <a:pt x="5313952" y="6600825"/>
                  <a:pt x="5317473" y="6600825"/>
                </a:cubicBezTo>
                <a:cubicBezTo>
                  <a:pt x="5317473" y="6600825"/>
                  <a:pt x="5317473" y="6600825"/>
                  <a:pt x="5318113" y="6600825"/>
                </a:cubicBezTo>
                <a:cubicBezTo>
                  <a:pt x="5319394" y="6600825"/>
                  <a:pt x="5319714" y="6600506"/>
                  <a:pt x="5319714" y="6599230"/>
                </a:cubicBezTo>
                <a:cubicBezTo>
                  <a:pt x="5319714" y="6599230"/>
                  <a:pt x="5319714" y="6599230"/>
                  <a:pt x="5319714" y="6596997"/>
                </a:cubicBezTo>
                <a:cubicBezTo>
                  <a:pt x="5319714" y="6595083"/>
                  <a:pt x="5319714" y="6595083"/>
                  <a:pt x="5315553" y="6593807"/>
                </a:cubicBezTo>
                <a:cubicBezTo>
                  <a:pt x="5311711" y="6592531"/>
                  <a:pt x="5311071" y="6591893"/>
                  <a:pt x="5310751" y="6589022"/>
                </a:cubicBezTo>
                <a:cubicBezTo>
                  <a:pt x="5310751" y="6586469"/>
                  <a:pt x="5310430" y="6578813"/>
                  <a:pt x="5310430" y="6571156"/>
                </a:cubicBezTo>
                <a:cubicBezTo>
                  <a:pt x="5310430" y="6571156"/>
                  <a:pt x="5310430" y="6571156"/>
                  <a:pt x="5310430" y="6566690"/>
                </a:cubicBezTo>
                <a:cubicBezTo>
                  <a:pt x="5310430" y="6547230"/>
                  <a:pt x="5310430" y="6547230"/>
                  <a:pt x="5309470" y="6544040"/>
                </a:cubicBezTo>
                <a:cubicBezTo>
                  <a:pt x="5306909" y="6537978"/>
                  <a:pt x="5299867" y="6534150"/>
                  <a:pt x="5290583" y="6534150"/>
                </a:cubicBezTo>
                <a:cubicBezTo>
                  <a:pt x="5282901" y="6534150"/>
                  <a:pt x="5279699" y="6535745"/>
                  <a:pt x="5273297" y="6542764"/>
                </a:cubicBezTo>
                <a:cubicBezTo>
                  <a:pt x="5273297" y="6542764"/>
                  <a:pt x="5273297" y="6542764"/>
                  <a:pt x="5270736" y="6545316"/>
                </a:cubicBezTo>
                <a:cubicBezTo>
                  <a:pt x="5270736" y="6545316"/>
                  <a:pt x="5270736" y="6545316"/>
                  <a:pt x="5269457" y="6546592"/>
                </a:cubicBezTo>
                <a:cubicBezTo>
                  <a:pt x="5269136" y="6547230"/>
                  <a:pt x="5268495" y="6547549"/>
                  <a:pt x="5268175" y="6547549"/>
                </a:cubicBezTo>
                <a:cubicBezTo>
                  <a:pt x="5267535" y="6547549"/>
                  <a:pt x="5266895" y="6546273"/>
                  <a:pt x="5266895" y="6544678"/>
                </a:cubicBezTo>
                <a:cubicBezTo>
                  <a:pt x="5266895" y="6544040"/>
                  <a:pt x="5266575" y="6537978"/>
                  <a:pt x="5266575" y="6536702"/>
                </a:cubicBezTo>
                <a:cubicBezTo>
                  <a:pt x="5266255" y="6535107"/>
                  <a:pt x="5265614" y="6534150"/>
                  <a:pt x="5264654" y="6534150"/>
                </a:cubicBezTo>
                <a:close/>
                <a:moveTo>
                  <a:pt x="4979571" y="6534150"/>
                </a:moveTo>
                <a:cubicBezTo>
                  <a:pt x="4979571" y="6534150"/>
                  <a:pt x="4978624" y="6534468"/>
                  <a:pt x="4977358" y="6534468"/>
                </a:cubicBezTo>
                <a:cubicBezTo>
                  <a:pt x="4977358" y="6534468"/>
                  <a:pt x="4977358" y="6534468"/>
                  <a:pt x="4958389" y="6536373"/>
                </a:cubicBezTo>
                <a:cubicBezTo>
                  <a:pt x="4956492" y="6536690"/>
                  <a:pt x="4956176" y="6537008"/>
                  <a:pt x="4956176" y="6538595"/>
                </a:cubicBezTo>
                <a:cubicBezTo>
                  <a:pt x="4956176" y="6538595"/>
                  <a:pt x="4956176" y="6538595"/>
                  <a:pt x="4956176" y="6540818"/>
                </a:cubicBezTo>
                <a:cubicBezTo>
                  <a:pt x="4956176" y="6542088"/>
                  <a:pt x="4956808" y="6542723"/>
                  <a:pt x="4959970" y="6543040"/>
                </a:cubicBezTo>
                <a:cubicBezTo>
                  <a:pt x="4965029" y="6543358"/>
                  <a:pt x="4965344" y="6544628"/>
                  <a:pt x="4965344" y="6560185"/>
                </a:cubicBezTo>
                <a:cubicBezTo>
                  <a:pt x="4965344" y="6560185"/>
                  <a:pt x="4965344" y="6560185"/>
                  <a:pt x="4965344" y="6571616"/>
                </a:cubicBezTo>
                <a:cubicBezTo>
                  <a:pt x="4965344" y="6571616"/>
                  <a:pt x="4965344" y="6571616"/>
                  <a:pt x="4965344" y="6578283"/>
                </a:cubicBezTo>
                <a:cubicBezTo>
                  <a:pt x="4965344" y="6580823"/>
                  <a:pt x="4965344" y="6583046"/>
                  <a:pt x="4965344" y="6583998"/>
                </a:cubicBezTo>
                <a:cubicBezTo>
                  <a:pt x="4965344" y="6591301"/>
                  <a:pt x="4967241" y="6595746"/>
                  <a:pt x="4971351" y="6598603"/>
                </a:cubicBezTo>
                <a:cubicBezTo>
                  <a:pt x="4974513" y="6600826"/>
                  <a:pt x="4979571" y="6602096"/>
                  <a:pt x="4984314" y="6602096"/>
                </a:cubicBezTo>
                <a:cubicBezTo>
                  <a:pt x="4991585" y="6602096"/>
                  <a:pt x="4994115" y="6600508"/>
                  <a:pt x="5002651" y="6592253"/>
                </a:cubicBezTo>
                <a:cubicBezTo>
                  <a:pt x="5004548" y="6590666"/>
                  <a:pt x="5005180" y="6590348"/>
                  <a:pt x="5005496" y="6590348"/>
                </a:cubicBezTo>
                <a:cubicBezTo>
                  <a:pt x="5006129" y="6590348"/>
                  <a:pt x="5006761" y="6591301"/>
                  <a:pt x="5006761" y="6593206"/>
                </a:cubicBezTo>
                <a:cubicBezTo>
                  <a:pt x="5007709" y="6602413"/>
                  <a:pt x="5007709" y="6602413"/>
                  <a:pt x="5009290" y="6602413"/>
                </a:cubicBezTo>
                <a:cubicBezTo>
                  <a:pt x="5009290" y="6602413"/>
                  <a:pt x="5010240" y="6602096"/>
                  <a:pt x="5010871" y="6602096"/>
                </a:cubicBezTo>
                <a:cubicBezTo>
                  <a:pt x="5010871" y="6602096"/>
                  <a:pt x="5010871" y="6602096"/>
                  <a:pt x="5028576" y="6599556"/>
                </a:cubicBezTo>
                <a:cubicBezTo>
                  <a:pt x="5030473" y="6599556"/>
                  <a:pt x="5030790" y="6598921"/>
                  <a:pt x="5030790" y="6597333"/>
                </a:cubicBezTo>
                <a:cubicBezTo>
                  <a:pt x="5030790" y="6597333"/>
                  <a:pt x="5030790" y="6597333"/>
                  <a:pt x="5030790" y="6595428"/>
                </a:cubicBezTo>
                <a:cubicBezTo>
                  <a:pt x="5030790" y="6593841"/>
                  <a:pt x="5030473" y="6593523"/>
                  <a:pt x="5028259" y="6593206"/>
                </a:cubicBezTo>
                <a:cubicBezTo>
                  <a:pt x="5023517" y="6592571"/>
                  <a:pt x="5022253" y="6591618"/>
                  <a:pt x="5021620" y="6588126"/>
                </a:cubicBezTo>
                <a:cubicBezTo>
                  <a:pt x="5021304" y="6585903"/>
                  <a:pt x="5021304" y="6578601"/>
                  <a:pt x="5020988" y="6566535"/>
                </a:cubicBezTo>
                <a:lnTo>
                  <a:pt x="5020988" y="6557010"/>
                </a:lnTo>
                <a:cubicBezTo>
                  <a:pt x="5020988" y="6553835"/>
                  <a:pt x="5020988" y="6550978"/>
                  <a:pt x="5021304" y="6548438"/>
                </a:cubicBezTo>
                <a:cubicBezTo>
                  <a:pt x="5021304" y="6542723"/>
                  <a:pt x="5021304" y="6542723"/>
                  <a:pt x="5021620" y="6539230"/>
                </a:cubicBezTo>
                <a:cubicBezTo>
                  <a:pt x="5021620" y="6539230"/>
                  <a:pt x="5021620" y="6539230"/>
                  <a:pt x="5021620" y="6535738"/>
                </a:cubicBezTo>
                <a:cubicBezTo>
                  <a:pt x="5021620" y="6534785"/>
                  <a:pt x="5021304" y="6534150"/>
                  <a:pt x="5020039" y="6534150"/>
                </a:cubicBezTo>
                <a:cubicBezTo>
                  <a:pt x="5019407" y="6534150"/>
                  <a:pt x="5018775" y="6534150"/>
                  <a:pt x="5017826" y="6534468"/>
                </a:cubicBezTo>
                <a:cubicBezTo>
                  <a:pt x="5017826" y="6534468"/>
                  <a:pt x="5017826" y="6534468"/>
                  <a:pt x="4999174" y="6536373"/>
                </a:cubicBezTo>
                <a:cubicBezTo>
                  <a:pt x="4997592" y="6536373"/>
                  <a:pt x="4996960" y="6537008"/>
                  <a:pt x="4996960" y="6538278"/>
                </a:cubicBezTo>
                <a:cubicBezTo>
                  <a:pt x="4996960" y="6538278"/>
                  <a:pt x="4996960" y="6538278"/>
                  <a:pt x="4996960" y="6540818"/>
                </a:cubicBezTo>
                <a:cubicBezTo>
                  <a:pt x="4996960" y="6542088"/>
                  <a:pt x="4997592" y="6542405"/>
                  <a:pt x="5000754" y="6542723"/>
                </a:cubicBezTo>
                <a:cubicBezTo>
                  <a:pt x="5003916" y="6543040"/>
                  <a:pt x="5005180" y="6544310"/>
                  <a:pt x="5005812" y="6546533"/>
                </a:cubicBezTo>
                <a:cubicBezTo>
                  <a:pt x="5006129" y="6547803"/>
                  <a:pt x="5006129" y="6554788"/>
                  <a:pt x="5006129" y="6559868"/>
                </a:cubicBezTo>
                <a:cubicBezTo>
                  <a:pt x="5006129" y="6559868"/>
                  <a:pt x="5006129" y="6559868"/>
                  <a:pt x="5006129" y="6566535"/>
                </a:cubicBezTo>
                <a:cubicBezTo>
                  <a:pt x="5006129" y="6576378"/>
                  <a:pt x="5005812" y="6579871"/>
                  <a:pt x="5004232" y="6582728"/>
                </a:cubicBezTo>
                <a:cubicBezTo>
                  <a:pt x="5002018" y="6587491"/>
                  <a:pt x="4996328" y="6590348"/>
                  <a:pt x="4990321" y="6590348"/>
                </a:cubicBezTo>
                <a:cubicBezTo>
                  <a:pt x="4986843" y="6590348"/>
                  <a:pt x="4983999" y="6589078"/>
                  <a:pt x="4982417" y="6586856"/>
                </a:cubicBezTo>
                <a:cubicBezTo>
                  <a:pt x="4980204" y="6583998"/>
                  <a:pt x="4980204" y="6582093"/>
                  <a:pt x="4980204" y="6570028"/>
                </a:cubicBezTo>
                <a:cubicBezTo>
                  <a:pt x="4980204" y="6570028"/>
                  <a:pt x="4980204" y="6570028"/>
                  <a:pt x="4980204" y="6559868"/>
                </a:cubicBezTo>
                <a:cubicBezTo>
                  <a:pt x="4980204" y="6553518"/>
                  <a:pt x="4980204" y="6544945"/>
                  <a:pt x="4980837" y="6538595"/>
                </a:cubicBezTo>
                <a:cubicBezTo>
                  <a:pt x="4980837" y="6537643"/>
                  <a:pt x="4980837" y="6536373"/>
                  <a:pt x="4980837" y="6535738"/>
                </a:cubicBezTo>
                <a:cubicBezTo>
                  <a:pt x="4980837" y="6534785"/>
                  <a:pt x="4980520" y="6534150"/>
                  <a:pt x="4979571" y="6534150"/>
                </a:cubicBezTo>
                <a:close/>
                <a:moveTo>
                  <a:pt x="4917603" y="6534150"/>
                </a:moveTo>
                <a:cubicBezTo>
                  <a:pt x="4907712" y="6534150"/>
                  <a:pt x="4900054" y="6537340"/>
                  <a:pt x="4893992" y="6544039"/>
                </a:cubicBezTo>
                <a:cubicBezTo>
                  <a:pt x="4887930" y="6550419"/>
                  <a:pt x="4884739" y="6559669"/>
                  <a:pt x="4884739" y="6570196"/>
                </a:cubicBezTo>
                <a:cubicBezTo>
                  <a:pt x="4884739" y="6589654"/>
                  <a:pt x="4896863" y="6602413"/>
                  <a:pt x="4915370" y="6602413"/>
                </a:cubicBezTo>
                <a:cubicBezTo>
                  <a:pt x="4926536" y="6602413"/>
                  <a:pt x="4935470" y="6598585"/>
                  <a:pt x="4941532" y="6590930"/>
                </a:cubicBezTo>
                <a:cubicBezTo>
                  <a:pt x="4946637" y="6584550"/>
                  <a:pt x="4949827" y="6575618"/>
                  <a:pt x="4949827" y="6566687"/>
                </a:cubicBezTo>
                <a:cubicBezTo>
                  <a:pt x="4949827" y="6559988"/>
                  <a:pt x="4947913" y="6553289"/>
                  <a:pt x="4945041" y="6548186"/>
                </a:cubicBezTo>
                <a:cubicBezTo>
                  <a:pt x="4939936" y="6539254"/>
                  <a:pt x="4930046" y="6534150"/>
                  <a:pt x="4917603" y="6534150"/>
                </a:cubicBezTo>
                <a:close/>
                <a:moveTo>
                  <a:pt x="4693958" y="6534150"/>
                </a:moveTo>
                <a:cubicBezTo>
                  <a:pt x="4688931" y="6534150"/>
                  <a:pt x="4681705" y="6535116"/>
                  <a:pt x="4677305" y="6536403"/>
                </a:cubicBezTo>
                <a:cubicBezTo>
                  <a:pt x="4673221" y="6537369"/>
                  <a:pt x="4672278" y="6538335"/>
                  <a:pt x="4671965" y="6542197"/>
                </a:cubicBezTo>
                <a:lnTo>
                  <a:pt x="4671022" y="6548957"/>
                </a:lnTo>
                <a:cubicBezTo>
                  <a:pt x="4671022" y="6548957"/>
                  <a:pt x="4671022" y="6548957"/>
                  <a:pt x="4671022" y="6549923"/>
                </a:cubicBezTo>
                <a:cubicBezTo>
                  <a:pt x="4671022" y="6550888"/>
                  <a:pt x="4671336" y="6551532"/>
                  <a:pt x="4671965" y="6551532"/>
                </a:cubicBezTo>
                <a:cubicBezTo>
                  <a:pt x="4672278" y="6551532"/>
                  <a:pt x="4672907" y="6551210"/>
                  <a:pt x="4673849" y="6550567"/>
                </a:cubicBezTo>
                <a:cubicBezTo>
                  <a:pt x="4678876" y="6547670"/>
                  <a:pt x="4686103" y="6545416"/>
                  <a:pt x="4691758" y="6545416"/>
                </a:cubicBezTo>
                <a:cubicBezTo>
                  <a:pt x="4700241" y="6545416"/>
                  <a:pt x="4703698" y="6548957"/>
                  <a:pt x="4703698" y="6557970"/>
                </a:cubicBezTo>
                <a:cubicBezTo>
                  <a:pt x="4703698" y="6557970"/>
                  <a:pt x="4703698" y="6557970"/>
                  <a:pt x="4703698" y="6560545"/>
                </a:cubicBezTo>
                <a:cubicBezTo>
                  <a:pt x="4703698" y="6564408"/>
                  <a:pt x="4702755" y="6565052"/>
                  <a:pt x="4695529" y="6566661"/>
                </a:cubicBezTo>
                <a:cubicBezTo>
                  <a:pt x="4695529" y="6566661"/>
                  <a:pt x="4695529" y="6566661"/>
                  <a:pt x="4678563" y="6570202"/>
                </a:cubicBezTo>
                <a:cubicBezTo>
                  <a:pt x="4671650" y="6571489"/>
                  <a:pt x="4671650" y="6571811"/>
                  <a:pt x="4670393" y="6573099"/>
                </a:cubicBezTo>
                <a:cubicBezTo>
                  <a:pt x="4668822" y="6575674"/>
                  <a:pt x="4667251" y="6581468"/>
                  <a:pt x="4667251" y="6585974"/>
                </a:cubicBezTo>
                <a:cubicBezTo>
                  <a:pt x="4667251" y="6595631"/>
                  <a:pt x="4673849" y="6603035"/>
                  <a:pt x="4681705" y="6603035"/>
                </a:cubicBezTo>
                <a:cubicBezTo>
                  <a:pt x="4686417" y="6603035"/>
                  <a:pt x="4691130" y="6601747"/>
                  <a:pt x="4694586" y="6599494"/>
                </a:cubicBezTo>
                <a:cubicBezTo>
                  <a:pt x="4696157" y="6598528"/>
                  <a:pt x="4701498" y="6594665"/>
                  <a:pt x="4702441" y="6593700"/>
                </a:cubicBezTo>
                <a:cubicBezTo>
                  <a:pt x="4702755" y="6593378"/>
                  <a:pt x="4703069" y="6593056"/>
                  <a:pt x="4703069" y="6593056"/>
                </a:cubicBezTo>
                <a:cubicBezTo>
                  <a:pt x="4703698" y="6593056"/>
                  <a:pt x="4704012" y="6594344"/>
                  <a:pt x="4704012" y="6596597"/>
                </a:cubicBezTo>
                <a:cubicBezTo>
                  <a:pt x="4704012" y="6597884"/>
                  <a:pt x="4704326" y="6601103"/>
                  <a:pt x="4704641" y="6602069"/>
                </a:cubicBezTo>
                <a:cubicBezTo>
                  <a:pt x="4704954" y="6603356"/>
                  <a:pt x="4705583" y="6604000"/>
                  <a:pt x="4706840" y="6604000"/>
                </a:cubicBezTo>
                <a:cubicBezTo>
                  <a:pt x="4707782" y="6604000"/>
                  <a:pt x="4709039" y="6604000"/>
                  <a:pt x="4709667" y="6603678"/>
                </a:cubicBezTo>
                <a:cubicBezTo>
                  <a:pt x="4709667" y="6603678"/>
                  <a:pt x="4709667" y="6603678"/>
                  <a:pt x="4725064" y="6601103"/>
                </a:cubicBezTo>
                <a:cubicBezTo>
                  <a:pt x="4727262" y="6600459"/>
                  <a:pt x="4727577" y="6600459"/>
                  <a:pt x="4727577" y="6598850"/>
                </a:cubicBezTo>
                <a:cubicBezTo>
                  <a:pt x="4727577" y="6598850"/>
                  <a:pt x="4727577" y="6598850"/>
                  <a:pt x="4727577" y="6596597"/>
                </a:cubicBezTo>
                <a:cubicBezTo>
                  <a:pt x="4727577" y="6594987"/>
                  <a:pt x="4726948" y="6594665"/>
                  <a:pt x="4724434" y="6594344"/>
                </a:cubicBezTo>
                <a:cubicBezTo>
                  <a:pt x="4721292" y="6594022"/>
                  <a:pt x="4720036" y="6593700"/>
                  <a:pt x="4718779" y="6592734"/>
                </a:cubicBezTo>
                <a:cubicBezTo>
                  <a:pt x="4717208" y="6591447"/>
                  <a:pt x="4717208" y="6591125"/>
                  <a:pt x="4717208" y="6577605"/>
                </a:cubicBezTo>
                <a:cubicBezTo>
                  <a:pt x="4717208" y="6577605"/>
                  <a:pt x="4717208" y="6577605"/>
                  <a:pt x="4717522" y="6553142"/>
                </a:cubicBezTo>
                <a:cubicBezTo>
                  <a:pt x="4717522" y="6540266"/>
                  <a:pt x="4709981" y="6534150"/>
                  <a:pt x="4693958" y="6534150"/>
                </a:cubicBezTo>
                <a:close/>
                <a:moveTo>
                  <a:pt x="5976938" y="6521451"/>
                </a:moveTo>
                <a:lnTo>
                  <a:pt x="5975351" y="6527801"/>
                </a:lnTo>
                <a:lnTo>
                  <a:pt x="5976938" y="6529389"/>
                </a:lnTo>
                <a:lnTo>
                  <a:pt x="5978526" y="6527801"/>
                </a:lnTo>
                <a:lnTo>
                  <a:pt x="5991226" y="6532564"/>
                </a:lnTo>
                <a:lnTo>
                  <a:pt x="5970588" y="6542089"/>
                </a:lnTo>
                <a:lnTo>
                  <a:pt x="5969001" y="6545264"/>
                </a:lnTo>
                <a:lnTo>
                  <a:pt x="5991226" y="6550027"/>
                </a:lnTo>
                <a:lnTo>
                  <a:pt x="5992813" y="6551614"/>
                </a:lnTo>
                <a:lnTo>
                  <a:pt x="5994401" y="6546852"/>
                </a:lnTo>
                <a:lnTo>
                  <a:pt x="5994401" y="6545264"/>
                </a:lnTo>
                <a:lnTo>
                  <a:pt x="5992813" y="6546852"/>
                </a:lnTo>
                <a:lnTo>
                  <a:pt x="5978526" y="6543677"/>
                </a:lnTo>
                <a:lnTo>
                  <a:pt x="5999163" y="6535739"/>
                </a:lnTo>
                <a:lnTo>
                  <a:pt x="6000751" y="6530976"/>
                </a:lnTo>
                <a:lnTo>
                  <a:pt x="5999163" y="6530976"/>
                </a:lnTo>
                <a:lnTo>
                  <a:pt x="5997576" y="6530976"/>
                </a:lnTo>
                <a:lnTo>
                  <a:pt x="5978526" y="6523039"/>
                </a:lnTo>
                <a:lnTo>
                  <a:pt x="5978526" y="6521451"/>
                </a:lnTo>
                <a:close/>
                <a:moveTo>
                  <a:pt x="6107113" y="6518276"/>
                </a:moveTo>
                <a:lnTo>
                  <a:pt x="6115051" y="6529389"/>
                </a:lnTo>
                <a:lnTo>
                  <a:pt x="6107113" y="6529389"/>
                </a:lnTo>
                <a:close/>
                <a:moveTo>
                  <a:pt x="6099176" y="6518276"/>
                </a:moveTo>
                <a:lnTo>
                  <a:pt x="6099176" y="6529389"/>
                </a:lnTo>
                <a:lnTo>
                  <a:pt x="6091238" y="6529389"/>
                </a:lnTo>
                <a:close/>
                <a:moveTo>
                  <a:pt x="6209555" y="6516689"/>
                </a:moveTo>
                <a:cubicBezTo>
                  <a:pt x="6215718" y="6515101"/>
                  <a:pt x="6219142" y="6520499"/>
                  <a:pt x="6219827" y="6524626"/>
                </a:cubicBezTo>
                <a:lnTo>
                  <a:pt x="6206473" y="6530976"/>
                </a:lnTo>
                <a:cubicBezTo>
                  <a:pt x="6204076" y="6525896"/>
                  <a:pt x="6202364" y="6518276"/>
                  <a:pt x="6209555" y="6516689"/>
                </a:cubicBezTo>
                <a:close/>
                <a:moveTo>
                  <a:pt x="4607333" y="6516687"/>
                </a:moveTo>
                <a:cubicBezTo>
                  <a:pt x="4612218" y="6516687"/>
                  <a:pt x="4616126" y="6517002"/>
                  <a:pt x="4618731" y="6517630"/>
                </a:cubicBezTo>
                <a:cubicBezTo>
                  <a:pt x="4625244" y="6519202"/>
                  <a:pt x="4629151" y="6524861"/>
                  <a:pt x="4629151" y="6532091"/>
                </a:cubicBezTo>
                <a:cubicBezTo>
                  <a:pt x="4629151" y="6537435"/>
                  <a:pt x="4627197" y="6542150"/>
                  <a:pt x="4623290" y="6545294"/>
                </a:cubicBezTo>
                <a:cubicBezTo>
                  <a:pt x="4620359" y="6547494"/>
                  <a:pt x="4615150" y="6548437"/>
                  <a:pt x="4606682" y="6548437"/>
                </a:cubicBezTo>
                <a:cubicBezTo>
                  <a:pt x="4604078" y="6548437"/>
                  <a:pt x="4603751" y="6548123"/>
                  <a:pt x="4603751" y="6545608"/>
                </a:cubicBezTo>
                <a:cubicBezTo>
                  <a:pt x="4603751" y="6545608"/>
                  <a:pt x="4603751" y="6545608"/>
                  <a:pt x="4603751" y="6541836"/>
                </a:cubicBezTo>
                <a:cubicBezTo>
                  <a:pt x="4603751" y="6541836"/>
                  <a:pt x="4603751" y="6541836"/>
                  <a:pt x="4603751" y="6537120"/>
                </a:cubicBezTo>
                <a:cubicBezTo>
                  <a:pt x="4603751" y="6537120"/>
                  <a:pt x="4603751" y="6537120"/>
                  <a:pt x="4603751" y="6521403"/>
                </a:cubicBezTo>
                <a:lnTo>
                  <a:pt x="4603751" y="6518573"/>
                </a:lnTo>
                <a:cubicBezTo>
                  <a:pt x="4603751" y="6517002"/>
                  <a:pt x="4604403" y="6516687"/>
                  <a:pt x="4607333" y="6516687"/>
                </a:cubicBezTo>
                <a:close/>
                <a:moveTo>
                  <a:pt x="6116638" y="6515101"/>
                </a:moveTo>
                <a:lnTo>
                  <a:pt x="6148388" y="6529389"/>
                </a:lnTo>
                <a:lnTo>
                  <a:pt x="6126163" y="6529389"/>
                </a:lnTo>
                <a:close/>
                <a:moveTo>
                  <a:pt x="6089650" y="6515101"/>
                </a:moveTo>
                <a:lnTo>
                  <a:pt x="6080125" y="6529389"/>
                </a:lnTo>
                <a:lnTo>
                  <a:pt x="6057900" y="6529389"/>
                </a:lnTo>
                <a:close/>
                <a:moveTo>
                  <a:pt x="5858069" y="6510337"/>
                </a:moveTo>
                <a:cubicBezTo>
                  <a:pt x="5857422" y="6510337"/>
                  <a:pt x="5857422" y="6510337"/>
                  <a:pt x="5854833" y="6511290"/>
                </a:cubicBezTo>
                <a:cubicBezTo>
                  <a:pt x="5854833" y="6511290"/>
                  <a:pt x="5854833" y="6511290"/>
                  <a:pt x="5846744" y="6514465"/>
                </a:cubicBezTo>
                <a:cubicBezTo>
                  <a:pt x="5843832" y="6515417"/>
                  <a:pt x="5843185" y="6516370"/>
                  <a:pt x="5843185" y="6519227"/>
                </a:cubicBezTo>
                <a:cubicBezTo>
                  <a:pt x="5843185" y="6520815"/>
                  <a:pt x="5843185" y="6522720"/>
                  <a:pt x="5843185" y="6524942"/>
                </a:cubicBezTo>
                <a:cubicBezTo>
                  <a:pt x="5843508" y="6528752"/>
                  <a:pt x="5843508" y="6532880"/>
                  <a:pt x="5843508" y="6533515"/>
                </a:cubicBezTo>
                <a:cubicBezTo>
                  <a:pt x="5843508" y="6535737"/>
                  <a:pt x="5842538" y="6536372"/>
                  <a:pt x="5840273" y="6536372"/>
                </a:cubicBezTo>
                <a:cubicBezTo>
                  <a:pt x="5839626" y="6536372"/>
                  <a:pt x="5839302" y="6536372"/>
                  <a:pt x="5838655" y="6536372"/>
                </a:cubicBezTo>
                <a:cubicBezTo>
                  <a:pt x="5837037" y="6536055"/>
                  <a:pt x="5836066" y="6536055"/>
                  <a:pt x="5835420" y="6536055"/>
                </a:cubicBezTo>
                <a:cubicBezTo>
                  <a:pt x="5834126" y="6536055"/>
                  <a:pt x="5833801" y="6536372"/>
                  <a:pt x="5832831" y="6539230"/>
                </a:cubicBezTo>
                <a:cubicBezTo>
                  <a:pt x="5832831" y="6539230"/>
                  <a:pt x="5832831" y="6539230"/>
                  <a:pt x="5831214" y="6543675"/>
                </a:cubicBezTo>
                <a:cubicBezTo>
                  <a:pt x="5830889" y="6544310"/>
                  <a:pt x="5830889" y="6544945"/>
                  <a:pt x="5830889" y="6545262"/>
                </a:cubicBezTo>
                <a:cubicBezTo>
                  <a:pt x="5830889" y="6545580"/>
                  <a:pt x="5831214" y="6546215"/>
                  <a:pt x="5832184" y="6546215"/>
                </a:cubicBezTo>
                <a:cubicBezTo>
                  <a:pt x="5832184" y="6546215"/>
                  <a:pt x="5833154" y="6546215"/>
                  <a:pt x="5834126" y="6545897"/>
                </a:cubicBezTo>
                <a:cubicBezTo>
                  <a:pt x="5834126" y="6545897"/>
                  <a:pt x="5834126" y="6545897"/>
                  <a:pt x="5837361" y="6545897"/>
                </a:cubicBezTo>
                <a:cubicBezTo>
                  <a:pt x="5839302" y="6545897"/>
                  <a:pt x="5839302" y="6545897"/>
                  <a:pt x="5839949" y="6545897"/>
                </a:cubicBezTo>
                <a:cubicBezTo>
                  <a:pt x="5843185" y="6545897"/>
                  <a:pt x="5843185" y="6545897"/>
                  <a:pt x="5843185" y="6553517"/>
                </a:cubicBezTo>
                <a:lnTo>
                  <a:pt x="5843185" y="6571615"/>
                </a:lnTo>
                <a:cubicBezTo>
                  <a:pt x="5843185" y="6573202"/>
                  <a:pt x="5843185" y="6575425"/>
                  <a:pt x="5842861" y="6578600"/>
                </a:cubicBezTo>
                <a:cubicBezTo>
                  <a:pt x="5842861" y="6578600"/>
                  <a:pt x="5842861" y="6578600"/>
                  <a:pt x="5842861" y="6586537"/>
                </a:cubicBezTo>
                <a:cubicBezTo>
                  <a:pt x="5842861" y="6597967"/>
                  <a:pt x="5848362" y="6602412"/>
                  <a:pt x="5863247" y="6602412"/>
                </a:cubicBezTo>
                <a:cubicBezTo>
                  <a:pt x="5869394" y="6602412"/>
                  <a:pt x="5878777" y="6600825"/>
                  <a:pt x="5879748" y="6599237"/>
                </a:cubicBezTo>
                <a:cubicBezTo>
                  <a:pt x="5880071" y="6598920"/>
                  <a:pt x="5881366" y="6592570"/>
                  <a:pt x="5881366" y="6590665"/>
                </a:cubicBezTo>
                <a:cubicBezTo>
                  <a:pt x="5881366" y="6590030"/>
                  <a:pt x="5881042" y="6589395"/>
                  <a:pt x="5880395" y="6589395"/>
                </a:cubicBezTo>
                <a:cubicBezTo>
                  <a:pt x="5880071" y="6589395"/>
                  <a:pt x="5879424" y="6589712"/>
                  <a:pt x="5878454" y="6590030"/>
                </a:cubicBezTo>
                <a:cubicBezTo>
                  <a:pt x="5873600" y="6590982"/>
                  <a:pt x="5870688" y="6591617"/>
                  <a:pt x="5867776" y="6591617"/>
                </a:cubicBezTo>
                <a:cubicBezTo>
                  <a:pt x="5863570" y="6591617"/>
                  <a:pt x="5860982" y="6590347"/>
                  <a:pt x="5859688" y="6587807"/>
                </a:cubicBezTo>
                <a:cubicBezTo>
                  <a:pt x="5858392" y="6585267"/>
                  <a:pt x="5858069" y="6581775"/>
                  <a:pt x="5858069" y="6571615"/>
                </a:cubicBezTo>
                <a:cubicBezTo>
                  <a:pt x="5858069" y="6571615"/>
                  <a:pt x="5858069" y="6571615"/>
                  <a:pt x="5858069" y="6550977"/>
                </a:cubicBezTo>
                <a:cubicBezTo>
                  <a:pt x="5858069" y="6545580"/>
                  <a:pt x="5858069" y="6545580"/>
                  <a:pt x="5862275" y="6545580"/>
                </a:cubicBezTo>
                <a:cubicBezTo>
                  <a:pt x="5863570" y="6545580"/>
                  <a:pt x="5864541" y="6545580"/>
                  <a:pt x="5867453" y="6545580"/>
                </a:cubicBezTo>
                <a:cubicBezTo>
                  <a:pt x="5870041" y="6545580"/>
                  <a:pt x="5871335" y="6545897"/>
                  <a:pt x="5872306" y="6545897"/>
                </a:cubicBezTo>
                <a:cubicBezTo>
                  <a:pt x="5875865" y="6546215"/>
                  <a:pt x="5875865" y="6546215"/>
                  <a:pt x="5876512" y="6546215"/>
                </a:cubicBezTo>
                <a:cubicBezTo>
                  <a:pt x="5878454" y="6546215"/>
                  <a:pt x="5879101" y="6545580"/>
                  <a:pt x="5880071" y="6542722"/>
                </a:cubicBezTo>
                <a:cubicBezTo>
                  <a:pt x="5881042" y="6538912"/>
                  <a:pt x="5881689" y="6537642"/>
                  <a:pt x="5881689" y="6536690"/>
                </a:cubicBezTo>
                <a:cubicBezTo>
                  <a:pt x="5881689" y="6536055"/>
                  <a:pt x="5881042" y="6535737"/>
                  <a:pt x="5880395" y="6535737"/>
                </a:cubicBezTo>
                <a:cubicBezTo>
                  <a:pt x="5880395" y="6535737"/>
                  <a:pt x="5880395" y="6535737"/>
                  <a:pt x="5879748" y="6535737"/>
                </a:cubicBezTo>
                <a:cubicBezTo>
                  <a:pt x="5877806" y="6535737"/>
                  <a:pt x="5875865" y="6536055"/>
                  <a:pt x="5872953" y="6536055"/>
                </a:cubicBezTo>
                <a:cubicBezTo>
                  <a:pt x="5872953" y="6536055"/>
                  <a:pt x="5872953" y="6536055"/>
                  <a:pt x="5861952" y="6536055"/>
                </a:cubicBezTo>
                <a:cubicBezTo>
                  <a:pt x="5858069" y="6536055"/>
                  <a:pt x="5857422" y="6535737"/>
                  <a:pt x="5857422" y="6533197"/>
                </a:cubicBezTo>
                <a:cubicBezTo>
                  <a:pt x="5857422" y="6530657"/>
                  <a:pt x="5858392" y="6519545"/>
                  <a:pt x="5858716" y="6516370"/>
                </a:cubicBezTo>
                <a:cubicBezTo>
                  <a:pt x="5859040" y="6514782"/>
                  <a:pt x="5859363" y="6513195"/>
                  <a:pt x="5859363" y="6512560"/>
                </a:cubicBezTo>
                <a:cubicBezTo>
                  <a:pt x="5859363" y="6511290"/>
                  <a:pt x="5858716" y="6510337"/>
                  <a:pt x="5858069" y="6510337"/>
                </a:cubicBezTo>
                <a:close/>
                <a:moveTo>
                  <a:pt x="5693292" y="6510337"/>
                </a:moveTo>
                <a:cubicBezTo>
                  <a:pt x="5692969" y="6510337"/>
                  <a:pt x="5692969" y="6510337"/>
                  <a:pt x="5690056" y="6511290"/>
                </a:cubicBezTo>
                <a:cubicBezTo>
                  <a:pt x="5690056" y="6511290"/>
                  <a:pt x="5690056" y="6511290"/>
                  <a:pt x="5681967" y="6514465"/>
                </a:cubicBezTo>
                <a:cubicBezTo>
                  <a:pt x="5679055" y="6515417"/>
                  <a:pt x="5678084" y="6516370"/>
                  <a:pt x="5678084" y="6519227"/>
                </a:cubicBezTo>
                <a:cubicBezTo>
                  <a:pt x="5678084" y="6520815"/>
                  <a:pt x="5678084" y="6522720"/>
                  <a:pt x="5678408" y="6524942"/>
                </a:cubicBezTo>
                <a:cubicBezTo>
                  <a:pt x="5678408" y="6528752"/>
                  <a:pt x="5678731" y="6532880"/>
                  <a:pt x="5678731" y="6533515"/>
                </a:cubicBezTo>
                <a:cubicBezTo>
                  <a:pt x="5678731" y="6535737"/>
                  <a:pt x="5677761" y="6536372"/>
                  <a:pt x="5675496" y="6536372"/>
                </a:cubicBezTo>
                <a:cubicBezTo>
                  <a:pt x="5674849" y="6536372"/>
                  <a:pt x="5674201" y="6536372"/>
                  <a:pt x="5673878" y="6536372"/>
                </a:cubicBezTo>
                <a:cubicBezTo>
                  <a:pt x="5672260" y="6536055"/>
                  <a:pt x="5670966" y="6536055"/>
                  <a:pt x="5670642" y="6536055"/>
                </a:cubicBezTo>
                <a:cubicBezTo>
                  <a:pt x="5669348" y="6536055"/>
                  <a:pt x="5669024" y="6536372"/>
                  <a:pt x="5668054" y="6539230"/>
                </a:cubicBezTo>
                <a:cubicBezTo>
                  <a:pt x="5668054" y="6539230"/>
                  <a:pt x="5668054" y="6539230"/>
                  <a:pt x="5666436" y="6543675"/>
                </a:cubicBezTo>
                <a:cubicBezTo>
                  <a:pt x="5666113" y="6544310"/>
                  <a:pt x="5665789" y="6544945"/>
                  <a:pt x="5665789" y="6545262"/>
                </a:cubicBezTo>
                <a:cubicBezTo>
                  <a:pt x="5665789" y="6545580"/>
                  <a:pt x="5666436" y="6546215"/>
                  <a:pt x="5667083" y="6546215"/>
                </a:cubicBezTo>
                <a:cubicBezTo>
                  <a:pt x="5667407" y="6546215"/>
                  <a:pt x="5668054" y="6546215"/>
                  <a:pt x="5669024" y="6545897"/>
                </a:cubicBezTo>
                <a:cubicBezTo>
                  <a:pt x="5669024" y="6545897"/>
                  <a:pt x="5669024" y="6545897"/>
                  <a:pt x="5672584" y="6545897"/>
                </a:cubicBezTo>
                <a:cubicBezTo>
                  <a:pt x="5674525" y="6545897"/>
                  <a:pt x="5674525" y="6545897"/>
                  <a:pt x="5674849" y="6545897"/>
                </a:cubicBezTo>
                <a:cubicBezTo>
                  <a:pt x="5678084" y="6545897"/>
                  <a:pt x="5678084" y="6545897"/>
                  <a:pt x="5678408" y="6553517"/>
                </a:cubicBezTo>
                <a:lnTo>
                  <a:pt x="5678408" y="6571615"/>
                </a:lnTo>
                <a:cubicBezTo>
                  <a:pt x="5678408" y="6573202"/>
                  <a:pt x="5678084" y="6575425"/>
                  <a:pt x="5678084" y="6578600"/>
                </a:cubicBezTo>
                <a:cubicBezTo>
                  <a:pt x="5678084" y="6578600"/>
                  <a:pt x="5678084" y="6578600"/>
                  <a:pt x="5677761" y="6586537"/>
                </a:cubicBezTo>
                <a:cubicBezTo>
                  <a:pt x="5677761" y="6597967"/>
                  <a:pt x="5683585" y="6602412"/>
                  <a:pt x="5698793" y="6602412"/>
                </a:cubicBezTo>
                <a:cubicBezTo>
                  <a:pt x="5704940" y="6602412"/>
                  <a:pt x="5714000" y="6600825"/>
                  <a:pt x="5714972" y="6599237"/>
                </a:cubicBezTo>
                <a:cubicBezTo>
                  <a:pt x="5715294" y="6598920"/>
                  <a:pt x="5716265" y="6592570"/>
                  <a:pt x="5716265" y="6590665"/>
                </a:cubicBezTo>
                <a:cubicBezTo>
                  <a:pt x="5716265" y="6590030"/>
                  <a:pt x="5716265" y="6589395"/>
                  <a:pt x="5715294" y="6589395"/>
                </a:cubicBezTo>
                <a:cubicBezTo>
                  <a:pt x="5715294" y="6589395"/>
                  <a:pt x="5714647" y="6589712"/>
                  <a:pt x="5713678" y="6590030"/>
                </a:cubicBezTo>
                <a:cubicBezTo>
                  <a:pt x="5709147" y="6590982"/>
                  <a:pt x="5705911" y="6591617"/>
                  <a:pt x="5702999" y="6591617"/>
                </a:cubicBezTo>
                <a:cubicBezTo>
                  <a:pt x="5698793" y="6591617"/>
                  <a:pt x="5696204" y="6590347"/>
                  <a:pt x="5694910" y="6587807"/>
                </a:cubicBezTo>
                <a:cubicBezTo>
                  <a:pt x="5693616" y="6585267"/>
                  <a:pt x="5693616" y="6581775"/>
                  <a:pt x="5693616" y="6571615"/>
                </a:cubicBezTo>
                <a:cubicBezTo>
                  <a:pt x="5693616" y="6571615"/>
                  <a:pt x="5693616" y="6571615"/>
                  <a:pt x="5693616" y="6550977"/>
                </a:cubicBezTo>
                <a:cubicBezTo>
                  <a:pt x="5693616" y="6545580"/>
                  <a:pt x="5693616" y="6545580"/>
                  <a:pt x="5697822" y="6545580"/>
                </a:cubicBezTo>
                <a:cubicBezTo>
                  <a:pt x="5698793" y="6545580"/>
                  <a:pt x="5699763" y="6545580"/>
                  <a:pt x="5702675" y="6545580"/>
                </a:cubicBezTo>
                <a:cubicBezTo>
                  <a:pt x="5705264" y="6545580"/>
                  <a:pt x="5706882" y="6545897"/>
                  <a:pt x="5707852" y="6545897"/>
                </a:cubicBezTo>
                <a:cubicBezTo>
                  <a:pt x="5711088" y="6546215"/>
                  <a:pt x="5711088" y="6546215"/>
                  <a:pt x="5711735" y="6546215"/>
                </a:cubicBezTo>
                <a:cubicBezTo>
                  <a:pt x="5713678" y="6546215"/>
                  <a:pt x="5714325" y="6545580"/>
                  <a:pt x="5714972" y="6542722"/>
                </a:cubicBezTo>
                <a:cubicBezTo>
                  <a:pt x="5716265" y="6538912"/>
                  <a:pt x="5716589" y="6537642"/>
                  <a:pt x="5716589" y="6536690"/>
                </a:cubicBezTo>
                <a:cubicBezTo>
                  <a:pt x="5716589" y="6536055"/>
                  <a:pt x="5716265" y="6535737"/>
                  <a:pt x="5715618" y="6535737"/>
                </a:cubicBezTo>
                <a:cubicBezTo>
                  <a:pt x="5715618" y="6535737"/>
                  <a:pt x="5715618" y="6535737"/>
                  <a:pt x="5714647" y="6535737"/>
                </a:cubicBezTo>
                <a:cubicBezTo>
                  <a:pt x="5713030" y="6535737"/>
                  <a:pt x="5711413" y="6536055"/>
                  <a:pt x="5708176" y="6536055"/>
                </a:cubicBezTo>
                <a:cubicBezTo>
                  <a:pt x="5708176" y="6536055"/>
                  <a:pt x="5708176" y="6536055"/>
                  <a:pt x="5697175" y="6536055"/>
                </a:cubicBezTo>
                <a:cubicBezTo>
                  <a:pt x="5693616" y="6536055"/>
                  <a:pt x="5692969" y="6535737"/>
                  <a:pt x="5692969" y="6533197"/>
                </a:cubicBezTo>
                <a:cubicBezTo>
                  <a:pt x="5692969" y="6530657"/>
                  <a:pt x="5693616" y="6519545"/>
                  <a:pt x="5694263" y="6516370"/>
                </a:cubicBezTo>
                <a:cubicBezTo>
                  <a:pt x="5694586" y="6514782"/>
                  <a:pt x="5694586" y="6513195"/>
                  <a:pt x="5694586" y="6512560"/>
                </a:cubicBezTo>
                <a:cubicBezTo>
                  <a:pt x="5694586" y="6511290"/>
                  <a:pt x="5693939" y="6510337"/>
                  <a:pt x="5693292" y="6510337"/>
                </a:cubicBezTo>
                <a:close/>
                <a:moveTo>
                  <a:pt x="5983288" y="6508751"/>
                </a:moveTo>
                <a:lnTo>
                  <a:pt x="5978526" y="6518276"/>
                </a:lnTo>
                <a:lnTo>
                  <a:pt x="5980114" y="6518276"/>
                </a:lnTo>
                <a:lnTo>
                  <a:pt x="5981702" y="6516689"/>
                </a:lnTo>
                <a:lnTo>
                  <a:pt x="6000751" y="6526214"/>
                </a:lnTo>
                <a:lnTo>
                  <a:pt x="6000751" y="6527802"/>
                </a:lnTo>
                <a:lnTo>
                  <a:pt x="6002339" y="6529389"/>
                </a:lnTo>
                <a:lnTo>
                  <a:pt x="6005514" y="6521452"/>
                </a:lnTo>
                <a:lnTo>
                  <a:pt x="6003926" y="6519864"/>
                </a:lnTo>
                <a:lnTo>
                  <a:pt x="6002339" y="6521452"/>
                </a:lnTo>
                <a:lnTo>
                  <a:pt x="5984876" y="6511926"/>
                </a:lnTo>
                <a:lnTo>
                  <a:pt x="5983288" y="6510339"/>
                </a:lnTo>
                <a:close/>
                <a:moveTo>
                  <a:pt x="6121400" y="6507163"/>
                </a:moveTo>
                <a:cubicBezTo>
                  <a:pt x="6139285" y="6509632"/>
                  <a:pt x="6164836" y="6513645"/>
                  <a:pt x="6175375" y="6515188"/>
                </a:cubicBezTo>
                <a:cubicBezTo>
                  <a:pt x="6174417" y="6519819"/>
                  <a:pt x="6173140" y="6524449"/>
                  <a:pt x="6171862" y="6529388"/>
                </a:cubicBezTo>
                <a:close/>
                <a:moveTo>
                  <a:pt x="6084889" y="6507163"/>
                </a:moveTo>
                <a:cubicBezTo>
                  <a:pt x="6084889" y="6507163"/>
                  <a:pt x="6084889" y="6507163"/>
                  <a:pt x="6034426" y="6529388"/>
                </a:cubicBezTo>
                <a:cubicBezTo>
                  <a:pt x="6033148" y="6524449"/>
                  <a:pt x="6031871" y="6519819"/>
                  <a:pt x="6030913" y="6515188"/>
                </a:cubicBezTo>
                <a:cubicBezTo>
                  <a:pt x="6041452" y="6513645"/>
                  <a:pt x="6067003" y="6509632"/>
                  <a:pt x="6084889" y="6507163"/>
                </a:cubicBezTo>
                <a:close/>
                <a:moveTo>
                  <a:pt x="5806928" y="6507162"/>
                </a:moveTo>
                <a:cubicBezTo>
                  <a:pt x="5800479" y="6507162"/>
                  <a:pt x="5795964" y="6510418"/>
                  <a:pt x="5795964" y="6515746"/>
                </a:cubicBezTo>
                <a:cubicBezTo>
                  <a:pt x="5795964" y="6520777"/>
                  <a:pt x="5800479" y="6524625"/>
                  <a:pt x="5806283" y="6524625"/>
                </a:cubicBezTo>
                <a:cubicBezTo>
                  <a:pt x="5812088" y="6524625"/>
                  <a:pt x="5816603" y="6520777"/>
                  <a:pt x="5816603" y="6515450"/>
                </a:cubicBezTo>
                <a:cubicBezTo>
                  <a:pt x="5816603" y="6510418"/>
                  <a:pt x="5812733" y="6507162"/>
                  <a:pt x="5806928" y="6507162"/>
                </a:cubicBezTo>
                <a:close/>
                <a:moveTo>
                  <a:pt x="5641828" y="6507162"/>
                </a:moveTo>
                <a:cubicBezTo>
                  <a:pt x="5635378" y="6507162"/>
                  <a:pt x="5630864" y="6510418"/>
                  <a:pt x="5630864" y="6515746"/>
                </a:cubicBezTo>
                <a:cubicBezTo>
                  <a:pt x="5630864" y="6520777"/>
                  <a:pt x="5635701" y="6524625"/>
                  <a:pt x="5641184" y="6524625"/>
                </a:cubicBezTo>
                <a:cubicBezTo>
                  <a:pt x="5646988" y="6524625"/>
                  <a:pt x="5651502" y="6520777"/>
                  <a:pt x="5651502" y="6515450"/>
                </a:cubicBezTo>
                <a:cubicBezTo>
                  <a:pt x="5651502" y="6510418"/>
                  <a:pt x="5647310" y="6507162"/>
                  <a:pt x="5641828" y="6507162"/>
                </a:cubicBezTo>
                <a:close/>
                <a:moveTo>
                  <a:pt x="5346230" y="6507162"/>
                </a:moveTo>
                <a:cubicBezTo>
                  <a:pt x="5339781" y="6507162"/>
                  <a:pt x="5335589" y="6510418"/>
                  <a:pt x="5335589" y="6515746"/>
                </a:cubicBezTo>
                <a:cubicBezTo>
                  <a:pt x="5335589" y="6520777"/>
                  <a:pt x="5340103" y="6524625"/>
                  <a:pt x="5345908" y="6524625"/>
                </a:cubicBezTo>
                <a:cubicBezTo>
                  <a:pt x="5351712" y="6524625"/>
                  <a:pt x="5356227" y="6520777"/>
                  <a:pt x="5356227" y="6515450"/>
                </a:cubicBezTo>
                <a:cubicBezTo>
                  <a:pt x="5356227" y="6510418"/>
                  <a:pt x="5352035" y="6507162"/>
                  <a:pt x="5346230" y="6507162"/>
                </a:cubicBezTo>
                <a:close/>
                <a:moveTo>
                  <a:pt x="5148594" y="6507162"/>
                </a:moveTo>
                <a:cubicBezTo>
                  <a:pt x="5147315" y="6507162"/>
                  <a:pt x="5146676" y="6507799"/>
                  <a:pt x="5146676" y="6509074"/>
                </a:cubicBezTo>
                <a:cubicBezTo>
                  <a:pt x="5146676" y="6509074"/>
                  <a:pt x="5146676" y="6509074"/>
                  <a:pt x="5146676" y="6511941"/>
                </a:cubicBezTo>
                <a:cubicBezTo>
                  <a:pt x="5146676" y="6513852"/>
                  <a:pt x="5147315" y="6514171"/>
                  <a:pt x="5150194" y="6514808"/>
                </a:cubicBezTo>
                <a:cubicBezTo>
                  <a:pt x="5154668" y="6516082"/>
                  <a:pt x="5155627" y="6517038"/>
                  <a:pt x="5155947" y="6520223"/>
                </a:cubicBezTo>
                <a:cubicBezTo>
                  <a:pt x="5155947" y="6525639"/>
                  <a:pt x="5155947" y="6535196"/>
                  <a:pt x="5155947" y="6543478"/>
                </a:cubicBezTo>
                <a:lnTo>
                  <a:pt x="5155947" y="6556858"/>
                </a:lnTo>
                <a:cubicBezTo>
                  <a:pt x="5155947" y="6575972"/>
                  <a:pt x="5156907" y="6582024"/>
                  <a:pt x="5159464" y="6587758"/>
                </a:cubicBezTo>
                <a:cubicBezTo>
                  <a:pt x="5164579" y="6597315"/>
                  <a:pt x="5175769" y="6602412"/>
                  <a:pt x="5191754" y="6602412"/>
                </a:cubicBezTo>
                <a:cubicBezTo>
                  <a:pt x="5212215" y="6602412"/>
                  <a:pt x="5224684" y="6594767"/>
                  <a:pt x="5228200" y="6580113"/>
                </a:cubicBezTo>
                <a:cubicBezTo>
                  <a:pt x="5229160" y="6575653"/>
                  <a:pt x="5229479" y="6571830"/>
                  <a:pt x="5229479" y="6556221"/>
                </a:cubicBezTo>
                <a:cubicBezTo>
                  <a:pt x="5229479" y="6556221"/>
                  <a:pt x="5229479" y="6556221"/>
                  <a:pt x="5229479" y="6543478"/>
                </a:cubicBezTo>
                <a:cubicBezTo>
                  <a:pt x="5229479" y="6536151"/>
                  <a:pt x="5229479" y="6524683"/>
                  <a:pt x="5229799" y="6520223"/>
                </a:cubicBezTo>
                <a:cubicBezTo>
                  <a:pt x="5229799" y="6517038"/>
                  <a:pt x="5230758" y="6516082"/>
                  <a:pt x="5235234" y="6514808"/>
                </a:cubicBezTo>
                <a:cubicBezTo>
                  <a:pt x="5238111" y="6514171"/>
                  <a:pt x="5238752" y="6513852"/>
                  <a:pt x="5238752" y="6511941"/>
                </a:cubicBezTo>
                <a:cubicBezTo>
                  <a:pt x="5238752" y="6511941"/>
                  <a:pt x="5238752" y="6511941"/>
                  <a:pt x="5238752" y="6509074"/>
                </a:cubicBezTo>
                <a:cubicBezTo>
                  <a:pt x="5238752" y="6507799"/>
                  <a:pt x="5238431" y="6507162"/>
                  <a:pt x="5237152" y="6507162"/>
                </a:cubicBezTo>
                <a:cubicBezTo>
                  <a:pt x="5236193" y="6507162"/>
                  <a:pt x="5233955" y="6507162"/>
                  <a:pt x="5231717" y="6507481"/>
                </a:cubicBezTo>
                <a:cubicBezTo>
                  <a:pt x="5229160" y="6507481"/>
                  <a:pt x="5226602" y="6507799"/>
                  <a:pt x="5223726" y="6507799"/>
                </a:cubicBezTo>
                <a:cubicBezTo>
                  <a:pt x="5221487" y="6507799"/>
                  <a:pt x="5218929" y="6507481"/>
                  <a:pt x="5216371" y="6507481"/>
                </a:cubicBezTo>
                <a:cubicBezTo>
                  <a:pt x="5214133" y="6507162"/>
                  <a:pt x="5211896" y="6507162"/>
                  <a:pt x="5210937" y="6507162"/>
                </a:cubicBezTo>
                <a:cubicBezTo>
                  <a:pt x="5209658" y="6507162"/>
                  <a:pt x="5209339" y="6507799"/>
                  <a:pt x="5209339" y="6509074"/>
                </a:cubicBezTo>
                <a:cubicBezTo>
                  <a:pt x="5209339" y="6509074"/>
                  <a:pt x="5209339" y="6509074"/>
                  <a:pt x="5209339" y="6511941"/>
                </a:cubicBezTo>
                <a:cubicBezTo>
                  <a:pt x="5209339" y="6513852"/>
                  <a:pt x="5209977" y="6514171"/>
                  <a:pt x="5212855" y="6514808"/>
                </a:cubicBezTo>
                <a:cubicBezTo>
                  <a:pt x="5217331" y="6516082"/>
                  <a:pt x="5218290" y="6517038"/>
                  <a:pt x="5218290" y="6520223"/>
                </a:cubicBezTo>
                <a:cubicBezTo>
                  <a:pt x="5218609" y="6525320"/>
                  <a:pt x="5218609" y="6535514"/>
                  <a:pt x="5218609" y="6543478"/>
                </a:cubicBezTo>
                <a:cubicBezTo>
                  <a:pt x="5218609" y="6543478"/>
                  <a:pt x="5218609" y="6543478"/>
                  <a:pt x="5218609" y="6556858"/>
                </a:cubicBezTo>
                <a:cubicBezTo>
                  <a:pt x="5218609" y="6573423"/>
                  <a:pt x="5218609" y="6575016"/>
                  <a:pt x="5216691" y="6580113"/>
                </a:cubicBezTo>
                <a:cubicBezTo>
                  <a:pt x="5213814" y="6588396"/>
                  <a:pt x="5206141" y="6592855"/>
                  <a:pt x="5195271" y="6592855"/>
                </a:cubicBezTo>
                <a:cubicBezTo>
                  <a:pt x="5185999" y="6592855"/>
                  <a:pt x="5178646" y="6589033"/>
                  <a:pt x="5175449" y="6582661"/>
                </a:cubicBezTo>
                <a:cubicBezTo>
                  <a:pt x="5173211" y="6578520"/>
                  <a:pt x="5172572" y="6572786"/>
                  <a:pt x="5172572" y="6557495"/>
                </a:cubicBezTo>
                <a:cubicBezTo>
                  <a:pt x="5172572" y="6557495"/>
                  <a:pt x="5172572" y="6557495"/>
                  <a:pt x="5172572" y="6543478"/>
                </a:cubicBezTo>
                <a:cubicBezTo>
                  <a:pt x="5172572" y="6536470"/>
                  <a:pt x="5172572" y="6524683"/>
                  <a:pt x="5172892" y="6520223"/>
                </a:cubicBezTo>
                <a:cubicBezTo>
                  <a:pt x="5172892" y="6517038"/>
                  <a:pt x="5173851" y="6516082"/>
                  <a:pt x="5178007" y="6514808"/>
                </a:cubicBezTo>
                <a:cubicBezTo>
                  <a:pt x="5180885" y="6514171"/>
                  <a:pt x="5181524" y="6513852"/>
                  <a:pt x="5181524" y="6511941"/>
                </a:cubicBezTo>
                <a:cubicBezTo>
                  <a:pt x="5181524" y="6511941"/>
                  <a:pt x="5181524" y="6511941"/>
                  <a:pt x="5181524" y="6509074"/>
                </a:cubicBezTo>
                <a:cubicBezTo>
                  <a:pt x="5181524" y="6507799"/>
                  <a:pt x="5180885" y="6507162"/>
                  <a:pt x="5179605" y="6507162"/>
                </a:cubicBezTo>
                <a:cubicBezTo>
                  <a:pt x="5178966" y="6507162"/>
                  <a:pt x="5176728" y="6507162"/>
                  <a:pt x="5174811" y="6507481"/>
                </a:cubicBezTo>
                <a:cubicBezTo>
                  <a:pt x="5172252" y="6507481"/>
                  <a:pt x="5168735" y="6507799"/>
                  <a:pt x="5163940" y="6507799"/>
                </a:cubicBezTo>
                <a:cubicBezTo>
                  <a:pt x="5160103" y="6507799"/>
                  <a:pt x="5156267" y="6507481"/>
                  <a:pt x="5153709" y="6507481"/>
                </a:cubicBezTo>
                <a:cubicBezTo>
                  <a:pt x="5151791" y="6507162"/>
                  <a:pt x="5149233" y="6507162"/>
                  <a:pt x="5148594" y="6507162"/>
                </a:cubicBezTo>
                <a:close/>
                <a:moveTo>
                  <a:pt x="4579920" y="6507162"/>
                </a:moveTo>
                <a:cubicBezTo>
                  <a:pt x="4578665" y="6507162"/>
                  <a:pt x="4578351" y="6507799"/>
                  <a:pt x="4578351" y="6509392"/>
                </a:cubicBezTo>
                <a:cubicBezTo>
                  <a:pt x="4578351" y="6509392"/>
                  <a:pt x="4578351" y="6509392"/>
                  <a:pt x="4578351" y="6511941"/>
                </a:cubicBezTo>
                <a:cubicBezTo>
                  <a:pt x="4578351" y="6513852"/>
                  <a:pt x="4578979" y="6514171"/>
                  <a:pt x="4581802" y="6514808"/>
                </a:cubicBezTo>
                <a:cubicBezTo>
                  <a:pt x="4586195" y="6516083"/>
                  <a:pt x="4587136" y="6517038"/>
                  <a:pt x="4587136" y="6520224"/>
                </a:cubicBezTo>
                <a:cubicBezTo>
                  <a:pt x="4587450" y="6525640"/>
                  <a:pt x="4587450" y="6535197"/>
                  <a:pt x="4587450" y="6543481"/>
                </a:cubicBezTo>
                <a:cubicBezTo>
                  <a:pt x="4587450" y="6543481"/>
                  <a:pt x="4587450" y="6543481"/>
                  <a:pt x="4587450" y="6564826"/>
                </a:cubicBezTo>
                <a:cubicBezTo>
                  <a:pt x="4587450" y="6573109"/>
                  <a:pt x="4587450" y="6582666"/>
                  <a:pt x="4587136" y="6587763"/>
                </a:cubicBezTo>
                <a:cubicBezTo>
                  <a:pt x="4587136" y="6590949"/>
                  <a:pt x="4586195" y="6591905"/>
                  <a:pt x="4581802" y="6593179"/>
                </a:cubicBezTo>
                <a:cubicBezTo>
                  <a:pt x="4578979" y="6593816"/>
                  <a:pt x="4578351" y="6594135"/>
                  <a:pt x="4578351" y="6596047"/>
                </a:cubicBezTo>
                <a:cubicBezTo>
                  <a:pt x="4578351" y="6596047"/>
                  <a:pt x="4578351" y="6596047"/>
                  <a:pt x="4578351" y="6598914"/>
                </a:cubicBezTo>
                <a:cubicBezTo>
                  <a:pt x="4578351" y="6600507"/>
                  <a:pt x="4578665" y="6600825"/>
                  <a:pt x="4580235" y="6600825"/>
                </a:cubicBezTo>
                <a:cubicBezTo>
                  <a:pt x="4580861" y="6600825"/>
                  <a:pt x="4583057" y="6600825"/>
                  <a:pt x="4585253" y="6600825"/>
                </a:cubicBezTo>
                <a:cubicBezTo>
                  <a:pt x="4587764" y="6600507"/>
                  <a:pt x="4591214" y="6600507"/>
                  <a:pt x="4595920" y="6600507"/>
                </a:cubicBezTo>
                <a:cubicBezTo>
                  <a:pt x="4599685" y="6600507"/>
                  <a:pt x="4603451" y="6600507"/>
                  <a:pt x="4605960" y="6600825"/>
                </a:cubicBezTo>
                <a:cubicBezTo>
                  <a:pt x="4608156" y="6600825"/>
                  <a:pt x="4610039" y="6600825"/>
                  <a:pt x="4610980" y="6600825"/>
                </a:cubicBezTo>
                <a:cubicBezTo>
                  <a:pt x="4612235" y="6600825"/>
                  <a:pt x="4612548" y="6600507"/>
                  <a:pt x="4612548" y="6598914"/>
                </a:cubicBezTo>
                <a:cubicBezTo>
                  <a:pt x="4612548" y="6598914"/>
                  <a:pt x="4612548" y="6598914"/>
                  <a:pt x="4612548" y="6596047"/>
                </a:cubicBezTo>
                <a:cubicBezTo>
                  <a:pt x="4612548" y="6594135"/>
                  <a:pt x="4612235" y="6593816"/>
                  <a:pt x="4609411" y="6593179"/>
                </a:cubicBezTo>
                <a:cubicBezTo>
                  <a:pt x="4605019" y="6591905"/>
                  <a:pt x="4604078" y="6590949"/>
                  <a:pt x="4604078" y="6587763"/>
                </a:cubicBezTo>
                <a:cubicBezTo>
                  <a:pt x="4603764" y="6583303"/>
                  <a:pt x="4603764" y="6571834"/>
                  <a:pt x="4603764" y="6564826"/>
                </a:cubicBezTo>
                <a:lnTo>
                  <a:pt x="4603764" y="6558454"/>
                </a:lnTo>
                <a:cubicBezTo>
                  <a:pt x="4603764" y="6557180"/>
                  <a:pt x="4604391" y="6556224"/>
                  <a:pt x="4605019" y="6556224"/>
                </a:cubicBezTo>
                <a:cubicBezTo>
                  <a:pt x="4605019" y="6556224"/>
                  <a:pt x="4605019" y="6556224"/>
                  <a:pt x="4607215" y="6556224"/>
                </a:cubicBezTo>
                <a:cubicBezTo>
                  <a:pt x="4607215" y="6556224"/>
                  <a:pt x="4607530" y="6556224"/>
                  <a:pt x="4608156" y="6556224"/>
                </a:cubicBezTo>
                <a:cubicBezTo>
                  <a:pt x="4608156" y="6556224"/>
                  <a:pt x="4608156" y="6556224"/>
                  <a:pt x="4608784" y="6556224"/>
                </a:cubicBezTo>
                <a:cubicBezTo>
                  <a:pt x="4611921" y="6556224"/>
                  <a:pt x="4612548" y="6556542"/>
                  <a:pt x="4614745" y="6561321"/>
                </a:cubicBezTo>
                <a:cubicBezTo>
                  <a:pt x="4619137" y="6571197"/>
                  <a:pt x="4627921" y="6589993"/>
                  <a:pt x="4629176" y="6592861"/>
                </a:cubicBezTo>
                <a:cubicBezTo>
                  <a:pt x="4632314" y="6600825"/>
                  <a:pt x="4632314" y="6600825"/>
                  <a:pt x="4634824" y="6600825"/>
                </a:cubicBezTo>
                <a:cubicBezTo>
                  <a:pt x="4634824" y="6600825"/>
                  <a:pt x="4634824" y="6600825"/>
                  <a:pt x="4636706" y="6600825"/>
                </a:cubicBezTo>
                <a:cubicBezTo>
                  <a:pt x="4639531" y="6600825"/>
                  <a:pt x="4642353" y="6600825"/>
                  <a:pt x="4644236" y="6600825"/>
                </a:cubicBezTo>
                <a:cubicBezTo>
                  <a:pt x="4647373" y="6600825"/>
                  <a:pt x="4651765" y="6600825"/>
                  <a:pt x="4654589" y="6600825"/>
                </a:cubicBezTo>
                <a:cubicBezTo>
                  <a:pt x="4654589" y="6600825"/>
                  <a:pt x="4654589" y="6600825"/>
                  <a:pt x="4655844" y="6600825"/>
                </a:cubicBezTo>
                <a:cubicBezTo>
                  <a:pt x="4657099" y="6600825"/>
                  <a:pt x="4657727" y="6600188"/>
                  <a:pt x="4657727" y="6598914"/>
                </a:cubicBezTo>
                <a:cubicBezTo>
                  <a:pt x="4657727" y="6598914"/>
                  <a:pt x="4657727" y="6598914"/>
                  <a:pt x="4657727" y="6596684"/>
                </a:cubicBezTo>
                <a:cubicBezTo>
                  <a:pt x="4657727" y="6594454"/>
                  <a:pt x="4657727" y="6594454"/>
                  <a:pt x="4655216" y="6593816"/>
                </a:cubicBezTo>
                <a:cubicBezTo>
                  <a:pt x="4651452" y="6592861"/>
                  <a:pt x="4649569" y="6591268"/>
                  <a:pt x="4646119" y="6586170"/>
                </a:cubicBezTo>
                <a:cubicBezTo>
                  <a:pt x="4641726" y="6580117"/>
                  <a:pt x="4633255" y="6564826"/>
                  <a:pt x="4630431" y="6558454"/>
                </a:cubicBezTo>
                <a:cubicBezTo>
                  <a:pt x="4630118" y="6557180"/>
                  <a:pt x="4629176" y="6555905"/>
                  <a:pt x="4628235" y="6554312"/>
                </a:cubicBezTo>
                <a:cubicBezTo>
                  <a:pt x="4627921" y="6553994"/>
                  <a:pt x="4627921" y="6553675"/>
                  <a:pt x="4627921" y="6553675"/>
                </a:cubicBezTo>
                <a:cubicBezTo>
                  <a:pt x="4627921" y="6553038"/>
                  <a:pt x="4628235" y="6552719"/>
                  <a:pt x="4631059" y="6552082"/>
                </a:cubicBezTo>
                <a:cubicBezTo>
                  <a:pt x="4639216" y="6549534"/>
                  <a:pt x="4645491" y="6540295"/>
                  <a:pt x="4645491" y="6530100"/>
                </a:cubicBezTo>
                <a:cubicBezTo>
                  <a:pt x="4645491" y="6524047"/>
                  <a:pt x="4642981" y="6517994"/>
                  <a:pt x="4639216" y="6513852"/>
                </a:cubicBezTo>
                <a:cubicBezTo>
                  <a:pt x="4634824" y="6509074"/>
                  <a:pt x="4628864" y="6507162"/>
                  <a:pt x="4620078" y="6507162"/>
                </a:cubicBezTo>
                <a:cubicBezTo>
                  <a:pt x="4617882" y="6507162"/>
                  <a:pt x="4615686" y="6507162"/>
                  <a:pt x="4612862" y="6507162"/>
                </a:cubicBezTo>
                <a:cubicBezTo>
                  <a:pt x="4601254" y="6507799"/>
                  <a:pt x="4601254" y="6507799"/>
                  <a:pt x="4594665" y="6507799"/>
                </a:cubicBezTo>
                <a:cubicBezTo>
                  <a:pt x="4590587" y="6507799"/>
                  <a:pt x="4587764" y="6507481"/>
                  <a:pt x="4585253" y="6507481"/>
                </a:cubicBezTo>
                <a:cubicBezTo>
                  <a:pt x="4583057" y="6507162"/>
                  <a:pt x="4581176" y="6507162"/>
                  <a:pt x="4579920" y="6507162"/>
                </a:cubicBezTo>
                <a:close/>
                <a:moveTo>
                  <a:pt x="6217287" y="6502401"/>
                </a:moveTo>
                <a:cubicBezTo>
                  <a:pt x="6216334" y="6503354"/>
                  <a:pt x="6216334" y="6503354"/>
                  <a:pt x="6216334" y="6503354"/>
                </a:cubicBezTo>
                <a:cubicBezTo>
                  <a:pt x="6217287" y="6504941"/>
                  <a:pt x="6217604" y="6504941"/>
                  <a:pt x="6218239" y="6507164"/>
                </a:cubicBezTo>
                <a:cubicBezTo>
                  <a:pt x="6218874" y="6510656"/>
                  <a:pt x="6218874" y="6512879"/>
                  <a:pt x="6217922" y="6516371"/>
                </a:cubicBezTo>
                <a:cubicBezTo>
                  <a:pt x="6216334" y="6512879"/>
                  <a:pt x="6212207" y="6511291"/>
                  <a:pt x="6207762" y="6512561"/>
                </a:cubicBezTo>
                <a:cubicBezTo>
                  <a:pt x="6202364" y="6514149"/>
                  <a:pt x="6199189" y="6519864"/>
                  <a:pt x="6201729" y="6524944"/>
                </a:cubicBezTo>
                <a:cubicBezTo>
                  <a:pt x="6207127" y="6537326"/>
                  <a:pt x="6207127" y="6537326"/>
                  <a:pt x="6207127" y="6537326"/>
                </a:cubicBezTo>
                <a:cubicBezTo>
                  <a:pt x="6209032" y="6536374"/>
                  <a:pt x="6209032" y="6536374"/>
                  <a:pt x="6209032" y="6536374"/>
                </a:cubicBezTo>
                <a:cubicBezTo>
                  <a:pt x="6209349" y="6535104"/>
                  <a:pt x="6209349" y="6535104"/>
                  <a:pt x="6209349" y="6535104"/>
                </a:cubicBezTo>
                <a:cubicBezTo>
                  <a:pt x="6228399" y="6525261"/>
                  <a:pt x="6228399" y="6525261"/>
                  <a:pt x="6228399" y="6525261"/>
                </a:cubicBezTo>
                <a:cubicBezTo>
                  <a:pt x="6229987" y="6526214"/>
                  <a:pt x="6229987" y="6526214"/>
                  <a:pt x="6229987" y="6526214"/>
                </a:cubicBezTo>
                <a:cubicBezTo>
                  <a:pt x="6230939" y="6525896"/>
                  <a:pt x="6230939" y="6525896"/>
                  <a:pt x="6230939" y="6525896"/>
                </a:cubicBezTo>
                <a:lnTo>
                  <a:pt x="6228082" y="6520181"/>
                </a:lnTo>
                <a:cubicBezTo>
                  <a:pt x="6221732" y="6523356"/>
                  <a:pt x="6221732" y="6523356"/>
                  <a:pt x="6221732" y="6523356"/>
                </a:cubicBezTo>
                <a:cubicBezTo>
                  <a:pt x="6221732" y="6518594"/>
                  <a:pt x="6223002" y="6513196"/>
                  <a:pt x="6222367" y="6510339"/>
                </a:cubicBezTo>
                <a:cubicBezTo>
                  <a:pt x="6221732" y="6506211"/>
                  <a:pt x="6220462" y="6505259"/>
                  <a:pt x="6217287" y="6502401"/>
                </a:cubicBezTo>
                <a:close/>
                <a:moveTo>
                  <a:pt x="5095665" y="6500812"/>
                </a:moveTo>
                <a:cubicBezTo>
                  <a:pt x="5095350" y="6500812"/>
                  <a:pt x="5094721" y="6500812"/>
                  <a:pt x="5094092" y="6501132"/>
                </a:cubicBezTo>
                <a:lnTo>
                  <a:pt x="5075217" y="6503368"/>
                </a:lnTo>
                <a:cubicBezTo>
                  <a:pt x="5073330" y="6503687"/>
                  <a:pt x="5072700" y="6504326"/>
                  <a:pt x="5072700" y="6505604"/>
                </a:cubicBezTo>
                <a:cubicBezTo>
                  <a:pt x="5072700" y="6505604"/>
                  <a:pt x="5072700" y="6505604"/>
                  <a:pt x="5072700" y="6507841"/>
                </a:cubicBezTo>
                <a:cubicBezTo>
                  <a:pt x="5072700" y="6509757"/>
                  <a:pt x="5073330" y="6510077"/>
                  <a:pt x="5075532" y="6510396"/>
                </a:cubicBezTo>
                <a:cubicBezTo>
                  <a:pt x="5081509" y="6511355"/>
                  <a:pt x="5081823" y="6511674"/>
                  <a:pt x="5081823" y="6518702"/>
                </a:cubicBezTo>
                <a:cubicBezTo>
                  <a:pt x="5081823" y="6518702"/>
                  <a:pt x="5081823" y="6518702"/>
                  <a:pt x="5081823" y="6533078"/>
                </a:cubicBezTo>
                <a:cubicBezTo>
                  <a:pt x="5082138" y="6535315"/>
                  <a:pt x="5082138" y="6535315"/>
                  <a:pt x="5082138" y="6535315"/>
                </a:cubicBezTo>
                <a:cubicBezTo>
                  <a:pt x="5082138" y="6536593"/>
                  <a:pt x="5081509" y="6537551"/>
                  <a:pt x="5080880" y="6537551"/>
                </a:cubicBezTo>
                <a:cubicBezTo>
                  <a:pt x="5080880" y="6537551"/>
                  <a:pt x="5080565" y="6537551"/>
                  <a:pt x="5079937" y="6536912"/>
                </a:cubicBezTo>
                <a:cubicBezTo>
                  <a:pt x="5078363" y="6535954"/>
                  <a:pt x="5071442" y="6534356"/>
                  <a:pt x="5067982" y="6534356"/>
                </a:cubicBezTo>
                <a:cubicBezTo>
                  <a:pt x="5050681" y="6534356"/>
                  <a:pt x="5038726" y="6549371"/>
                  <a:pt x="5038726" y="6570776"/>
                </a:cubicBezTo>
                <a:cubicBezTo>
                  <a:pt x="5038726" y="6589305"/>
                  <a:pt x="5048793" y="6602722"/>
                  <a:pt x="5062634" y="6602722"/>
                </a:cubicBezTo>
                <a:cubicBezTo>
                  <a:pt x="5067039" y="6602722"/>
                  <a:pt x="5070498" y="6601764"/>
                  <a:pt x="5074274" y="6598889"/>
                </a:cubicBezTo>
                <a:cubicBezTo>
                  <a:pt x="5076475" y="6597291"/>
                  <a:pt x="5079937" y="6594416"/>
                  <a:pt x="5081194" y="6593458"/>
                </a:cubicBezTo>
                <a:cubicBezTo>
                  <a:pt x="5081509" y="6592819"/>
                  <a:pt x="5082138" y="6592499"/>
                  <a:pt x="5082138" y="6592499"/>
                </a:cubicBezTo>
                <a:cubicBezTo>
                  <a:pt x="5083081" y="6592499"/>
                  <a:pt x="5083081" y="6592819"/>
                  <a:pt x="5083396" y="6596014"/>
                </a:cubicBezTo>
                <a:cubicBezTo>
                  <a:pt x="5083396" y="6596014"/>
                  <a:pt x="5083396" y="6596014"/>
                  <a:pt x="5083711" y="6601764"/>
                </a:cubicBezTo>
                <a:cubicBezTo>
                  <a:pt x="5084026" y="6603361"/>
                  <a:pt x="5084340" y="6604000"/>
                  <a:pt x="5085284" y="6604000"/>
                </a:cubicBezTo>
                <a:cubicBezTo>
                  <a:pt x="5085913" y="6604000"/>
                  <a:pt x="5086543" y="6604000"/>
                  <a:pt x="5087800" y="6603681"/>
                </a:cubicBezTo>
                <a:cubicBezTo>
                  <a:pt x="5087800" y="6603681"/>
                  <a:pt x="5087800" y="6603681"/>
                  <a:pt x="5104158" y="6600486"/>
                </a:cubicBezTo>
                <a:cubicBezTo>
                  <a:pt x="5106675" y="6600167"/>
                  <a:pt x="5106989" y="6599528"/>
                  <a:pt x="5106989" y="6598250"/>
                </a:cubicBezTo>
                <a:cubicBezTo>
                  <a:pt x="5106989" y="6598250"/>
                  <a:pt x="5106989" y="6598250"/>
                  <a:pt x="5106989" y="6595694"/>
                </a:cubicBezTo>
                <a:cubicBezTo>
                  <a:pt x="5106989" y="6594736"/>
                  <a:pt x="5106360" y="6594416"/>
                  <a:pt x="5105102" y="6594416"/>
                </a:cubicBezTo>
                <a:cubicBezTo>
                  <a:pt x="5099439" y="6593777"/>
                  <a:pt x="5098810" y="6593138"/>
                  <a:pt x="5097552" y="6590583"/>
                </a:cubicBezTo>
                <a:cubicBezTo>
                  <a:pt x="5096608" y="6588985"/>
                  <a:pt x="5096608" y="6584513"/>
                  <a:pt x="5096608" y="6567581"/>
                </a:cubicBezTo>
                <a:cubicBezTo>
                  <a:pt x="5096608" y="6567581"/>
                  <a:pt x="5096608" y="6567581"/>
                  <a:pt x="5096608" y="6543621"/>
                </a:cubicBezTo>
                <a:cubicBezTo>
                  <a:pt x="5096608" y="6543621"/>
                  <a:pt x="5096608" y="6543621"/>
                  <a:pt x="5097552" y="6503368"/>
                </a:cubicBezTo>
                <a:cubicBezTo>
                  <a:pt x="5097552" y="6501771"/>
                  <a:pt x="5096923" y="6500812"/>
                  <a:pt x="5095665" y="6500812"/>
                </a:cubicBezTo>
                <a:close/>
                <a:moveTo>
                  <a:pt x="4830007" y="6500812"/>
                </a:moveTo>
                <a:cubicBezTo>
                  <a:pt x="4830007" y="6500812"/>
                  <a:pt x="4830007" y="6500812"/>
                  <a:pt x="4827826" y="6501131"/>
                </a:cubicBezTo>
                <a:cubicBezTo>
                  <a:pt x="4827826" y="6501131"/>
                  <a:pt x="4827826" y="6501131"/>
                  <a:pt x="4809132" y="6503997"/>
                </a:cubicBezTo>
                <a:cubicBezTo>
                  <a:pt x="4807574" y="6504316"/>
                  <a:pt x="4806951" y="6504634"/>
                  <a:pt x="4806951" y="6505908"/>
                </a:cubicBezTo>
                <a:cubicBezTo>
                  <a:pt x="4806951" y="6505908"/>
                  <a:pt x="4806951" y="6505908"/>
                  <a:pt x="4806951" y="6507819"/>
                </a:cubicBezTo>
                <a:cubicBezTo>
                  <a:pt x="4806951" y="6509412"/>
                  <a:pt x="4807574" y="6510049"/>
                  <a:pt x="4811002" y="6510049"/>
                </a:cubicBezTo>
                <a:cubicBezTo>
                  <a:pt x="4814429" y="6510686"/>
                  <a:pt x="4815988" y="6511641"/>
                  <a:pt x="4815988" y="6514826"/>
                </a:cubicBezTo>
                <a:cubicBezTo>
                  <a:pt x="4816298" y="6517374"/>
                  <a:pt x="4816610" y="6530432"/>
                  <a:pt x="4816610" y="6541898"/>
                </a:cubicBezTo>
                <a:lnTo>
                  <a:pt x="4816610" y="6549224"/>
                </a:lnTo>
                <a:cubicBezTo>
                  <a:pt x="4816298" y="6565785"/>
                  <a:pt x="4816298" y="6579481"/>
                  <a:pt x="4815988" y="6590946"/>
                </a:cubicBezTo>
                <a:cubicBezTo>
                  <a:pt x="4815988" y="6590946"/>
                  <a:pt x="4815988" y="6590946"/>
                  <a:pt x="4815988" y="6592220"/>
                </a:cubicBezTo>
                <a:cubicBezTo>
                  <a:pt x="4815988" y="6594450"/>
                  <a:pt x="4816610" y="6595724"/>
                  <a:pt x="4818168" y="6596679"/>
                </a:cubicBezTo>
                <a:cubicBezTo>
                  <a:pt x="4823777" y="6599864"/>
                  <a:pt x="4832811" y="6602412"/>
                  <a:pt x="4839666" y="6602412"/>
                </a:cubicBezTo>
                <a:cubicBezTo>
                  <a:pt x="4859917" y="6602412"/>
                  <a:pt x="4873626" y="6587124"/>
                  <a:pt x="4873626" y="6565148"/>
                </a:cubicBezTo>
                <a:cubicBezTo>
                  <a:pt x="4873626" y="6546039"/>
                  <a:pt x="4864279" y="6534254"/>
                  <a:pt x="4849636" y="6534254"/>
                </a:cubicBezTo>
                <a:cubicBezTo>
                  <a:pt x="4843404" y="6534254"/>
                  <a:pt x="4840289" y="6535528"/>
                  <a:pt x="4836550" y="6540306"/>
                </a:cubicBezTo>
                <a:cubicBezTo>
                  <a:pt x="4833434" y="6543491"/>
                  <a:pt x="4832189" y="6544765"/>
                  <a:pt x="4831253" y="6544765"/>
                </a:cubicBezTo>
                <a:cubicBezTo>
                  <a:pt x="4830942" y="6544765"/>
                  <a:pt x="4830631" y="6544446"/>
                  <a:pt x="4830631" y="6544128"/>
                </a:cubicBezTo>
                <a:cubicBezTo>
                  <a:pt x="4830631" y="6544128"/>
                  <a:pt x="4830631" y="6544128"/>
                  <a:pt x="4830631" y="6543172"/>
                </a:cubicBezTo>
                <a:cubicBezTo>
                  <a:pt x="4830631" y="6543172"/>
                  <a:pt x="4830631" y="6543172"/>
                  <a:pt x="4830942" y="6540943"/>
                </a:cubicBezTo>
                <a:cubicBezTo>
                  <a:pt x="4830942" y="6537121"/>
                  <a:pt x="4831253" y="6530751"/>
                  <a:pt x="4831253" y="6522470"/>
                </a:cubicBezTo>
                <a:cubicBezTo>
                  <a:pt x="4831253" y="6511641"/>
                  <a:pt x="4831253" y="6507819"/>
                  <a:pt x="4831565" y="6504953"/>
                </a:cubicBezTo>
                <a:cubicBezTo>
                  <a:pt x="4831565" y="6503997"/>
                  <a:pt x="4831565" y="6503360"/>
                  <a:pt x="4831565" y="6503042"/>
                </a:cubicBezTo>
                <a:cubicBezTo>
                  <a:pt x="4831565" y="6501768"/>
                  <a:pt x="4830942" y="6500812"/>
                  <a:pt x="4830007" y="6500812"/>
                </a:cubicBezTo>
                <a:close/>
                <a:moveTo>
                  <a:pt x="4790601" y="6500812"/>
                </a:moveTo>
                <a:cubicBezTo>
                  <a:pt x="4790279" y="6500812"/>
                  <a:pt x="4789636" y="6500812"/>
                  <a:pt x="4788993" y="6501132"/>
                </a:cubicBezTo>
                <a:lnTo>
                  <a:pt x="4770001" y="6503368"/>
                </a:lnTo>
                <a:cubicBezTo>
                  <a:pt x="4767748" y="6503687"/>
                  <a:pt x="4767425" y="6504326"/>
                  <a:pt x="4767425" y="6505604"/>
                </a:cubicBezTo>
                <a:cubicBezTo>
                  <a:pt x="4767425" y="6505604"/>
                  <a:pt x="4767425" y="6505604"/>
                  <a:pt x="4767425" y="6507841"/>
                </a:cubicBezTo>
                <a:cubicBezTo>
                  <a:pt x="4767425" y="6509757"/>
                  <a:pt x="4767748" y="6510077"/>
                  <a:pt x="4770322" y="6510396"/>
                </a:cubicBezTo>
                <a:cubicBezTo>
                  <a:pt x="4775795" y="6511355"/>
                  <a:pt x="4776438" y="6511674"/>
                  <a:pt x="4776438" y="6518702"/>
                </a:cubicBezTo>
                <a:cubicBezTo>
                  <a:pt x="4776438" y="6518702"/>
                  <a:pt x="4776438" y="6518702"/>
                  <a:pt x="4776438" y="6533078"/>
                </a:cubicBezTo>
                <a:cubicBezTo>
                  <a:pt x="4776760" y="6535315"/>
                  <a:pt x="4776760" y="6535315"/>
                  <a:pt x="4776760" y="6535315"/>
                </a:cubicBezTo>
                <a:cubicBezTo>
                  <a:pt x="4776760" y="6536593"/>
                  <a:pt x="4776116" y="6537551"/>
                  <a:pt x="4775472" y="6537551"/>
                </a:cubicBezTo>
                <a:cubicBezTo>
                  <a:pt x="4775472" y="6537551"/>
                  <a:pt x="4775152" y="6537551"/>
                  <a:pt x="4774507" y="6536912"/>
                </a:cubicBezTo>
                <a:cubicBezTo>
                  <a:pt x="4772897" y="6535954"/>
                  <a:pt x="4766138" y="6534356"/>
                  <a:pt x="4762597" y="6534356"/>
                </a:cubicBezTo>
                <a:cubicBezTo>
                  <a:pt x="4744893" y="6534356"/>
                  <a:pt x="4732339" y="6549371"/>
                  <a:pt x="4732339" y="6570776"/>
                </a:cubicBezTo>
                <a:cubicBezTo>
                  <a:pt x="4732339" y="6589305"/>
                  <a:pt x="4742640" y="6602722"/>
                  <a:pt x="4757125" y="6602722"/>
                </a:cubicBezTo>
                <a:cubicBezTo>
                  <a:pt x="4761631" y="6602722"/>
                  <a:pt x="4764850" y="6601764"/>
                  <a:pt x="4769035" y="6598889"/>
                </a:cubicBezTo>
                <a:cubicBezTo>
                  <a:pt x="4771288" y="6597291"/>
                  <a:pt x="4774507" y="6594416"/>
                  <a:pt x="4775795" y="6593458"/>
                </a:cubicBezTo>
                <a:cubicBezTo>
                  <a:pt x="4776116" y="6592819"/>
                  <a:pt x="4776760" y="6592499"/>
                  <a:pt x="4776760" y="6592499"/>
                </a:cubicBezTo>
                <a:cubicBezTo>
                  <a:pt x="4777726" y="6592499"/>
                  <a:pt x="4777726" y="6592819"/>
                  <a:pt x="4778048" y="6596014"/>
                </a:cubicBezTo>
                <a:cubicBezTo>
                  <a:pt x="4778048" y="6596014"/>
                  <a:pt x="4778048" y="6596014"/>
                  <a:pt x="4778369" y="6601764"/>
                </a:cubicBezTo>
                <a:cubicBezTo>
                  <a:pt x="4778691" y="6603361"/>
                  <a:pt x="4779013" y="6604000"/>
                  <a:pt x="4779979" y="6604000"/>
                </a:cubicBezTo>
                <a:cubicBezTo>
                  <a:pt x="4780623" y="6604000"/>
                  <a:pt x="4781266" y="6604000"/>
                  <a:pt x="4782232" y="6603681"/>
                </a:cubicBezTo>
                <a:cubicBezTo>
                  <a:pt x="4782232" y="6603681"/>
                  <a:pt x="4782232" y="6603681"/>
                  <a:pt x="4799292" y="6600486"/>
                </a:cubicBezTo>
                <a:cubicBezTo>
                  <a:pt x="4801867" y="6600167"/>
                  <a:pt x="4802189" y="6599528"/>
                  <a:pt x="4802189" y="6598250"/>
                </a:cubicBezTo>
                <a:cubicBezTo>
                  <a:pt x="4802189" y="6598250"/>
                  <a:pt x="4802189" y="6598250"/>
                  <a:pt x="4802189" y="6595694"/>
                </a:cubicBezTo>
                <a:cubicBezTo>
                  <a:pt x="4802189" y="6594736"/>
                  <a:pt x="4801545" y="6594416"/>
                  <a:pt x="4800258" y="6594416"/>
                </a:cubicBezTo>
                <a:cubicBezTo>
                  <a:pt x="4794464" y="6593777"/>
                  <a:pt x="4793820" y="6593138"/>
                  <a:pt x="4792534" y="6590583"/>
                </a:cubicBezTo>
                <a:cubicBezTo>
                  <a:pt x="4791567" y="6588985"/>
                  <a:pt x="4791567" y="6584513"/>
                  <a:pt x="4791567" y="6567581"/>
                </a:cubicBezTo>
                <a:cubicBezTo>
                  <a:pt x="4791567" y="6567581"/>
                  <a:pt x="4791567" y="6567581"/>
                  <a:pt x="4791567" y="6543621"/>
                </a:cubicBezTo>
                <a:cubicBezTo>
                  <a:pt x="4791567" y="6543621"/>
                  <a:pt x="4791567" y="6543621"/>
                  <a:pt x="4792211" y="6503368"/>
                </a:cubicBezTo>
                <a:cubicBezTo>
                  <a:pt x="4792211" y="6501771"/>
                  <a:pt x="4791567" y="6500812"/>
                  <a:pt x="4790601" y="6500812"/>
                </a:cubicBezTo>
                <a:close/>
                <a:moveTo>
                  <a:pt x="6026790" y="6469063"/>
                </a:moveTo>
                <a:cubicBezTo>
                  <a:pt x="6026790" y="6469063"/>
                  <a:pt x="6026790" y="6469063"/>
                  <a:pt x="6062251" y="6469063"/>
                </a:cubicBezTo>
                <a:cubicBezTo>
                  <a:pt x="6072155" y="6469063"/>
                  <a:pt x="6072794" y="6470349"/>
                  <a:pt x="6073434" y="6470671"/>
                </a:cubicBezTo>
                <a:cubicBezTo>
                  <a:pt x="6074073" y="6471314"/>
                  <a:pt x="6074073" y="6472923"/>
                  <a:pt x="6073113" y="6473566"/>
                </a:cubicBezTo>
                <a:cubicBezTo>
                  <a:pt x="6071197" y="6474853"/>
                  <a:pt x="6067682" y="6476461"/>
                  <a:pt x="6067682" y="6481286"/>
                </a:cubicBezTo>
                <a:cubicBezTo>
                  <a:pt x="6067682" y="6481286"/>
                  <a:pt x="6067682" y="6481286"/>
                  <a:pt x="6067682" y="6481607"/>
                </a:cubicBezTo>
                <a:cubicBezTo>
                  <a:pt x="6067682" y="6485467"/>
                  <a:pt x="6071197" y="6487075"/>
                  <a:pt x="6079183" y="6490292"/>
                </a:cubicBezTo>
                <a:cubicBezTo>
                  <a:pt x="6081739" y="6490935"/>
                  <a:pt x="6089726" y="6494473"/>
                  <a:pt x="6089726" y="6494473"/>
                </a:cubicBezTo>
                <a:cubicBezTo>
                  <a:pt x="6089726" y="6494473"/>
                  <a:pt x="6089726" y="6494473"/>
                  <a:pt x="6091643" y="6493187"/>
                </a:cubicBezTo>
                <a:cubicBezTo>
                  <a:pt x="6094518" y="6491900"/>
                  <a:pt x="6100588" y="6487719"/>
                  <a:pt x="6100588" y="6480642"/>
                </a:cubicBezTo>
                <a:cubicBezTo>
                  <a:pt x="6100588" y="6479677"/>
                  <a:pt x="6100269" y="6479034"/>
                  <a:pt x="6100269" y="6478391"/>
                </a:cubicBezTo>
                <a:cubicBezTo>
                  <a:pt x="6099949" y="6477426"/>
                  <a:pt x="6099630" y="6476782"/>
                  <a:pt x="6099311" y="6476139"/>
                </a:cubicBezTo>
                <a:cubicBezTo>
                  <a:pt x="6099311" y="6476139"/>
                  <a:pt x="6099311" y="6476139"/>
                  <a:pt x="6099311" y="6475817"/>
                </a:cubicBezTo>
                <a:cubicBezTo>
                  <a:pt x="6098033" y="6473566"/>
                  <a:pt x="6096435" y="6472923"/>
                  <a:pt x="6096435" y="6472923"/>
                </a:cubicBezTo>
                <a:cubicBezTo>
                  <a:pt x="6096435" y="6472923"/>
                  <a:pt x="6097074" y="6469384"/>
                  <a:pt x="6101866" y="6469063"/>
                </a:cubicBezTo>
                <a:cubicBezTo>
                  <a:pt x="6102186" y="6469063"/>
                  <a:pt x="6102186" y="6469063"/>
                  <a:pt x="6102505" y="6469063"/>
                </a:cubicBezTo>
                <a:cubicBezTo>
                  <a:pt x="6102505" y="6469063"/>
                  <a:pt x="6102505" y="6469063"/>
                  <a:pt x="6102825" y="6469063"/>
                </a:cubicBezTo>
                <a:cubicBezTo>
                  <a:pt x="6105381" y="6469063"/>
                  <a:pt x="6106978" y="6470993"/>
                  <a:pt x="6106978" y="6473244"/>
                </a:cubicBezTo>
                <a:cubicBezTo>
                  <a:pt x="6106978" y="6476139"/>
                  <a:pt x="6105061" y="6476782"/>
                  <a:pt x="6105061" y="6480642"/>
                </a:cubicBezTo>
                <a:cubicBezTo>
                  <a:pt x="6105061" y="6487719"/>
                  <a:pt x="6111131" y="6491900"/>
                  <a:pt x="6114006" y="6493187"/>
                </a:cubicBezTo>
                <a:cubicBezTo>
                  <a:pt x="6114006" y="6493187"/>
                  <a:pt x="6114006" y="6493187"/>
                  <a:pt x="6115604" y="6494473"/>
                </a:cubicBezTo>
                <a:cubicBezTo>
                  <a:pt x="6115604" y="6494473"/>
                  <a:pt x="6123910" y="6490935"/>
                  <a:pt x="6126466" y="6490292"/>
                </a:cubicBezTo>
                <a:cubicBezTo>
                  <a:pt x="6134453" y="6487075"/>
                  <a:pt x="6137967" y="6485467"/>
                  <a:pt x="6137967" y="6481607"/>
                </a:cubicBezTo>
                <a:cubicBezTo>
                  <a:pt x="6137967" y="6481607"/>
                  <a:pt x="6137967" y="6481607"/>
                  <a:pt x="6137967" y="6481286"/>
                </a:cubicBezTo>
                <a:cubicBezTo>
                  <a:pt x="6137967" y="6476461"/>
                  <a:pt x="6134772" y="6474853"/>
                  <a:pt x="6132536" y="6473566"/>
                </a:cubicBezTo>
                <a:cubicBezTo>
                  <a:pt x="6131578" y="6472923"/>
                  <a:pt x="6131578" y="6471314"/>
                  <a:pt x="6132536" y="6470671"/>
                </a:cubicBezTo>
                <a:cubicBezTo>
                  <a:pt x="6132856" y="6470349"/>
                  <a:pt x="6133814" y="6469063"/>
                  <a:pt x="6143398" y="6469063"/>
                </a:cubicBezTo>
                <a:cubicBezTo>
                  <a:pt x="6143398" y="6469063"/>
                  <a:pt x="6143398" y="6469063"/>
                  <a:pt x="6179819" y="6469063"/>
                </a:cubicBezTo>
                <a:cubicBezTo>
                  <a:pt x="6180138" y="6471958"/>
                  <a:pt x="6180138" y="6474853"/>
                  <a:pt x="6180138" y="6478069"/>
                </a:cubicBezTo>
                <a:cubicBezTo>
                  <a:pt x="6180138" y="6486432"/>
                  <a:pt x="6179180" y="6495760"/>
                  <a:pt x="6177582" y="6506053"/>
                </a:cubicBezTo>
                <a:cubicBezTo>
                  <a:pt x="6177582" y="6506053"/>
                  <a:pt x="6177582" y="6506053"/>
                  <a:pt x="6117840" y="6496725"/>
                </a:cubicBezTo>
                <a:cubicBezTo>
                  <a:pt x="6118479" y="6498333"/>
                  <a:pt x="6118799" y="6500585"/>
                  <a:pt x="6118799" y="6502515"/>
                </a:cubicBezTo>
                <a:cubicBezTo>
                  <a:pt x="6118799" y="6511199"/>
                  <a:pt x="6112090" y="6518276"/>
                  <a:pt x="6103464" y="6518276"/>
                </a:cubicBezTo>
                <a:cubicBezTo>
                  <a:pt x="6103144" y="6518276"/>
                  <a:pt x="6103144" y="6518276"/>
                  <a:pt x="6102825" y="6518276"/>
                </a:cubicBezTo>
                <a:cubicBezTo>
                  <a:pt x="6102825" y="6518276"/>
                  <a:pt x="6102505" y="6518276"/>
                  <a:pt x="6102505" y="6518276"/>
                </a:cubicBezTo>
                <a:cubicBezTo>
                  <a:pt x="6093879" y="6518276"/>
                  <a:pt x="6087170" y="6511199"/>
                  <a:pt x="6087170" y="6502515"/>
                </a:cubicBezTo>
                <a:cubicBezTo>
                  <a:pt x="6087170" y="6500585"/>
                  <a:pt x="6087809" y="6498333"/>
                  <a:pt x="6088448" y="6496725"/>
                </a:cubicBezTo>
                <a:cubicBezTo>
                  <a:pt x="6088448" y="6496725"/>
                  <a:pt x="6088448" y="6496725"/>
                  <a:pt x="6028706" y="6506053"/>
                </a:cubicBezTo>
                <a:cubicBezTo>
                  <a:pt x="6027108" y="6495760"/>
                  <a:pt x="6026150" y="6486432"/>
                  <a:pt x="6026150" y="6478069"/>
                </a:cubicBezTo>
                <a:cubicBezTo>
                  <a:pt x="6026150" y="6474853"/>
                  <a:pt x="6026469" y="6471958"/>
                  <a:pt x="6026790" y="6469063"/>
                </a:cubicBezTo>
                <a:close/>
                <a:moveTo>
                  <a:pt x="6028696" y="6456363"/>
                </a:moveTo>
                <a:cubicBezTo>
                  <a:pt x="6028696" y="6456363"/>
                  <a:pt x="6028696" y="6456363"/>
                  <a:pt x="6102825" y="6456363"/>
                </a:cubicBezTo>
                <a:cubicBezTo>
                  <a:pt x="6102825" y="6456363"/>
                  <a:pt x="6102825" y="6456363"/>
                  <a:pt x="6177593" y="6456363"/>
                </a:cubicBezTo>
                <a:cubicBezTo>
                  <a:pt x="6177912" y="6457662"/>
                  <a:pt x="6178232" y="6459285"/>
                  <a:pt x="6178551" y="6460909"/>
                </a:cubicBezTo>
                <a:cubicBezTo>
                  <a:pt x="6178551" y="6460909"/>
                  <a:pt x="6178551" y="6460909"/>
                  <a:pt x="6143404" y="6460909"/>
                </a:cubicBezTo>
                <a:cubicBezTo>
                  <a:pt x="6128387" y="6460909"/>
                  <a:pt x="6121996" y="6464481"/>
                  <a:pt x="6121996" y="6473248"/>
                </a:cubicBezTo>
                <a:cubicBezTo>
                  <a:pt x="6121996" y="6476170"/>
                  <a:pt x="6123594" y="6479093"/>
                  <a:pt x="6126150" y="6481041"/>
                </a:cubicBezTo>
                <a:cubicBezTo>
                  <a:pt x="6124233" y="6481691"/>
                  <a:pt x="6117204" y="6484288"/>
                  <a:pt x="6116245" y="6484938"/>
                </a:cubicBezTo>
                <a:cubicBezTo>
                  <a:pt x="6115286" y="6483964"/>
                  <a:pt x="6113689" y="6482340"/>
                  <a:pt x="6113369" y="6480067"/>
                </a:cubicBezTo>
                <a:cubicBezTo>
                  <a:pt x="6114328" y="6478768"/>
                  <a:pt x="6115606" y="6476495"/>
                  <a:pt x="6115606" y="6472923"/>
                </a:cubicBezTo>
                <a:cubicBezTo>
                  <a:pt x="6115606" y="6467403"/>
                  <a:pt x="6112091" y="6461883"/>
                  <a:pt x="6102825" y="6461558"/>
                </a:cubicBezTo>
                <a:cubicBezTo>
                  <a:pt x="6098352" y="6461883"/>
                  <a:pt x="6095476" y="6463182"/>
                  <a:pt x="6093559" y="6464805"/>
                </a:cubicBezTo>
                <a:cubicBezTo>
                  <a:pt x="6093240" y="6465130"/>
                  <a:pt x="6093240" y="6465130"/>
                  <a:pt x="6092920" y="6465455"/>
                </a:cubicBezTo>
                <a:cubicBezTo>
                  <a:pt x="6089086" y="6466429"/>
                  <a:pt x="6086850" y="6469027"/>
                  <a:pt x="6086850" y="6472599"/>
                </a:cubicBezTo>
                <a:cubicBezTo>
                  <a:pt x="6086850" y="6472599"/>
                  <a:pt x="6086850" y="6472599"/>
                  <a:pt x="6086850" y="6476495"/>
                </a:cubicBezTo>
                <a:cubicBezTo>
                  <a:pt x="6086850" y="6476495"/>
                  <a:pt x="6088448" y="6476495"/>
                  <a:pt x="6089405" y="6477145"/>
                </a:cubicBezTo>
                <a:cubicBezTo>
                  <a:pt x="6090685" y="6477469"/>
                  <a:pt x="6091003" y="6478119"/>
                  <a:pt x="6091642" y="6478768"/>
                </a:cubicBezTo>
                <a:cubicBezTo>
                  <a:pt x="6092601" y="6480392"/>
                  <a:pt x="6091642" y="6483639"/>
                  <a:pt x="6089405" y="6484938"/>
                </a:cubicBezTo>
                <a:cubicBezTo>
                  <a:pt x="6088448" y="6484288"/>
                  <a:pt x="6081417" y="6481691"/>
                  <a:pt x="6079500" y="6481041"/>
                </a:cubicBezTo>
                <a:cubicBezTo>
                  <a:pt x="6082056" y="6479093"/>
                  <a:pt x="6083654" y="6476170"/>
                  <a:pt x="6083654" y="6473248"/>
                </a:cubicBezTo>
                <a:cubicBezTo>
                  <a:pt x="6083654" y="6464481"/>
                  <a:pt x="6077264" y="6460909"/>
                  <a:pt x="6062246" y="6460909"/>
                </a:cubicBezTo>
                <a:cubicBezTo>
                  <a:pt x="6062246" y="6460909"/>
                  <a:pt x="6062246" y="6460909"/>
                  <a:pt x="6027738" y="6460909"/>
                </a:cubicBezTo>
                <a:cubicBezTo>
                  <a:pt x="6028057" y="6459285"/>
                  <a:pt x="6028377" y="6457662"/>
                  <a:pt x="6028696" y="6456363"/>
                </a:cubicBezTo>
                <a:close/>
                <a:moveTo>
                  <a:pt x="6141612" y="6418263"/>
                </a:moveTo>
                <a:cubicBezTo>
                  <a:pt x="6150568" y="6418263"/>
                  <a:pt x="6151563" y="6422116"/>
                  <a:pt x="6151563" y="6425005"/>
                </a:cubicBezTo>
                <a:cubicBezTo>
                  <a:pt x="6151563" y="6425005"/>
                  <a:pt x="6151563" y="6425005"/>
                  <a:pt x="6151563" y="6446838"/>
                </a:cubicBezTo>
                <a:cubicBezTo>
                  <a:pt x="6151563" y="6446838"/>
                  <a:pt x="6151563" y="6446838"/>
                  <a:pt x="6129338" y="6446838"/>
                </a:cubicBezTo>
                <a:cubicBezTo>
                  <a:pt x="6129338" y="6446838"/>
                  <a:pt x="6129338" y="6446838"/>
                  <a:pt x="6129338" y="6424042"/>
                </a:cubicBezTo>
                <a:cubicBezTo>
                  <a:pt x="6129338" y="6421152"/>
                  <a:pt x="6130002" y="6420510"/>
                  <a:pt x="6130665" y="6420189"/>
                </a:cubicBezTo>
                <a:cubicBezTo>
                  <a:pt x="6131660" y="6419226"/>
                  <a:pt x="6134646" y="6418263"/>
                  <a:pt x="6141612" y="6418263"/>
                </a:cubicBezTo>
                <a:close/>
                <a:moveTo>
                  <a:pt x="6065069" y="6418263"/>
                </a:moveTo>
                <a:cubicBezTo>
                  <a:pt x="6071948" y="6418263"/>
                  <a:pt x="6074450" y="6419226"/>
                  <a:pt x="6075700" y="6420189"/>
                </a:cubicBezTo>
                <a:cubicBezTo>
                  <a:pt x="6076326" y="6420510"/>
                  <a:pt x="6076951" y="6421152"/>
                  <a:pt x="6076951" y="6424042"/>
                </a:cubicBezTo>
                <a:cubicBezTo>
                  <a:pt x="6076951" y="6424042"/>
                  <a:pt x="6076951" y="6439132"/>
                  <a:pt x="6076951" y="6446838"/>
                </a:cubicBezTo>
                <a:cubicBezTo>
                  <a:pt x="6076951" y="6446838"/>
                  <a:pt x="6076951" y="6446838"/>
                  <a:pt x="6056313" y="6446838"/>
                </a:cubicBezTo>
                <a:cubicBezTo>
                  <a:pt x="6056313" y="6446838"/>
                  <a:pt x="6056313" y="6446838"/>
                  <a:pt x="6056313" y="6425005"/>
                </a:cubicBezTo>
                <a:cubicBezTo>
                  <a:pt x="6056313" y="6422116"/>
                  <a:pt x="6056939" y="6418263"/>
                  <a:pt x="6065069" y="6418263"/>
                </a:cubicBezTo>
                <a:close/>
                <a:moveTo>
                  <a:pt x="6102991" y="6410326"/>
                </a:moveTo>
                <a:cubicBezTo>
                  <a:pt x="6115531" y="6410326"/>
                  <a:pt x="6119813" y="6417628"/>
                  <a:pt x="6119813" y="6424296"/>
                </a:cubicBezTo>
                <a:cubicBezTo>
                  <a:pt x="6119813" y="6424296"/>
                  <a:pt x="6119813" y="6424296"/>
                  <a:pt x="6119813" y="6446839"/>
                </a:cubicBezTo>
                <a:cubicBezTo>
                  <a:pt x="6119813" y="6446839"/>
                  <a:pt x="6119813" y="6446839"/>
                  <a:pt x="6102991" y="6446839"/>
                </a:cubicBezTo>
                <a:cubicBezTo>
                  <a:pt x="6102991" y="6446839"/>
                  <a:pt x="6102991" y="6446839"/>
                  <a:pt x="6086475" y="6446839"/>
                </a:cubicBezTo>
                <a:cubicBezTo>
                  <a:pt x="6086475" y="6446839"/>
                  <a:pt x="6086475" y="6446839"/>
                  <a:pt x="6086475" y="6424296"/>
                </a:cubicBezTo>
                <a:cubicBezTo>
                  <a:pt x="6086475" y="6417628"/>
                  <a:pt x="6090757" y="6410326"/>
                  <a:pt x="6102991" y="6410326"/>
                </a:cubicBezTo>
                <a:close/>
                <a:moveTo>
                  <a:pt x="6113463" y="6399213"/>
                </a:moveTo>
                <a:cubicBezTo>
                  <a:pt x="6121602" y="6400800"/>
                  <a:pt x="6129428" y="6404293"/>
                  <a:pt x="6135688" y="6409373"/>
                </a:cubicBezTo>
                <a:cubicBezTo>
                  <a:pt x="6132558" y="6409690"/>
                  <a:pt x="6129428" y="6410325"/>
                  <a:pt x="6126923" y="6411913"/>
                </a:cubicBezTo>
                <a:cubicBezTo>
                  <a:pt x="6123793" y="6407150"/>
                  <a:pt x="6119098" y="6403975"/>
                  <a:pt x="6113463" y="6402070"/>
                </a:cubicBezTo>
                <a:close/>
                <a:moveTo>
                  <a:pt x="6092825" y="6399213"/>
                </a:moveTo>
                <a:cubicBezTo>
                  <a:pt x="6092825" y="6399213"/>
                  <a:pt x="6092825" y="6399213"/>
                  <a:pt x="6092825" y="6402070"/>
                </a:cubicBezTo>
                <a:cubicBezTo>
                  <a:pt x="6087110" y="6403975"/>
                  <a:pt x="6082665" y="6407150"/>
                  <a:pt x="6079490" y="6411913"/>
                </a:cubicBezTo>
                <a:cubicBezTo>
                  <a:pt x="6076950" y="6410325"/>
                  <a:pt x="6073775" y="6409690"/>
                  <a:pt x="6070600" y="6409373"/>
                </a:cubicBezTo>
                <a:cubicBezTo>
                  <a:pt x="6076950" y="6404293"/>
                  <a:pt x="6084570" y="6400800"/>
                  <a:pt x="6092825" y="6399213"/>
                </a:cubicBezTo>
                <a:close/>
                <a:moveTo>
                  <a:pt x="6100763" y="6367463"/>
                </a:moveTo>
                <a:lnTo>
                  <a:pt x="6102350" y="6367463"/>
                </a:lnTo>
                <a:lnTo>
                  <a:pt x="6105526" y="6367463"/>
                </a:lnTo>
                <a:lnTo>
                  <a:pt x="6105526" y="6381750"/>
                </a:lnTo>
                <a:lnTo>
                  <a:pt x="6119813" y="6381750"/>
                </a:lnTo>
                <a:lnTo>
                  <a:pt x="6119813" y="6388101"/>
                </a:lnTo>
                <a:lnTo>
                  <a:pt x="6105526" y="6388101"/>
                </a:lnTo>
                <a:lnTo>
                  <a:pt x="6105526" y="6400801"/>
                </a:lnTo>
                <a:lnTo>
                  <a:pt x="6102350" y="6400801"/>
                </a:lnTo>
                <a:lnTo>
                  <a:pt x="6100763" y="6400801"/>
                </a:lnTo>
                <a:lnTo>
                  <a:pt x="6100763" y="6388101"/>
                </a:lnTo>
                <a:lnTo>
                  <a:pt x="6086475" y="6388101"/>
                </a:lnTo>
                <a:lnTo>
                  <a:pt x="6086475" y="6381750"/>
                </a:lnTo>
                <a:lnTo>
                  <a:pt x="6100763" y="6381750"/>
                </a:lnTo>
                <a:close/>
                <a:moveTo>
                  <a:pt x="6093640" y="6361113"/>
                </a:moveTo>
                <a:cubicBezTo>
                  <a:pt x="6093640" y="6374422"/>
                  <a:pt x="6093640" y="6374422"/>
                  <a:pt x="6093640" y="6374422"/>
                </a:cubicBezTo>
                <a:cubicBezTo>
                  <a:pt x="6080329" y="6374422"/>
                  <a:pt x="6080329" y="6374422"/>
                  <a:pt x="6080329" y="6374422"/>
                </a:cubicBezTo>
                <a:cubicBezTo>
                  <a:pt x="6080329" y="6394385"/>
                  <a:pt x="6080329" y="6394385"/>
                  <a:pt x="6080329" y="6394385"/>
                </a:cubicBezTo>
                <a:cubicBezTo>
                  <a:pt x="6071457" y="6398187"/>
                  <a:pt x="6063216" y="6403891"/>
                  <a:pt x="6057511" y="6410862"/>
                </a:cubicBezTo>
                <a:cubicBezTo>
                  <a:pt x="6049906" y="6413397"/>
                  <a:pt x="6046736" y="6419734"/>
                  <a:pt x="6046736" y="6425755"/>
                </a:cubicBezTo>
                <a:cubicBezTo>
                  <a:pt x="6046736" y="6447302"/>
                  <a:pt x="6046736" y="6447302"/>
                  <a:pt x="6046736" y="6447302"/>
                </a:cubicBezTo>
                <a:cubicBezTo>
                  <a:pt x="6023285" y="6447302"/>
                  <a:pt x="6023285" y="6447302"/>
                  <a:pt x="6023285" y="6447302"/>
                </a:cubicBezTo>
                <a:cubicBezTo>
                  <a:pt x="6022334" y="6450787"/>
                  <a:pt x="6022334" y="6450787"/>
                  <a:pt x="6022334" y="6450787"/>
                </a:cubicBezTo>
                <a:cubicBezTo>
                  <a:pt x="6019482" y="6459343"/>
                  <a:pt x="6018215" y="6468849"/>
                  <a:pt x="6018215" y="6478989"/>
                </a:cubicBezTo>
                <a:cubicBezTo>
                  <a:pt x="6018215" y="6510993"/>
                  <a:pt x="6029940" y="6548383"/>
                  <a:pt x="6041349" y="6577535"/>
                </a:cubicBezTo>
                <a:cubicBezTo>
                  <a:pt x="6059096" y="6621580"/>
                  <a:pt x="6082231" y="6661506"/>
                  <a:pt x="6094273" y="6674814"/>
                </a:cubicBezTo>
                <a:cubicBezTo>
                  <a:pt x="6097126" y="6677666"/>
                  <a:pt x="6099344" y="6680201"/>
                  <a:pt x="6103147" y="6680201"/>
                </a:cubicBezTo>
                <a:cubicBezTo>
                  <a:pt x="6103464" y="6680201"/>
                  <a:pt x="6103464" y="6680201"/>
                  <a:pt x="6103464" y="6680201"/>
                </a:cubicBezTo>
                <a:cubicBezTo>
                  <a:pt x="6103781" y="6680201"/>
                  <a:pt x="6103781" y="6680201"/>
                  <a:pt x="6103781" y="6680201"/>
                </a:cubicBezTo>
                <a:cubicBezTo>
                  <a:pt x="6107584" y="6680201"/>
                  <a:pt x="6110119" y="6677666"/>
                  <a:pt x="6112971" y="6674814"/>
                </a:cubicBezTo>
                <a:cubicBezTo>
                  <a:pt x="6125331" y="6661506"/>
                  <a:pt x="6148466" y="6621580"/>
                  <a:pt x="6166213" y="6577535"/>
                </a:cubicBezTo>
                <a:cubicBezTo>
                  <a:pt x="6177938" y="6548383"/>
                  <a:pt x="6189664" y="6510993"/>
                  <a:pt x="6189664" y="6478989"/>
                </a:cubicBezTo>
                <a:cubicBezTo>
                  <a:pt x="6189664" y="6468849"/>
                  <a:pt x="6188397" y="6459343"/>
                  <a:pt x="6185544" y="6450787"/>
                </a:cubicBezTo>
                <a:cubicBezTo>
                  <a:pt x="6184594" y="6447302"/>
                  <a:pt x="6184594" y="6447302"/>
                  <a:pt x="6184594" y="6447302"/>
                </a:cubicBezTo>
                <a:cubicBezTo>
                  <a:pt x="6160825" y="6447302"/>
                  <a:pt x="6160825" y="6447302"/>
                  <a:pt x="6160825" y="6447302"/>
                </a:cubicBezTo>
                <a:cubicBezTo>
                  <a:pt x="6160825" y="6425755"/>
                  <a:pt x="6160825" y="6425755"/>
                  <a:pt x="6160825" y="6425755"/>
                </a:cubicBezTo>
                <a:cubicBezTo>
                  <a:pt x="6160825" y="6419734"/>
                  <a:pt x="6157973" y="6413397"/>
                  <a:pt x="6149733" y="6410862"/>
                </a:cubicBezTo>
                <a:cubicBezTo>
                  <a:pt x="6144029" y="6403891"/>
                  <a:pt x="6136106" y="6398187"/>
                  <a:pt x="6127232" y="6394385"/>
                </a:cubicBezTo>
                <a:cubicBezTo>
                  <a:pt x="6127232" y="6374422"/>
                  <a:pt x="6127232" y="6374422"/>
                  <a:pt x="6127232" y="6374422"/>
                </a:cubicBezTo>
                <a:cubicBezTo>
                  <a:pt x="6113605" y="6374422"/>
                  <a:pt x="6113605" y="6374422"/>
                  <a:pt x="6113605" y="6374422"/>
                </a:cubicBezTo>
                <a:cubicBezTo>
                  <a:pt x="6113605" y="6361113"/>
                  <a:pt x="6113605" y="6361113"/>
                  <a:pt x="6113605" y="6361113"/>
                </a:cubicBezTo>
                <a:cubicBezTo>
                  <a:pt x="6103464" y="6361113"/>
                  <a:pt x="6103464" y="6361113"/>
                  <a:pt x="6103464" y="6361113"/>
                </a:cubicBezTo>
                <a:cubicBezTo>
                  <a:pt x="6093640" y="6361113"/>
                  <a:pt x="6093640" y="6361113"/>
                  <a:pt x="6093640" y="6361113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[Picture]</a:t>
            </a:r>
            <a:endParaRPr lang="en-GB" dirty="0"/>
          </a:p>
        </p:txBody>
      </p:sp>
      <p:sp>
        <p:nvSpPr>
          <p:cNvPr id="3" name="Placeholder 1 (JU-Free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>
          <a:xfrm>
            <a:off x="280800" y="280800"/>
            <a:ext cx="3445200" cy="3445200"/>
          </a:xfrm>
          <a:prstGeom prst="rect">
            <a:avLst/>
          </a:prstGeom>
          <a:solidFill>
            <a:srgbClr val="E3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24000" indent="-324000" algn="ctr" defTabSz="1088610" rtl="0" eaLnBrk="1" latinLnBrk="0" hangingPunct="1">
              <a:spcBef>
                <a:spcPts val="900"/>
              </a:spcBef>
              <a:buFont typeface="Arial" pitchFamily="34" charset="0"/>
              <a:buNone/>
              <a:defRPr/>
            </a:lvl1pPr>
          </a:lstStyle>
          <a:p>
            <a:pPr algn="ctr"/>
            <a:r>
              <a:rPr lang="en-GB"/>
              <a:t> </a:t>
            </a:r>
            <a:endParaRPr lang="en-GB" dirty="0"/>
          </a:p>
        </p:txBody>
      </p:sp>
      <p:sp>
        <p:nvSpPr>
          <p:cNvPr id="6" name="Frame text 2 (JU-Free)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79200"/>
            <a:ext cx="3097213" cy="22320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40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[Heading]</a:t>
            </a:r>
          </a:p>
          <a:p>
            <a:pPr lvl="0"/>
            <a:r>
              <a:rPr lang="en-GB" dirty="0"/>
              <a:t>JU-LEVEL1=Heading</a:t>
            </a:r>
          </a:p>
          <a:p>
            <a:pPr lvl="1"/>
            <a:r>
              <a:rPr lang="en-GB" dirty="0"/>
              <a:t>JU-LEVEL2=Plain text</a:t>
            </a:r>
          </a:p>
        </p:txBody>
      </p:sp>
      <p:sp>
        <p:nvSpPr>
          <p:cNvPr id="12" name="Text Placeholder 8 (PHJU) (JU-Free)">
            <a:extLst>
              <a:ext uri="{FF2B5EF4-FFF2-40B4-BE49-F238E27FC236}">
                <a16:creationId xmlns:a16="http://schemas.microsoft.com/office/drawing/2014/main" id="{8B08D515-A95F-42BC-98AF-20B612FB3A1C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2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  <a:endParaRPr lang="en-GB" sz="1000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Frame picture 6 (PHJU) (JU-Free)">
            <a:extLst>
              <a:ext uri="{FF2B5EF4-FFF2-40B4-BE49-F238E27FC236}">
                <a16:creationId xmlns:a16="http://schemas.microsoft.com/office/drawing/2014/main" id="{51FB1A59-6735-40C0-AD81-48C66E3CF9CA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4" name="Frame picture 1 (PHJU) (JU-Free)">
            <a:extLst>
              <a:ext uri="{FF2B5EF4-FFF2-40B4-BE49-F238E27FC236}">
                <a16:creationId xmlns:a16="http://schemas.microsoft.com/office/drawing/2014/main" id="{D98DDA9A-F260-4EEC-ADFF-3635E73E3F6D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3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1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, picture and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ADDE3AD-D85F-46EC-93F4-00F9FA99E56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2400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E2E0F36D-2602-4CB7-8173-D2360FF7CE8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2701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Placeholder (JU-Free)">
            <a:extLst>
              <a:ext uri="{FF2B5EF4-FFF2-40B4-BE49-F238E27FC236}">
                <a16:creationId xmlns:a16="http://schemas.microsoft.com/office/drawing/2014/main" id="{CC68DABE-2635-49B6-A342-BB37DE4ED4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" y="-1"/>
            <a:ext cx="12193200" cy="6858000"/>
          </a:xfrm>
          <a:custGeom>
            <a:avLst/>
            <a:gdLst>
              <a:gd name="connsiteX0" fmla="*/ 6145743 w 12193200"/>
              <a:gd name="connsiteY0" fmla="*/ 6690331 h 6858000"/>
              <a:gd name="connsiteX1" fmla="*/ 6144231 w 12193200"/>
              <a:gd name="connsiteY1" fmla="*/ 6693960 h 6858000"/>
              <a:gd name="connsiteX2" fmla="*/ 6148162 w 12193200"/>
              <a:gd name="connsiteY2" fmla="*/ 6695471 h 6858000"/>
              <a:gd name="connsiteX3" fmla="*/ 6149371 w 12193200"/>
              <a:gd name="connsiteY3" fmla="*/ 6691843 h 6858000"/>
              <a:gd name="connsiteX4" fmla="*/ 6145743 w 12193200"/>
              <a:gd name="connsiteY4" fmla="*/ 6690331 h 6858000"/>
              <a:gd name="connsiteX5" fmla="*/ 6088065 w 12193200"/>
              <a:gd name="connsiteY5" fmla="*/ 6686551 h 6858000"/>
              <a:gd name="connsiteX6" fmla="*/ 6088065 w 12193200"/>
              <a:gd name="connsiteY6" fmla="*/ 6688139 h 6858000"/>
              <a:gd name="connsiteX7" fmla="*/ 6089652 w 12193200"/>
              <a:gd name="connsiteY7" fmla="*/ 6689726 h 6858000"/>
              <a:gd name="connsiteX8" fmla="*/ 6086477 w 12193200"/>
              <a:gd name="connsiteY8" fmla="*/ 6710364 h 6858000"/>
              <a:gd name="connsiteX9" fmla="*/ 6084889 w 12193200"/>
              <a:gd name="connsiteY9" fmla="*/ 6711952 h 6858000"/>
              <a:gd name="connsiteX10" fmla="*/ 6084889 w 12193200"/>
              <a:gd name="connsiteY10" fmla="*/ 6713539 h 6858000"/>
              <a:gd name="connsiteX11" fmla="*/ 6092827 w 12193200"/>
              <a:gd name="connsiteY11" fmla="*/ 6713539 h 6858000"/>
              <a:gd name="connsiteX12" fmla="*/ 6092827 w 12193200"/>
              <a:gd name="connsiteY12" fmla="*/ 6711952 h 6858000"/>
              <a:gd name="connsiteX13" fmla="*/ 6091239 w 12193200"/>
              <a:gd name="connsiteY13" fmla="*/ 6710364 h 6858000"/>
              <a:gd name="connsiteX14" fmla="*/ 6092827 w 12193200"/>
              <a:gd name="connsiteY14" fmla="*/ 6696076 h 6858000"/>
              <a:gd name="connsiteX15" fmla="*/ 6107114 w 12193200"/>
              <a:gd name="connsiteY15" fmla="*/ 6713539 h 6858000"/>
              <a:gd name="connsiteX16" fmla="*/ 6110289 w 12193200"/>
              <a:gd name="connsiteY16" fmla="*/ 6713539 h 6858000"/>
              <a:gd name="connsiteX17" fmla="*/ 6108702 w 12193200"/>
              <a:gd name="connsiteY17" fmla="*/ 6691314 h 6858000"/>
              <a:gd name="connsiteX18" fmla="*/ 6108702 w 12193200"/>
              <a:gd name="connsiteY18" fmla="*/ 6689726 h 6858000"/>
              <a:gd name="connsiteX19" fmla="*/ 6108702 w 12193200"/>
              <a:gd name="connsiteY19" fmla="*/ 6688139 h 6858000"/>
              <a:gd name="connsiteX20" fmla="*/ 6103939 w 12193200"/>
              <a:gd name="connsiteY20" fmla="*/ 6688139 h 6858000"/>
              <a:gd name="connsiteX21" fmla="*/ 6103939 w 12193200"/>
              <a:gd name="connsiteY21" fmla="*/ 6689726 h 6858000"/>
              <a:gd name="connsiteX22" fmla="*/ 6105527 w 12193200"/>
              <a:gd name="connsiteY22" fmla="*/ 6691314 h 6858000"/>
              <a:gd name="connsiteX23" fmla="*/ 6107114 w 12193200"/>
              <a:gd name="connsiteY23" fmla="*/ 6705602 h 6858000"/>
              <a:gd name="connsiteX24" fmla="*/ 6092827 w 12193200"/>
              <a:gd name="connsiteY24" fmla="*/ 6688139 h 6858000"/>
              <a:gd name="connsiteX25" fmla="*/ 6132983 w 12193200"/>
              <a:gd name="connsiteY25" fmla="*/ 6684963 h 6858000"/>
              <a:gd name="connsiteX26" fmla="*/ 6126164 w 12193200"/>
              <a:gd name="connsiteY26" fmla="*/ 6685916 h 6858000"/>
              <a:gd name="connsiteX27" fmla="*/ 6115123 w 12193200"/>
              <a:gd name="connsiteY27" fmla="*/ 6702426 h 6858000"/>
              <a:gd name="connsiteX28" fmla="*/ 6132009 w 12193200"/>
              <a:gd name="connsiteY28" fmla="*/ 6711951 h 6858000"/>
              <a:gd name="connsiteX29" fmla="*/ 6140451 w 12193200"/>
              <a:gd name="connsiteY29" fmla="*/ 6706553 h 6858000"/>
              <a:gd name="connsiteX30" fmla="*/ 6138503 w 12193200"/>
              <a:gd name="connsiteY30" fmla="*/ 6700838 h 6858000"/>
              <a:gd name="connsiteX31" fmla="*/ 6137854 w 12193200"/>
              <a:gd name="connsiteY31" fmla="*/ 6700838 h 6858000"/>
              <a:gd name="connsiteX32" fmla="*/ 6131359 w 12193200"/>
              <a:gd name="connsiteY32" fmla="*/ 6708776 h 6858000"/>
              <a:gd name="connsiteX33" fmla="*/ 6121293 w 12193200"/>
              <a:gd name="connsiteY33" fmla="*/ 6701473 h 6858000"/>
              <a:gd name="connsiteX34" fmla="*/ 6133957 w 12193200"/>
              <a:gd name="connsiteY34" fmla="*/ 6698616 h 6858000"/>
              <a:gd name="connsiteX35" fmla="*/ 6135256 w 12193200"/>
              <a:gd name="connsiteY35" fmla="*/ 6699568 h 6858000"/>
              <a:gd name="connsiteX36" fmla="*/ 6136555 w 12193200"/>
              <a:gd name="connsiteY36" fmla="*/ 6699251 h 6858000"/>
              <a:gd name="connsiteX37" fmla="*/ 6134931 w 12193200"/>
              <a:gd name="connsiteY37" fmla="*/ 6693536 h 6858000"/>
              <a:gd name="connsiteX38" fmla="*/ 6133632 w 12193200"/>
              <a:gd name="connsiteY38" fmla="*/ 6693853 h 6858000"/>
              <a:gd name="connsiteX39" fmla="*/ 6132658 w 12193200"/>
              <a:gd name="connsiteY39" fmla="*/ 6696076 h 6858000"/>
              <a:gd name="connsiteX40" fmla="*/ 6120319 w 12193200"/>
              <a:gd name="connsiteY40" fmla="*/ 6698616 h 6858000"/>
              <a:gd name="connsiteX41" fmla="*/ 6125514 w 12193200"/>
              <a:gd name="connsiteY41" fmla="*/ 6688773 h 6858000"/>
              <a:gd name="connsiteX42" fmla="*/ 6133307 w 12193200"/>
              <a:gd name="connsiteY42" fmla="*/ 6690996 h 6858000"/>
              <a:gd name="connsiteX43" fmla="*/ 6134282 w 12193200"/>
              <a:gd name="connsiteY43" fmla="*/ 6690361 h 6858000"/>
              <a:gd name="connsiteX44" fmla="*/ 6132983 w 12193200"/>
              <a:gd name="connsiteY44" fmla="*/ 6684963 h 6858000"/>
              <a:gd name="connsiteX45" fmla="*/ 6075364 w 12193200"/>
              <a:gd name="connsiteY45" fmla="*/ 6684963 h 6858000"/>
              <a:gd name="connsiteX46" fmla="*/ 6075364 w 12193200"/>
              <a:gd name="connsiteY46" fmla="*/ 6686551 h 6858000"/>
              <a:gd name="connsiteX47" fmla="*/ 6076952 w 12193200"/>
              <a:gd name="connsiteY47" fmla="*/ 6688138 h 6858000"/>
              <a:gd name="connsiteX48" fmla="*/ 6072189 w 12193200"/>
              <a:gd name="connsiteY48" fmla="*/ 6708776 h 6858000"/>
              <a:gd name="connsiteX49" fmla="*/ 6070602 w 12193200"/>
              <a:gd name="connsiteY49" fmla="*/ 6708776 h 6858000"/>
              <a:gd name="connsiteX50" fmla="*/ 6069014 w 12193200"/>
              <a:gd name="connsiteY50" fmla="*/ 6710364 h 6858000"/>
              <a:gd name="connsiteX51" fmla="*/ 6078540 w 12193200"/>
              <a:gd name="connsiteY51" fmla="*/ 6711951 h 6858000"/>
              <a:gd name="connsiteX52" fmla="*/ 6078540 w 12193200"/>
              <a:gd name="connsiteY52" fmla="*/ 6710364 h 6858000"/>
              <a:gd name="connsiteX53" fmla="*/ 6076952 w 12193200"/>
              <a:gd name="connsiteY53" fmla="*/ 6708776 h 6858000"/>
              <a:gd name="connsiteX54" fmla="*/ 6081715 w 12193200"/>
              <a:gd name="connsiteY54" fmla="*/ 6688138 h 6858000"/>
              <a:gd name="connsiteX55" fmla="*/ 6083303 w 12193200"/>
              <a:gd name="connsiteY55" fmla="*/ 6688138 h 6858000"/>
              <a:gd name="connsiteX56" fmla="*/ 6083303 w 12193200"/>
              <a:gd name="connsiteY56" fmla="*/ 6686551 h 6858000"/>
              <a:gd name="connsiteX57" fmla="*/ 6048378 w 12193200"/>
              <a:gd name="connsiteY57" fmla="*/ 6673851 h 6858000"/>
              <a:gd name="connsiteX58" fmla="*/ 6046790 w 12193200"/>
              <a:gd name="connsiteY58" fmla="*/ 6675439 h 6858000"/>
              <a:gd name="connsiteX59" fmla="*/ 6048378 w 12193200"/>
              <a:gd name="connsiteY59" fmla="*/ 6677026 h 6858000"/>
              <a:gd name="connsiteX60" fmla="*/ 6034089 w 12193200"/>
              <a:gd name="connsiteY60" fmla="*/ 6692901 h 6858000"/>
              <a:gd name="connsiteX61" fmla="*/ 6032502 w 12193200"/>
              <a:gd name="connsiteY61" fmla="*/ 6692901 h 6858000"/>
              <a:gd name="connsiteX62" fmla="*/ 6030914 w 12193200"/>
              <a:gd name="connsiteY62" fmla="*/ 6692901 h 6858000"/>
              <a:gd name="connsiteX63" fmla="*/ 6037264 w 12193200"/>
              <a:gd name="connsiteY63" fmla="*/ 6697664 h 6858000"/>
              <a:gd name="connsiteX64" fmla="*/ 6037264 w 12193200"/>
              <a:gd name="connsiteY64" fmla="*/ 6696076 h 6858000"/>
              <a:gd name="connsiteX65" fmla="*/ 6035677 w 12193200"/>
              <a:gd name="connsiteY65" fmla="*/ 6694489 h 6858000"/>
              <a:gd name="connsiteX66" fmla="*/ 6046790 w 12193200"/>
              <a:gd name="connsiteY66" fmla="*/ 6681789 h 6858000"/>
              <a:gd name="connsiteX67" fmla="*/ 6045202 w 12193200"/>
              <a:gd name="connsiteY67" fmla="*/ 6700839 h 6858000"/>
              <a:gd name="connsiteX68" fmla="*/ 6048378 w 12193200"/>
              <a:gd name="connsiteY68" fmla="*/ 6702426 h 6858000"/>
              <a:gd name="connsiteX69" fmla="*/ 6061077 w 12193200"/>
              <a:gd name="connsiteY69" fmla="*/ 6686551 h 6858000"/>
              <a:gd name="connsiteX70" fmla="*/ 6057902 w 12193200"/>
              <a:gd name="connsiteY70" fmla="*/ 6704014 h 6858000"/>
              <a:gd name="connsiteX71" fmla="*/ 6056315 w 12193200"/>
              <a:gd name="connsiteY71" fmla="*/ 6705601 h 6858000"/>
              <a:gd name="connsiteX72" fmla="*/ 6064252 w 12193200"/>
              <a:gd name="connsiteY72" fmla="*/ 6708776 h 6858000"/>
              <a:gd name="connsiteX73" fmla="*/ 6064252 w 12193200"/>
              <a:gd name="connsiteY73" fmla="*/ 6707189 h 6858000"/>
              <a:gd name="connsiteX74" fmla="*/ 6062665 w 12193200"/>
              <a:gd name="connsiteY74" fmla="*/ 6705601 h 6858000"/>
              <a:gd name="connsiteX75" fmla="*/ 6065840 w 12193200"/>
              <a:gd name="connsiteY75" fmla="*/ 6684964 h 6858000"/>
              <a:gd name="connsiteX76" fmla="*/ 6067427 w 12193200"/>
              <a:gd name="connsiteY76" fmla="*/ 6683376 h 6858000"/>
              <a:gd name="connsiteX77" fmla="*/ 6067427 w 12193200"/>
              <a:gd name="connsiteY77" fmla="*/ 6681789 h 6858000"/>
              <a:gd name="connsiteX78" fmla="*/ 6061077 w 12193200"/>
              <a:gd name="connsiteY78" fmla="*/ 6680201 h 6858000"/>
              <a:gd name="connsiteX79" fmla="*/ 6051552 w 12193200"/>
              <a:gd name="connsiteY79" fmla="*/ 6691314 h 6858000"/>
              <a:gd name="connsiteX80" fmla="*/ 6051552 w 12193200"/>
              <a:gd name="connsiteY80" fmla="*/ 6675439 h 6858000"/>
              <a:gd name="connsiteX81" fmla="*/ 6025635 w 12193200"/>
              <a:gd name="connsiteY81" fmla="*/ 6666270 h 6858000"/>
              <a:gd name="connsiteX82" fmla="*/ 6032350 w 12193200"/>
              <a:gd name="connsiteY82" fmla="*/ 6666548 h 6858000"/>
              <a:gd name="connsiteX83" fmla="*/ 6033006 w 12193200"/>
              <a:gd name="connsiteY83" fmla="*/ 6667183 h 6858000"/>
              <a:gd name="connsiteX84" fmla="*/ 6030385 w 12193200"/>
              <a:gd name="connsiteY84" fmla="*/ 6679566 h 6858000"/>
              <a:gd name="connsiteX85" fmla="*/ 6022850 w 12193200"/>
              <a:gd name="connsiteY85" fmla="*/ 6683376 h 6858000"/>
              <a:gd name="connsiteX86" fmla="*/ 6018919 w 12193200"/>
              <a:gd name="connsiteY86" fmla="*/ 6681789 h 6858000"/>
              <a:gd name="connsiteX87" fmla="*/ 6018592 w 12193200"/>
              <a:gd name="connsiteY87" fmla="*/ 6681471 h 6858000"/>
              <a:gd name="connsiteX88" fmla="*/ 6016627 w 12193200"/>
              <a:gd name="connsiteY88" fmla="*/ 6678296 h 6858000"/>
              <a:gd name="connsiteX89" fmla="*/ 6020885 w 12193200"/>
              <a:gd name="connsiteY89" fmla="*/ 6670041 h 6858000"/>
              <a:gd name="connsiteX90" fmla="*/ 6025635 w 12193200"/>
              <a:gd name="connsiteY90" fmla="*/ 6666270 h 6858000"/>
              <a:gd name="connsiteX91" fmla="*/ 6168820 w 12193200"/>
              <a:gd name="connsiteY91" fmla="*/ 6665913 h 6858000"/>
              <a:gd name="connsiteX92" fmla="*/ 6149976 w 12193200"/>
              <a:gd name="connsiteY92" fmla="*/ 6677555 h 6858000"/>
              <a:gd name="connsiteX93" fmla="*/ 6150275 w 12193200"/>
              <a:gd name="connsiteY93" fmla="*/ 6678813 h 6858000"/>
              <a:gd name="connsiteX94" fmla="*/ 6152369 w 12193200"/>
              <a:gd name="connsiteY94" fmla="*/ 6678813 h 6858000"/>
              <a:gd name="connsiteX95" fmla="*/ 6161342 w 12193200"/>
              <a:gd name="connsiteY95" fmla="*/ 6698006 h 6858000"/>
              <a:gd name="connsiteX96" fmla="*/ 6161043 w 12193200"/>
              <a:gd name="connsiteY96" fmla="*/ 6699580 h 6858000"/>
              <a:gd name="connsiteX97" fmla="*/ 6161641 w 12193200"/>
              <a:gd name="connsiteY97" fmla="*/ 6700838 h 6858000"/>
              <a:gd name="connsiteX98" fmla="*/ 6168221 w 12193200"/>
              <a:gd name="connsiteY98" fmla="*/ 6697063 h 6858000"/>
              <a:gd name="connsiteX99" fmla="*/ 6167623 w 12193200"/>
              <a:gd name="connsiteY99" fmla="*/ 6696433 h 6858000"/>
              <a:gd name="connsiteX100" fmla="*/ 6165829 w 12193200"/>
              <a:gd name="connsiteY100" fmla="*/ 6696119 h 6858000"/>
              <a:gd name="connsiteX101" fmla="*/ 6161342 w 12193200"/>
              <a:gd name="connsiteY101" fmla="*/ 6686050 h 6858000"/>
              <a:gd name="connsiteX102" fmla="*/ 6167623 w 12193200"/>
              <a:gd name="connsiteY102" fmla="*/ 6682589 h 6858000"/>
              <a:gd name="connsiteX103" fmla="*/ 6170614 w 12193200"/>
              <a:gd name="connsiteY103" fmla="*/ 6682589 h 6858000"/>
              <a:gd name="connsiteX104" fmla="*/ 6168221 w 12193200"/>
              <a:gd name="connsiteY104" fmla="*/ 6677555 h 6858000"/>
              <a:gd name="connsiteX105" fmla="*/ 6166427 w 12193200"/>
              <a:gd name="connsiteY105" fmla="*/ 6679757 h 6858000"/>
              <a:gd name="connsiteX106" fmla="*/ 6159847 w 12193200"/>
              <a:gd name="connsiteY106" fmla="*/ 6683533 h 6858000"/>
              <a:gd name="connsiteX107" fmla="*/ 6156556 w 12193200"/>
              <a:gd name="connsiteY107" fmla="*/ 6676296 h 6858000"/>
              <a:gd name="connsiteX108" fmla="*/ 6164034 w 12193200"/>
              <a:gd name="connsiteY108" fmla="*/ 6671891 h 6858000"/>
              <a:gd name="connsiteX109" fmla="*/ 6167025 w 12193200"/>
              <a:gd name="connsiteY109" fmla="*/ 6671262 h 6858000"/>
              <a:gd name="connsiteX110" fmla="*/ 6167324 w 12193200"/>
              <a:gd name="connsiteY110" fmla="*/ 6669060 h 6858000"/>
              <a:gd name="connsiteX111" fmla="*/ 6168820 w 12193200"/>
              <a:gd name="connsiteY111" fmla="*/ 6665913 h 6858000"/>
              <a:gd name="connsiteX112" fmla="*/ 6025672 w 12193200"/>
              <a:gd name="connsiteY112" fmla="*/ 6661465 h 6858000"/>
              <a:gd name="connsiteX113" fmla="*/ 6015944 w 12193200"/>
              <a:gd name="connsiteY113" fmla="*/ 6667428 h 6858000"/>
              <a:gd name="connsiteX114" fmla="*/ 6016571 w 12193200"/>
              <a:gd name="connsiteY114" fmla="*/ 6683746 h 6858000"/>
              <a:gd name="connsiteX115" fmla="*/ 6016885 w 12193200"/>
              <a:gd name="connsiteY115" fmla="*/ 6684060 h 6858000"/>
              <a:gd name="connsiteX116" fmla="*/ 6033517 w 12193200"/>
              <a:gd name="connsiteY116" fmla="*/ 6683746 h 6858000"/>
              <a:gd name="connsiteX117" fmla="*/ 6038538 w 12193200"/>
              <a:gd name="connsiteY117" fmla="*/ 6674018 h 6858000"/>
              <a:gd name="connsiteX118" fmla="*/ 6035714 w 12193200"/>
              <a:gd name="connsiteY118" fmla="*/ 6665231 h 6858000"/>
              <a:gd name="connsiteX119" fmla="*/ 6035400 w 12193200"/>
              <a:gd name="connsiteY119" fmla="*/ 6664603 h 6858000"/>
              <a:gd name="connsiteX120" fmla="*/ 6035087 w 12193200"/>
              <a:gd name="connsiteY120" fmla="*/ 6664289 h 6858000"/>
              <a:gd name="connsiteX121" fmla="*/ 6034773 w 12193200"/>
              <a:gd name="connsiteY121" fmla="*/ 6663976 h 6858000"/>
              <a:gd name="connsiteX122" fmla="*/ 6025672 w 12193200"/>
              <a:gd name="connsiteY122" fmla="*/ 6661465 h 6858000"/>
              <a:gd name="connsiteX123" fmla="*/ 6183041 w 12193200"/>
              <a:gd name="connsiteY123" fmla="*/ 6654801 h 6858000"/>
              <a:gd name="connsiteX124" fmla="*/ 6178167 w 12193200"/>
              <a:gd name="connsiteY124" fmla="*/ 6658970 h 6858000"/>
              <a:gd name="connsiteX125" fmla="*/ 6176034 w 12193200"/>
              <a:gd name="connsiteY125" fmla="*/ 6679175 h 6858000"/>
              <a:gd name="connsiteX126" fmla="*/ 6194619 w 12193200"/>
              <a:gd name="connsiteY126" fmla="*/ 6679175 h 6858000"/>
              <a:gd name="connsiteX127" fmla="*/ 6199189 w 12193200"/>
              <a:gd name="connsiteY127" fmla="*/ 6670195 h 6858000"/>
              <a:gd name="connsiteX128" fmla="*/ 6195533 w 12193200"/>
              <a:gd name="connsiteY128" fmla="*/ 6665705 h 6858000"/>
              <a:gd name="connsiteX129" fmla="*/ 6194619 w 12193200"/>
              <a:gd name="connsiteY129" fmla="*/ 6666347 h 6858000"/>
              <a:gd name="connsiteX130" fmla="*/ 6192791 w 12193200"/>
              <a:gd name="connsiteY130" fmla="*/ 6676609 h 6858000"/>
              <a:gd name="connsiteX131" fmla="*/ 6181213 w 12193200"/>
              <a:gd name="connsiteY131" fmla="*/ 6675327 h 6858000"/>
              <a:gd name="connsiteX132" fmla="*/ 6190354 w 12193200"/>
              <a:gd name="connsiteY132" fmla="*/ 6666026 h 6858000"/>
              <a:gd name="connsiteX133" fmla="*/ 6191877 w 12193200"/>
              <a:gd name="connsiteY133" fmla="*/ 6666347 h 6858000"/>
              <a:gd name="connsiteX134" fmla="*/ 6192791 w 12193200"/>
              <a:gd name="connsiteY134" fmla="*/ 6665385 h 6858000"/>
              <a:gd name="connsiteX135" fmla="*/ 6188830 w 12193200"/>
              <a:gd name="connsiteY135" fmla="*/ 6661215 h 6858000"/>
              <a:gd name="connsiteX136" fmla="*/ 6188221 w 12193200"/>
              <a:gd name="connsiteY136" fmla="*/ 6662178 h 6858000"/>
              <a:gd name="connsiteX137" fmla="*/ 6188221 w 12193200"/>
              <a:gd name="connsiteY137" fmla="*/ 6664743 h 6858000"/>
              <a:gd name="connsiteX138" fmla="*/ 6179081 w 12193200"/>
              <a:gd name="connsiteY138" fmla="*/ 6673082 h 6858000"/>
              <a:gd name="connsiteX139" fmla="*/ 6179081 w 12193200"/>
              <a:gd name="connsiteY139" fmla="*/ 6661857 h 6858000"/>
              <a:gd name="connsiteX140" fmla="*/ 6186393 w 12193200"/>
              <a:gd name="connsiteY140" fmla="*/ 6660253 h 6858000"/>
              <a:gd name="connsiteX141" fmla="*/ 6187002 w 12193200"/>
              <a:gd name="connsiteY141" fmla="*/ 6658970 h 6858000"/>
              <a:gd name="connsiteX142" fmla="*/ 6183041 w 12193200"/>
              <a:gd name="connsiteY142" fmla="*/ 6654801 h 6858000"/>
              <a:gd name="connsiteX143" fmla="*/ 6192092 w 12193200"/>
              <a:gd name="connsiteY143" fmla="*/ 6643688 h 6858000"/>
              <a:gd name="connsiteX144" fmla="*/ 6186489 w 12193200"/>
              <a:gd name="connsiteY144" fmla="*/ 6650991 h 6858000"/>
              <a:gd name="connsiteX145" fmla="*/ 6188046 w 12193200"/>
              <a:gd name="connsiteY145" fmla="*/ 6651943 h 6858000"/>
              <a:gd name="connsiteX146" fmla="*/ 6189602 w 12193200"/>
              <a:gd name="connsiteY146" fmla="*/ 6650991 h 6858000"/>
              <a:gd name="connsiteX147" fmla="*/ 6205477 w 12193200"/>
              <a:gd name="connsiteY147" fmla="*/ 6664326 h 6858000"/>
              <a:gd name="connsiteX148" fmla="*/ 6205166 w 12193200"/>
              <a:gd name="connsiteY148" fmla="*/ 6666231 h 6858000"/>
              <a:gd name="connsiteX149" fmla="*/ 6205788 w 12193200"/>
              <a:gd name="connsiteY149" fmla="*/ 6667501 h 6858000"/>
              <a:gd name="connsiteX150" fmla="*/ 6218239 w 12193200"/>
              <a:gd name="connsiteY150" fmla="*/ 6652896 h 6858000"/>
              <a:gd name="connsiteX151" fmla="*/ 6215438 w 12193200"/>
              <a:gd name="connsiteY151" fmla="*/ 6645911 h 6858000"/>
              <a:gd name="connsiteX152" fmla="*/ 6213881 w 12193200"/>
              <a:gd name="connsiteY152" fmla="*/ 6647816 h 6858000"/>
              <a:gd name="connsiteX153" fmla="*/ 6214193 w 12193200"/>
              <a:gd name="connsiteY153" fmla="*/ 6652261 h 6858000"/>
              <a:gd name="connsiteX154" fmla="*/ 6208901 w 12193200"/>
              <a:gd name="connsiteY154" fmla="*/ 6660199 h 6858000"/>
              <a:gd name="connsiteX155" fmla="*/ 6192715 w 12193200"/>
              <a:gd name="connsiteY155" fmla="*/ 6646546 h 6858000"/>
              <a:gd name="connsiteX156" fmla="*/ 6193337 w 12193200"/>
              <a:gd name="connsiteY156" fmla="*/ 6644641 h 6858000"/>
              <a:gd name="connsiteX157" fmla="*/ 6192092 w 12193200"/>
              <a:gd name="connsiteY157" fmla="*/ 6643688 h 6858000"/>
              <a:gd name="connsiteX158" fmla="*/ 6008688 w 12193200"/>
              <a:gd name="connsiteY158" fmla="*/ 6637338 h 6858000"/>
              <a:gd name="connsiteX159" fmla="*/ 6008688 w 12193200"/>
              <a:gd name="connsiteY159" fmla="*/ 6638926 h 6858000"/>
              <a:gd name="connsiteX160" fmla="*/ 5991226 w 12193200"/>
              <a:gd name="connsiteY160" fmla="*/ 6651626 h 6858000"/>
              <a:gd name="connsiteX161" fmla="*/ 5989638 w 12193200"/>
              <a:gd name="connsiteY161" fmla="*/ 6650038 h 6858000"/>
              <a:gd name="connsiteX162" fmla="*/ 5988051 w 12193200"/>
              <a:gd name="connsiteY162" fmla="*/ 6651626 h 6858000"/>
              <a:gd name="connsiteX163" fmla="*/ 5992813 w 12193200"/>
              <a:gd name="connsiteY163" fmla="*/ 6657976 h 6858000"/>
              <a:gd name="connsiteX164" fmla="*/ 5994401 w 12193200"/>
              <a:gd name="connsiteY164" fmla="*/ 6656389 h 6858000"/>
              <a:gd name="connsiteX165" fmla="*/ 5994401 w 12193200"/>
              <a:gd name="connsiteY165" fmla="*/ 6654801 h 6858000"/>
              <a:gd name="connsiteX166" fmla="*/ 6005513 w 12193200"/>
              <a:gd name="connsiteY166" fmla="*/ 6645276 h 6858000"/>
              <a:gd name="connsiteX167" fmla="*/ 6000751 w 12193200"/>
              <a:gd name="connsiteY167" fmla="*/ 6669089 h 6858000"/>
              <a:gd name="connsiteX168" fmla="*/ 6003926 w 12193200"/>
              <a:gd name="connsiteY168" fmla="*/ 6670676 h 6858000"/>
              <a:gd name="connsiteX169" fmla="*/ 6019801 w 12193200"/>
              <a:gd name="connsiteY169" fmla="*/ 6654801 h 6858000"/>
              <a:gd name="connsiteX170" fmla="*/ 6021389 w 12193200"/>
              <a:gd name="connsiteY170" fmla="*/ 6654801 h 6858000"/>
              <a:gd name="connsiteX171" fmla="*/ 6022976 w 12193200"/>
              <a:gd name="connsiteY171" fmla="*/ 6653213 h 6858000"/>
              <a:gd name="connsiteX172" fmla="*/ 6018213 w 12193200"/>
              <a:gd name="connsiteY172" fmla="*/ 6650038 h 6858000"/>
              <a:gd name="connsiteX173" fmla="*/ 6018213 w 12193200"/>
              <a:gd name="connsiteY173" fmla="*/ 6651626 h 6858000"/>
              <a:gd name="connsiteX174" fmla="*/ 6007101 w 12193200"/>
              <a:gd name="connsiteY174" fmla="*/ 6662739 h 6858000"/>
              <a:gd name="connsiteX175" fmla="*/ 6011863 w 12193200"/>
              <a:gd name="connsiteY175" fmla="*/ 6640513 h 6858000"/>
              <a:gd name="connsiteX176" fmla="*/ 5994618 w 12193200"/>
              <a:gd name="connsiteY176" fmla="*/ 6633181 h 6858000"/>
              <a:gd name="connsiteX177" fmla="*/ 5993535 w 12193200"/>
              <a:gd name="connsiteY177" fmla="*/ 6636810 h 6858000"/>
              <a:gd name="connsiteX178" fmla="*/ 5998226 w 12193200"/>
              <a:gd name="connsiteY178" fmla="*/ 6638321 h 6858000"/>
              <a:gd name="connsiteX179" fmla="*/ 6000031 w 12193200"/>
              <a:gd name="connsiteY179" fmla="*/ 6634693 h 6858000"/>
              <a:gd name="connsiteX180" fmla="*/ 5994618 w 12193200"/>
              <a:gd name="connsiteY180" fmla="*/ 6633181 h 6858000"/>
              <a:gd name="connsiteX181" fmla="*/ 6202364 w 12193200"/>
              <a:gd name="connsiteY181" fmla="*/ 6627813 h 6858000"/>
              <a:gd name="connsiteX182" fmla="*/ 6199189 w 12193200"/>
              <a:gd name="connsiteY182" fmla="*/ 6635751 h 6858000"/>
              <a:gd name="connsiteX183" fmla="*/ 6202364 w 12193200"/>
              <a:gd name="connsiteY183" fmla="*/ 6634163 h 6858000"/>
              <a:gd name="connsiteX184" fmla="*/ 6219827 w 12193200"/>
              <a:gd name="connsiteY184" fmla="*/ 6645276 h 6858000"/>
              <a:gd name="connsiteX185" fmla="*/ 6219827 w 12193200"/>
              <a:gd name="connsiteY185" fmla="*/ 6646864 h 6858000"/>
              <a:gd name="connsiteX186" fmla="*/ 6221415 w 12193200"/>
              <a:gd name="connsiteY186" fmla="*/ 6648451 h 6858000"/>
              <a:gd name="connsiteX187" fmla="*/ 6226177 w 12193200"/>
              <a:gd name="connsiteY187" fmla="*/ 6640514 h 6858000"/>
              <a:gd name="connsiteX188" fmla="*/ 6224590 w 12193200"/>
              <a:gd name="connsiteY188" fmla="*/ 6640514 h 6858000"/>
              <a:gd name="connsiteX189" fmla="*/ 6223002 w 12193200"/>
              <a:gd name="connsiteY189" fmla="*/ 6640514 h 6858000"/>
              <a:gd name="connsiteX190" fmla="*/ 6202364 w 12193200"/>
              <a:gd name="connsiteY190" fmla="*/ 6629401 h 6858000"/>
              <a:gd name="connsiteX191" fmla="*/ 6203952 w 12193200"/>
              <a:gd name="connsiteY191" fmla="*/ 6629401 h 6858000"/>
              <a:gd name="connsiteX192" fmla="*/ 5997576 w 12193200"/>
              <a:gd name="connsiteY192" fmla="*/ 6616701 h 6858000"/>
              <a:gd name="connsiteX193" fmla="*/ 5997576 w 12193200"/>
              <a:gd name="connsiteY193" fmla="*/ 6619876 h 6858000"/>
              <a:gd name="connsiteX194" fmla="*/ 5976938 w 12193200"/>
              <a:gd name="connsiteY194" fmla="*/ 6627814 h 6858000"/>
              <a:gd name="connsiteX195" fmla="*/ 5975351 w 12193200"/>
              <a:gd name="connsiteY195" fmla="*/ 6626226 h 6858000"/>
              <a:gd name="connsiteX196" fmla="*/ 5978526 w 12193200"/>
              <a:gd name="connsiteY196" fmla="*/ 6635751 h 6858000"/>
              <a:gd name="connsiteX197" fmla="*/ 5980114 w 12193200"/>
              <a:gd name="connsiteY197" fmla="*/ 6634164 h 6858000"/>
              <a:gd name="connsiteX198" fmla="*/ 5980114 w 12193200"/>
              <a:gd name="connsiteY198" fmla="*/ 6632576 h 6858000"/>
              <a:gd name="connsiteX199" fmla="*/ 5999164 w 12193200"/>
              <a:gd name="connsiteY199" fmla="*/ 6623051 h 6858000"/>
              <a:gd name="connsiteX200" fmla="*/ 6000751 w 12193200"/>
              <a:gd name="connsiteY200" fmla="*/ 6624639 h 6858000"/>
              <a:gd name="connsiteX201" fmla="*/ 6002339 w 12193200"/>
              <a:gd name="connsiteY201" fmla="*/ 6624639 h 6858000"/>
              <a:gd name="connsiteX202" fmla="*/ 6213159 w 12193200"/>
              <a:gd name="connsiteY202" fmla="*/ 6604001 h 6858000"/>
              <a:gd name="connsiteX203" fmla="*/ 6209984 w 12193200"/>
              <a:gd name="connsiteY203" fmla="*/ 6609903 h 6858000"/>
              <a:gd name="connsiteX204" fmla="*/ 6215064 w 12193200"/>
              <a:gd name="connsiteY204" fmla="*/ 6629902 h 6858000"/>
              <a:gd name="connsiteX205" fmla="*/ 6233797 w 12193200"/>
              <a:gd name="connsiteY205" fmla="*/ 6622361 h 6858000"/>
              <a:gd name="connsiteX206" fmla="*/ 6234750 w 12193200"/>
              <a:gd name="connsiteY206" fmla="*/ 6611214 h 6858000"/>
              <a:gd name="connsiteX207" fmla="*/ 6229670 w 12193200"/>
              <a:gd name="connsiteY207" fmla="*/ 6608919 h 6858000"/>
              <a:gd name="connsiteX208" fmla="*/ 6228717 w 12193200"/>
              <a:gd name="connsiteY208" fmla="*/ 6609903 h 6858000"/>
              <a:gd name="connsiteX209" fmla="*/ 6230940 w 12193200"/>
              <a:gd name="connsiteY209" fmla="*/ 6620066 h 6858000"/>
              <a:gd name="connsiteX210" fmla="*/ 6216969 w 12193200"/>
              <a:gd name="connsiteY210" fmla="*/ 6622689 h 6858000"/>
              <a:gd name="connsiteX211" fmla="*/ 6211889 w 12193200"/>
              <a:gd name="connsiteY211" fmla="*/ 6611870 h 6858000"/>
              <a:gd name="connsiteX212" fmla="*/ 6218239 w 12193200"/>
              <a:gd name="connsiteY212" fmla="*/ 6607608 h 6858000"/>
              <a:gd name="connsiteX213" fmla="*/ 6218557 w 12193200"/>
              <a:gd name="connsiteY213" fmla="*/ 6605968 h 6858000"/>
              <a:gd name="connsiteX214" fmla="*/ 6213159 w 12193200"/>
              <a:gd name="connsiteY214" fmla="*/ 6604001 h 6858000"/>
              <a:gd name="connsiteX215" fmla="*/ 6124575 w 12193200"/>
              <a:gd name="connsiteY215" fmla="*/ 6600826 h 6858000"/>
              <a:gd name="connsiteX216" fmla="*/ 6145213 w 12193200"/>
              <a:gd name="connsiteY216" fmla="*/ 6600826 h 6858000"/>
              <a:gd name="connsiteX217" fmla="*/ 6124575 w 12193200"/>
              <a:gd name="connsiteY217" fmla="*/ 6642101 h 6858000"/>
              <a:gd name="connsiteX218" fmla="*/ 6061075 w 12193200"/>
              <a:gd name="connsiteY218" fmla="*/ 6600826 h 6858000"/>
              <a:gd name="connsiteX219" fmla="*/ 6083301 w 12193200"/>
              <a:gd name="connsiteY219" fmla="*/ 6600826 h 6858000"/>
              <a:gd name="connsiteX220" fmla="*/ 6083301 w 12193200"/>
              <a:gd name="connsiteY220" fmla="*/ 6642101 h 6858000"/>
              <a:gd name="connsiteX221" fmla="*/ 6061075 w 12193200"/>
              <a:gd name="connsiteY221" fmla="*/ 6600826 h 6858000"/>
              <a:gd name="connsiteX222" fmla="*/ 5979346 w 12193200"/>
              <a:gd name="connsiteY222" fmla="*/ 6594512 h 6858000"/>
              <a:gd name="connsiteX223" fmla="*/ 5969403 w 12193200"/>
              <a:gd name="connsiteY223" fmla="*/ 6611528 h 6858000"/>
              <a:gd name="connsiteX224" fmla="*/ 5975037 w 12193200"/>
              <a:gd name="connsiteY224" fmla="*/ 6619876 h 6858000"/>
              <a:gd name="connsiteX225" fmla="*/ 5981004 w 12193200"/>
              <a:gd name="connsiteY225" fmla="*/ 6618592 h 6858000"/>
              <a:gd name="connsiteX226" fmla="*/ 5981004 w 12193200"/>
              <a:gd name="connsiteY226" fmla="*/ 6617629 h 6858000"/>
              <a:gd name="connsiteX227" fmla="*/ 5972386 w 12193200"/>
              <a:gd name="connsiteY227" fmla="*/ 6610886 h 6858000"/>
              <a:gd name="connsiteX228" fmla="*/ 5980009 w 12193200"/>
              <a:gd name="connsiteY228" fmla="*/ 6600933 h 6858000"/>
              <a:gd name="connsiteX229" fmla="*/ 5983324 w 12193200"/>
              <a:gd name="connsiteY229" fmla="*/ 6613455 h 6858000"/>
              <a:gd name="connsiteX230" fmla="*/ 5982330 w 12193200"/>
              <a:gd name="connsiteY230" fmla="*/ 6614739 h 6858000"/>
              <a:gd name="connsiteX231" fmla="*/ 5982992 w 12193200"/>
              <a:gd name="connsiteY231" fmla="*/ 6616023 h 6858000"/>
              <a:gd name="connsiteX232" fmla="*/ 5988959 w 12193200"/>
              <a:gd name="connsiteY232" fmla="*/ 6614418 h 6858000"/>
              <a:gd name="connsiteX233" fmla="*/ 5988296 w 12193200"/>
              <a:gd name="connsiteY233" fmla="*/ 6613134 h 6858000"/>
              <a:gd name="connsiteX234" fmla="*/ 5986307 w 12193200"/>
              <a:gd name="connsiteY234" fmla="*/ 6612171 h 6858000"/>
              <a:gd name="connsiteX235" fmla="*/ 5983324 w 12193200"/>
              <a:gd name="connsiteY235" fmla="*/ 6599970 h 6858000"/>
              <a:gd name="connsiteX236" fmla="*/ 5993268 w 12193200"/>
              <a:gd name="connsiteY236" fmla="*/ 6604786 h 6858000"/>
              <a:gd name="connsiteX237" fmla="*/ 5991279 w 12193200"/>
              <a:gd name="connsiteY237" fmla="*/ 6612492 h 6858000"/>
              <a:gd name="connsiteX238" fmla="*/ 5991942 w 12193200"/>
              <a:gd name="connsiteY238" fmla="*/ 6613455 h 6858000"/>
              <a:gd name="connsiteX239" fmla="*/ 5997577 w 12193200"/>
              <a:gd name="connsiteY239" fmla="*/ 6611850 h 6858000"/>
              <a:gd name="connsiteX240" fmla="*/ 5996583 w 12193200"/>
              <a:gd name="connsiteY240" fmla="*/ 6605749 h 6858000"/>
              <a:gd name="connsiteX241" fmla="*/ 5979346 w 12193200"/>
              <a:gd name="connsiteY241" fmla="*/ 6594512 h 6858000"/>
              <a:gd name="connsiteX242" fmla="*/ 6213477 w 12193200"/>
              <a:gd name="connsiteY242" fmla="*/ 6592888 h 6858000"/>
              <a:gd name="connsiteX243" fmla="*/ 6211889 w 12193200"/>
              <a:gd name="connsiteY243" fmla="*/ 6600826 h 6858000"/>
              <a:gd name="connsiteX244" fmla="*/ 6213477 w 12193200"/>
              <a:gd name="connsiteY244" fmla="*/ 6600826 h 6858000"/>
              <a:gd name="connsiteX245" fmla="*/ 6215064 w 12193200"/>
              <a:gd name="connsiteY245" fmla="*/ 6599238 h 6858000"/>
              <a:gd name="connsiteX246" fmla="*/ 6235702 w 12193200"/>
              <a:gd name="connsiteY246" fmla="*/ 6602413 h 6858000"/>
              <a:gd name="connsiteX247" fmla="*/ 6235702 w 12193200"/>
              <a:gd name="connsiteY247" fmla="*/ 6605588 h 6858000"/>
              <a:gd name="connsiteX248" fmla="*/ 6237290 w 12193200"/>
              <a:gd name="connsiteY248" fmla="*/ 6605588 h 6858000"/>
              <a:gd name="connsiteX249" fmla="*/ 6238877 w 12193200"/>
              <a:gd name="connsiteY249" fmla="*/ 6596063 h 6858000"/>
              <a:gd name="connsiteX250" fmla="*/ 6237290 w 12193200"/>
              <a:gd name="connsiteY250" fmla="*/ 6597651 h 6858000"/>
              <a:gd name="connsiteX251" fmla="*/ 6215064 w 12193200"/>
              <a:gd name="connsiteY251" fmla="*/ 6594476 h 6858000"/>
              <a:gd name="connsiteX252" fmla="*/ 6215064 w 12193200"/>
              <a:gd name="connsiteY252" fmla="*/ 6592888 h 6858000"/>
              <a:gd name="connsiteX253" fmla="*/ 4702533 w 12193200"/>
              <a:gd name="connsiteY253" fmla="*/ 6572250 h 6858000"/>
              <a:gd name="connsiteX254" fmla="*/ 4703764 w 12193200"/>
              <a:gd name="connsiteY254" fmla="*/ 6574543 h 6858000"/>
              <a:gd name="connsiteX255" fmla="*/ 4703764 w 12193200"/>
              <a:gd name="connsiteY255" fmla="*/ 6578474 h 6858000"/>
              <a:gd name="connsiteX256" fmla="*/ 4701300 w 12193200"/>
              <a:gd name="connsiteY256" fmla="*/ 6587647 h 6858000"/>
              <a:gd name="connsiteX257" fmla="*/ 4690519 w 12193200"/>
              <a:gd name="connsiteY257" fmla="*/ 6592888 h 6858000"/>
              <a:gd name="connsiteX258" fmla="*/ 4683126 w 12193200"/>
              <a:gd name="connsiteY258" fmla="*/ 6585026 h 6858000"/>
              <a:gd name="connsiteX259" fmla="*/ 4688671 w 12193200"/>
              <a:gd name="connsiteY259" fmla="*/ 6576509 h 6858000"/>
              <a:gd name="connsiteX260" fmla="*/ 4700376 w 12193200"/>
              <a:gd name="connsiteY260" fmla="*/ 6572905 h 6858000"/>
              <a:gd name="connsiteX261" fmla="*/ 4701916 w 12193200"/>
              <a:gd name="connsiteY261" fmla="*/ 6572578 h 6858000"/>
              <a:gd name="connsiteX262" fmla="*/ 4702533 w 12193200"/>
              <a:gd name="connsiteY262" fmla="*/ 6572250 h 6858000"/>
              <a:gd name="connsiteX263" fmla="*/ 5969299 w 12193200"/>
              <a:gd name="connsiteY263" fmla="*/ 6570663 h 6858000"/>
              <a:gd name="connsiteX264" fmla="*/ 5988051 w 12193200"/>
              <a:gd name="connsiteY264" fmla="*/ 6571313 h 6858000"/>
              <a:gd name="connsiteX265" fmla="*/ 5987456 w 12193200"/>
              <a:gd name="connsiteY265" fmla="*/ 6577158 h 6858000"/>
              <a:gd name="connsiteX266" fmla="*/ 5979717 w 12193200"/>
              <a:gd name="connsiteY266" fmla="*/ 6584627 h 6858000"/>
              <a:gd name="connsiteX267" fmla="*/ 5969299 w 12193200"/>
              <a:gd name="connsiteY267" fmla="*/ 6575859 h 6858000"/>
              <a:gd name="connsiteX268" fmla="*/ 5969299 w 12193200"/>
              <a:gd name="connsiteY268" fmla="*/ 6570663 h 6858000"/>
              <a:gd name="connsiteX269" fmla="*/ 5966140 w 12193200"/>
              <a:gd name="connsiteY269" fmla="*/ 6562726 h 6858000"/>
              <a:gd name="connsiteX270" fmla="*/ 5966140 w 12193200"/>
              <a:gd name="connsiteY270" fmla="*/ 6576220 h 6858000"/>
              <a:gd name="connsiteX271" fmla="*/ 5980263 w 12193200"/>
              <a:gd name="connsiteY271" fmla="*/ 6589714 h 6858000"/>
              <a:gd name="connsiteX272" fmla="*/ 5992187 w 12193200"/>
              <a:gd name="connsiteY272" fmla="*/ 6574935 h 6858000"/>
              <a:gd name="connsiteX273" fmla="*/ 5992814 w 12193200"/>
              <a:gd name="connsiteY273" fmla="*/ 6563369 h 6858000"/>
              <a:gd name="connsiteX274" fmla="*/ 5991245 w 12193200"/>
              <a:gd name="connsiteY274" fmla="*/ 6563369 h 6858000"/>
              <a:gd name="connsiteX275" fmla="*/ 5990304 w 12193200"/>
              <a:gd name="connsiteY275" fmla="*/ 6564975 h 6858000"/>
              <a:gd name="connsiteX276" fmla="*/ 5968964 w 12193200"/>
              <a:gd name="connsiteY276" fmla="*/ 6564654 h 6858000"/>
              <a:gd name="connsiteX277" fmla="*/ 5967709 w 12193200"/>
              <a:gd name="connsiteY277" fmla="*/ 6562726 h 6858000"/>
              <a:gd name="connsiteX278" fmla="*/ 5966140 w 12193200"/>
              <a:gd name="connsiteY278" fmla="*/ 6562726 h 6858000"/>
              <a:gd name="connsiteX279" fmla="*/ 6213476 w 12193200"/>
              <a:gd name="connsiteY279" fmla="*/ 6561138 h 6858000"/>
              <a:gd name="connsiteX280" fmla="*/ 6215027 w 12193200"/>
              <a:gd name="connsiteY280" fmla="*/ 6566418 h 6858000"/>
              <a:gd name="connsiteX281" fmla="*/ 6214717 w 12193200"/>
              <a:gd name="connsiteY281" fmla="*/ 6585986 h 6858000"/>
              <a:gd name="connsiteX282" fmla="*/ 6213786 w 12193200"/>
              <a:gd name="connsiteY282" fmla="*/ 6589713 h 6858000"/>
              <a:gd name="connsiteX283" fmla="*/ 6219370 w 12193200"/>
              <a:gd name="connsiteY283" fmla="*/ 6585986 h 6858000"/>
              <a:gd name="connsiteX284" fmla="*/ 6218129 w 12193200"/>
              <a:gd name="connsiteY284" fmla="*/ 6585365 h 6858000"/>
              <a:gd name="connsiteX285" fmla="*/ 6217819 w 12193200"/>
              <a:gd name="connsiteY285" fmla="*/ 6579153 h 6858000"/>
              <a:gd name="connsiteX286" fmla="*/ 6238913 w 12193200"/>
              <a:gd name="connsiteY286" fmla="*/ 6578842 h 6858000"/>
              <a:gd name="connsiteX287" fmla="*/ 6239844 w 12193200"/>
              <a:gd name="connsiteY287" fmla="*/ 6580706 h 6858000"/>
              <a:gd name="connsiteX288" fmla="*/ 6240464 w 12193200"/>
              <a:gd name="connsiteY288" fmla="*/ 6580706 h 6858000"/>
              <a:gd name="connsiteX289" fmla="*/ 6240464 w 12193200"/>
              <a:gd name="connsiteY289" fmla="*/ 6572941 h 6858000"/>
              <a:gd name="connsiteX290" fmla="*/ 6239223 w 12193200"/>
              <a:gd name="connsiteY290" fmla="*/ 6572941 h 6858000"/>
              <a:gd name="connsiteX291" fmla="*/ 6238913 w 12193200"/>
              <a:gd name="connsiteY291" fmla="*/ 6573873 h 6858000"/>
              <a:gd name="connsiteX292" fmla="*/ 6217509 w 12193200"/>
              <a:gd name="connsiteY292" fmla="*/ 6574183 h 6858000"/>
              <a:gd name="connsiteX293" fmla="*/ 6218440 w 12193200"/>
              <a:gd name="connsiteY293" fmla="*/ 6566108 h 6858000"/>
              <a:gd name="connsiteX294" fmla="*/ 6219991 w 12193200"/>
              <a:gd name="connsiteY294" fmla="*/ 6565487 h 6858000"/>
              <a:gd name="connsiteX295" fmla="*/ 6213476 w 12193200"/>
              <a:gd name="connsiteY295" fmla="*/ 6561138 h 6858000"/>
              <a:gd name="connsiteX296" fmla="*/ 5979056 w 12193200"/>
              <a:gd name="connsiteY296" fmla="*/ 6553957 h 6858000"/>
              <a:gd name="connsiteX297" fmla="*/ 5977544 w 12193200"/>
              <a:gd name="connsiteY297" fmla="*/ 6558493 h 6858000"/>
              <a:gd name="connsiteX298" fmla="*/ 5981172 w 12193200"/>
              <a:gd name="connsiteY298" fmla="*/ 6560383 h 6858000"/>
              <a:gd name="connsiteX299" fmla="*/ 5982684 w 12193200"/>
              <a:gd name="connsiteY299" fmla="*/ 6555091 h 6858000"/>
              <a:gd name="connsiteX300" fmla="*/ 5979056 w 12193200"/>
              <a:gd name="connsiteY300" fmla="*/ 6553957 h 6858000"/>
              <a:gd name="connsiteX301" fmla="*/ 4916817 w 12193200"/>
              <a:gd name="connsiteY301" fmla="*/ 6545262 h 6858000"/>
              <a:gd name="connsiteX302" fmla="*/ 4933952 w 12193200"/>
              <a:gd name="connsiteY302" fmla="*/ 6570809 h 6858000"/>
              <a:gd name="connsiteX303" fmla="*/ 4917751 w 12193200"/>
              <a:gd name="connsiteY303" fmla="*/ 6592887 h 6858000"/>
              <a:gd name="connsiteX304" fmla="*/ 4900614 w 12193200"/>
              <a:gd name="connsiteY304" fmla="*/ 6568602 h 6858000"/>
              <a:gd name="connsiteX305" fmla="*/ 4916817 w 12193200"/>
              <a:gd name="connsiteY305" fmla="*/ 6545262 h 6858000"/>
              <a:gd name="connsiteX306" fmla="*/ 4845052 w 12193200"/>
              <a:gd name="connsiteY306" fmla="*/ 6545262 h 6858000"/>
              <a:gd name="connsiteX307" fmla="*/ 4859339 w 12193200"/>
              <a:gd name="connsiteY307" fmla="*/ 6568574 h 6858000"/>
              <a:gd name="connsiteX308" fmla="*/ 4841560 w 12193200"/>
              <a:gd name="connsiteY308" fmla="*/ 6594475 h 6858000"/>
              <a:gd name="connsiteX309" fmla="*/ 4832352 w 12193200"/>
              <a:gd name="connsiteY309" fmla="*/ 6589295 h 6858000"/>
              <a:gd name="connsiteX310" fmla="*/ 4830764 w 12193200"/>
              <a:gd name="connsiteY310" fmla="*/ 6573106 h 6858000"/>
              <a:gd name="connsiteX311" fmla="*/ 4832987 w 12193200"/>
              <a:gd name="connsiteY311" fmla="*/ 6555623 h 6858000"/>
              <a:gd name="connsiteX312" fmla="*/ 4845052 w 12193200"/>
              <a:gd name="connsiteY312" fmla="*/ 6545262 h 6858000"/>
              <a:gd name="connsiteX313" fmla="*/ 5068752 w 12193200"/>
              <a:gd name="connsiteY313" fmla="*/ 6543675 h 6858000"/>
              <a:gd name="connsiteX314" fmla="*/ 5080227 w 12193200"/>
              <a:gd name="connsiteY314" fmla="*/ 6550343 h 6858000"/>
              <a:gd name="connsiteX315" fmla="*/ 5083177 w 12193200"/>
              <a:gd name="connsiteY315" fmla="*/ 6567805 h 6858000"/>
              <a:gd name="connsiteX316" fmla="*/ 5068752 w 12193200"/>
              <a:gd name="connsiteY316" fmla="*/ 6591300 h 6858000"/>
              <a:gd name="connsiteX317" fmla="*/ 5053014 w 12193200"/>
              <a:gd name="connsiteY317" fmla="*/ 6566853 h 6858000"/>
              <a:gd name="connsiteX318" fmla="*/ 5068752 w 12193200"/>
              <a:gd name="connsiteY318" fmla="*/ 6543675 h 6858000"/>
              <a:gd name="connsiteX319" fmla="*/ 4763434 w 12193200"/>
              <a:gd name="connsiteY319" fmla="*/ 6543675 h 6858000"/>
              <a:gd name="connsiteX320" fmla="*/ 4773994 w 12193200"/>
              <a:gd name="connsiteY320" fmla="*/ 6550343 h 6858000"/>
              <a:gd name="connsiteX321" fmla="*/ 4776789 w 12193200"/>
              <a:gd name="connsiteY321" fmla="*/ 6567805 h 6858000"/>
              <a:gd name="connsiteX322" fmla="*/ 4763434 w 12193200"/>
              <a:gd name="connsiteY322" fmla="*/ 6591300 h 6858000"/>
              <a:gd name="connsiteX323" fmla="*/ 4748214 w 12193200"/>
              <a:gd name="connsiteY323" fmla="*/ 6566853 h 6858000"/>
              <a:gd name="connsiteX324" fmla="*/ 4763434 w 12193200"/>
              <a:gd name="connsiteY324" fmla="*/ 6543675 h 6858000"/>
              <a:gd name="connsiteX325" fmla="*/ 5755245 w 12193200"/>
              <a:gd name="connsiteY325" fmla="*/ 6542087 h 6858000"/>
              <a:gd name="connsiteX326" fmla="*/ 5763162 w 12193200"/>
              <a:gd name="connsiteY326" fmla="*/ 6545465 h 6858000"/>
              <a:gd name="connsiteX327" fmla="*/ 5765801 w 12193200"/>
              <a:gd name="connsiteY327" fmla="*/ 6553234 h 6858000"/>
              <a:gd name="connsiteX328" fmla="*/ 5762833 w 12193200"/>
              <a:gd name="connsiteY328" fmla="*/ 6556273 h 6858000"/>
              <a:gd name="connsiteX329" fmla="*/ 5751618 w 12193200"/>
              <a:gd name="connsiteY329" fmla="*/ 6557287 h 6858000"/>
              <a:gd name="connsiteX330" fmla="*/ 5745349 w 12193200"/>
              <a:gd name="connsiteY330" fmla="*/ 6557962 h 6858000"/>
              <a:gd name="connsiteX331" fmla="*/ 5742380 w 12193200"/>
              <a:gd name="connsiteY331" fmla="*/ 6557962 h 6858000"/>
              <a:gd name="connsiteX332" fmla="*/ 5740401 w 12193200"/>
              <a:gd name="connsiteY332" fmla="*/ 6556273 h 6858000"/>
              <a:gd name="connsiteX333" fmla="*/ 5744030 w 12193200"/>
              <a:gd name="connsiteY333" fmla="*/ 6547154 h 6858000"/>
              <a:gd name="connsiteX334" fmla="*/ 5755245 w 12193200"/>
              <a:gd name="connsiteY334" fmla="*/ 6542087 h 6858000"/>
              <a:gd name="connsiteX335" fmla="*/ 5469691 w 12193200"/>
              <a:gd name="connsiteY335" fmla="*/ 6542087 h 6858000"/>
              <a:gd name="connsiteX336" fmla="*/ 5477712 w 12193200"/>
              <a:gd name="connsiteY336" fmla="*/ 6545465 h 6858000"/>
              <a:gd name="connsiteX337" fmla="*/ 5480051 w 12193200"/>
              <a:gd name="connsiteY337" fmla="*/ 6553234 h 6858000"/>
              <a:gd name="connsiteX338" fmla="*/ 5477379 w 12193200"/>
              <a:gd name="connsiteY338" fmla="*/ 6556273 h 6858000"/>
              <a:gd name="connsiteX339" fmla="*/ 5465680 w 12193200"/>
              <a:gd name="connsiteY339" fmla="*/ 6557287 h 6858000"/>
              <a:gd name="connsiteX340" fmla="*/ 5459330 w 12193200"/>
              <a:gd name="connsiteY340" fmla="*/ 6557962 h 6858000"/>
              <a:gd name="connsiteX341" fmla="*/ 5456322 w 12193200"/>
              <a:gd name="connsiteY341" fmla="*/ 6557962 h 6858000"/>
              <a:gd name="connsiteX342" fmla="*/ 5454651 w 12193200"/>
              <a:gd name="connsiteY342" fmla="*/ 6556273 h 6858000"/>
              <a:gd name="connsiteX343" fmla="*/ 5458328 w 12193200"/>
              <a:gd name="connsiteY343" fmla="*/ 6547154 h 6858000"/>
              <a:gd name="connsiteX344" fmla="*/ 5469691 w 12193200"/>
              <a:gd name="connsiteY344" fmla="*/ 6542087 h 6858000"/>
              <a:gd name="connsiteX345" fmla="*/ 6124575 w 12193200"/>
              <a:gd name="connsiteY345" fmla="*/ 6538913 h 6858000"/>
              <a:gd name="connsiteX346" fmla="*/ 6169025 w 12193200"/>
              <a:gd name="connsiteY346" fmla="*/ 6538913 h 6858000"/>
              <a:gd name="connsiteX347" fmla="*/ 6161876 w 12193200"/>
              <a:gd name="connsiteY347" fmla="*/ 6561138 h 6858000"/>
              <a:gd name="connsiteX348" fmla="*/ 6124575 w 12193200"/>
              <a:gd name="connsiteY348" fmla="*/ 6561138 h 6858000"/>
              <a:gd name="connsiteX349" fmla="*/ 6091498 w 12193200"/>
              <a:gd name="connsiteY349" fmla="*/ 6538913 h 6858000"/>
              <a:gd name="connsiteX350" fmla="*/ 6102829 w 12193200"/>
              <a:gd name="connsiteY350" fmla="*/ 6538913 h 6858000"/>
              <a:gd name="connsiteX351" fmla="*/ 6114476 w 12193200"/>
              <a:gd name="connsiteY351" fmla="*/ 6538913 h 6858000"/>
              <a:gd name="connsiteX352" fmla="*/ 6114476 w 12193200"/>
              <a:gd name="connsiteY352" fmla="*/ 6570103 h 6858000"/>
              <a:gd name="connsiteX353" fmla="*/ 6157913 w 12193200"/>
              <a:gd name="connsiteY353" fmla="*/ 6570103 h 6858000"/>
              <a:gd name="connsiteX354" fmla="*/ 6156654 w 12193200"/>
              <a:gd name="connsiteY354" fmla="*/ 6573604 h 6858000"/>
              <a:gd name="connsiteX355" fmla="*/ 6148785 w 12193200"/>
              <a:gd name="connsiteY355" fmla="*/ 6591745 h 6858000"/>
              <a:gd name="connsiteX356" fmla="*/ 6118882 w 12193200"/>
              <a:gd name="connsiteY356" fmla="*/ 6591745 h 6858000"/>
              <a:gd name="connsiteX357" fmla="*/ 6114476 w 12193200"/>
              <a:gd name="connsiteY357" fmla="*/ 6591745 h 6858000"/>
              <a:gd name="connsiteX358" fmla="*/ 6114476 w 12193200"/>
              <a:gd name="connsiteY358" fmla="*/ 6656672 h 6858000"/>
              <a:gd name="connsiteX359" fmla="*/ 6105348 w 12193200"/>
              <a:gd name="connsiteY359" fmla="*/ 6668130 h 6858000"/>
              <a:gd name="connsiteX360" fmla="*/ 6102829 w 12193200"/>
              <a:gd name="connsiteY360" fmla="*/ 6670676 h 6858000"/>
              <a:gd name="connsiteX361" fmla="*/ 6100311 w 12193200"/>
              <a:gd name="connsiteY361" fmla="*/ 6668130 h 6858000"/>
              <a:gd name="connsiteX362" fmla="*/ 6091498 w 12193200"/>
              <a:gd name="connsiteY362" fmla="*/ 6656672 h 6858000"/>
              <a:gd name="connsiteX363" fmla="*/ 6091498 w 12193200"/>
              <a:gd name="connsiteY363" fmla="*/ 6591745 h 6858000"/>
              <a:gd name="connsiteX364" fmla="*/ 6087091 w 12193200"/>
              <a:gd name="connsiteY364" fmla="*/ 6591745 h 6858000"/>
              <a:gd name="connsiteX365" fmla="*/ 6057503 w 12193200"/>
              <a:gd name="connsiteY365" fmla="*/ 6591745 h 6858000"/>
              <a:gd name="connsiteX366" fmla="*/ 6049949 w 12193200"/>
              <a:gd name="connsiteY366" fmla="*/ 6573604 h 6858000"/>
              <a:gd name="connsiteX367" fmla="*/ 6048376 w 12193200"/>
              <a:gd name="connsiteY367" fmla="*/ 6570103 h 6858000"/>
              <a:gd name="connsiteX368" fmla="*/ 6091498 w 12193200"/>
              <a:gd name="connsiteY368" fmla="*/ 6570103 h 6858000"/>
              <a:gd name="connsiteX369" fmla="*/ 6091498 w 12193200"/>
              <a:gd name="connsiteY369" fmla="*/ 6538913 h 6858000"/>
              <a:gd name="connsiteX370" fmla="*/ 6037263 w 12193200"/>
              <a:gd name="connsiteY370" fmla="*/ 6538913 h 6858000"/>
              <a:gd name="connsiteX371" fmla="*/ 6083301 w 12193200"/>
              <a:gd name="connsiteY371" fmla="*/ 6538913 h 6858000"/>
              <a:gd name="connsiteX372" fmla="*/ 6083301 w 12193200"/>
              <a:gd name="connsiteY372" fmla="*/ 6561138 h 6858000"/>
              <a:gd name="connsiteX373" fmla="*/ 6044395 w 12193200"/>
              <a:gd name="connsiteY373" fmla="*/ 6561138 h 6858000"/>
              <a:gd name="connsiteX374" fmla="*/ 6037263 w 12193200"/>
              <a:gd name="connsiteY374" fmla="*/ 6538913 h 6858000"/>
              <a:gd name="connsiteX375" fmla="*/ 6231254 w 12193200"/>
              <a:gd name="connsiteY375" fmla="*/ 6534151 h 6858000"/>
              <a:gd name="connsiteX376" fmla="*/ 6225287 w 12193200"/>
              <a:gd name="connsiteY376" fmla="*/ 6535436 h 6858000"/>
              <a:gd name="connsiteX377" fmla="*/ 6225287 w 12193200"/>
              <a:gd name="connsiteY377" fmla="*/ 6536399 h 6858000"/>
              <a:gd name="connsiteX378" fmla="*/ 6233905 w 12193200"/>
              <a:gd name="connsiteY378" fmla="*/ 6543462 h 6858000"/>
              <a:gd name="connsiteX379" fmla="*/ 6226282 w 12193200"/>
              <a:gd name="connsiteY379" fmla="*/ 6553415 h 6858000"/>
              <a:gd name="connsiteX380" fmla="*/ 6222967 w 12193200"/>
              <a:gd name="connsiteY380" fmla="*/ 6540573 h 6858000"/>
              <a:gd name="connsiteX381" fmla="*/ 6223961 w 12193200"/>
              <a:gd name="connsiteY381" fmla="*/ 6538967 h 6858000"/>
              <a:gd name="connsiteX382" fmla="*/ 6223630 w 12193200"/>
              <a:gd name="connsiteY382" fmla="*/ 6538004 h 6858000"/>
              <a:gd name="connsiteX383" fmla="*/ 6217664 w 12193200"/>
              <a:gd name="connsiteY383" fmla="*/ 6539609 h 6858000"/>
              <a:gd name="connsiteX384" fmla="*/ 6217995 w 12193200"/>
              <a:gd name="connsiteY384" fmla="*/ 6540894 h 6858000"/>
              <a:gd name="connsiteX385" fmla="*/ 6220315 w 12193200"/>
              <a:gd name="connsiteY385" fmla="*/ 6541857 h 6858000"/>
              <a:gd name="connsiteX386" fmla="*/ 6223299 w 12193200"/>
              <a:gd name="connsiteY386" fmla="*/ 6554378 h 6858000"/>
              <a:gd name="connsiteX387" fmla="*/ 6213023 w 12193200"/>
              <a:gd name="connsiteY387" fmla="*/ 6549241 h 6858000"/>
              <a:gd name="connsiteX388" fmla="*/ 6215343 w 12193200"/>
              <a:gd name="connsiteY388" fmla="*/ 6541536 h 6858000"/>
              <a:gd name="connsiteX389" fmla="*/ 6214349 w 12193200"/>
              <a:gd name="connsiteY389" fmla="*/ 6540573 h 6858000"/>
              <a:gd name="connsiteX390" fmla="*/ 6208714 w 12193200"/>
              <a:gd name="connsiteY390" fmla="*/ 6541857 h 6858000"/>
              <a:gd name="connsiteX391" fmla="*/ 6210040 w 12193200"/>
              <a:gd name="connsiteY391" fmla="*/ 6548599 h 6858000"/>
              <a:gd name="connsiteX392" fmla="*/ 6226945 w 12193200"/>
              <a:gd name="connsiteY392" fmla="*/ 6559837 h 6858000"/>
              <a:gd name="connsiteX393" fmla="*/ 6237220 w 12193200"/>
              <a:gd name="connsiteY393" fmla="*/ 6542820 h 6858000"/>
              <a:gd name="connsiteX394" fmla="*/ 6231254 w 12193200"/>
              <a:gd name="connsiteY394" fmla="*/ 6534151 h 6858000"/>
              <a:gd name="connsiteX395" fmla="*/ 5814062 w 12193200"/>
              <a:gd name="connsiteY395" fmla="*/ 6534150 h 6858000"/>
              <a:gd name="connsiteX396" fmla="*/ 5813109 w 12193200"/>
              <a:gd name="connsiteY396" fmla="*/ 6534469 h 6858000"/>
              <a:gd name="connsiteX397" fmla="*/ 5812157 w 12193200"/>
              <a:gd name="connsiteY397" fmla="*/ 6534469 h 6858000"/>
              <a:gd name="connsiteX398" fmla="*/ 5793423 w 12193200"/>
              <a:gd name="connsiteY398" fmla="*/ 6536383 h 6858000"/>
              <a:gd name="connsiteX399" fmla="*/ 5791201 w 12193200"/>
              <a:gd name="connsiteY399" fmla="*/ 6538617 h 6858000"/>
              <a:gd name="connsiteX400" fmla="*/ 5791201 w 12193200"/>
              <a:gd name="connsiteY400" fmla="*/ 6540850 h 6858000"/>
              <a:gd name="connsiteX401" fmla="*/ 5795011 w 12193200"/>
              <a:gd name="connsiteY401" fmla="*/ 6543083 h 6858000"/>
              <a:gd name="connsiteX402" fmla="*/ 5800409 w 12193200"/>
              <a:gd name="connsiteY402" fmla="*/ 6560310 h 6858000"/>
              <a:gd name="connsiteX403" fmla="*/ 5800409 w 12193200"/>
              <a:gd name="connsiteY403" fmla="*/ 6571156 h 6858000"/>
              <a:gd name="connsiteX404" fmla="*/ 5800091 w 12193200"/>
              <a:gd name="connsiteY404" fmla="*/ 6589022 h 6858000"/>
              <a:gd name="connsiteX405" fmla="*/ 5795328 w 12193200"/>
              <a:gd name="connsiteY405" fmla="*/ 6593807 h 6858000"/>
              <a:gd name="connsiteX406" fmla="*/ 5791201 w 12193200"/>
              <a:gd name="connsiteY406" fmla="*/ 6596997 h 6858000"/>
              <a:gd name="connsiteX407" fmla="*/ 5791201 w 12193200"/>
              <a:gd name="connsiteY407" fmla="*/ 6599230 h 6858000"/>
              <a:gd name="connsiteX408" fmla="*/ 5792788 w 12193200"/>
              <a:gd name="connsiteY408" fmla="*/ 6600825 h 6858000"/>
              <a:gd name="connsiteX409" fmla="*/ 5793741 w 12193200"/>
              <a:gd name="connsiteY409" fmla="*/ 6600825 h 6858000"/>
              <a:gd name="connsiteX410" fmla="*/ 5808030 w 12193200"/>
              <a:gd name="connsiteY410" fmla="*/ 6600506 h 6858000"/>
              <a:gd name="connsiteX411" fmla="*/ 5822000 w 12193200"/>
              <a:gd name="connsiteY411" fmla="*/ 6600825 h 6858000"/>
              <a:gd name="connsiteX412" fmla="*/ 5822952 w 12193200"/>
              <a:gd name="connsiteY412" fmla="*/ 6600825 h 6858000"/>
              <a:gd name="connsiteX413" fmla="*/ 5824539 w 12193200"/>
              <a:gd name="connsiteY413" fmla="*/ 6599230 h 6858000"/>
              <a:gd name="connsiteX414" fmla="*/ 5824539 w 12193200"/>
              <a:gd name="connsiteY414" fmla="*/ 6596997 h 6858000"/>
              <a:gd name="connsiteX415" fmla="*/ 5820412 w 12193200"/>
              <a:gd name="connsiteY415" fmla="*/ 6593807 h 6858000"/>
              <a:gd name="connsiteX416" fmla="*/ 5815650 w 12193200"/>
              <a:gd name="connsiteY416" fmla="*/ 6589022 h 6858000"/>
              <a:gd name="connsiteX417" fmla="*/ 5815332 w 12193200"/>
              <a:gd name="connsiteY417" fmla="*/ 6571156 h 6858000"/>
              <a:gd name="connsiteX418" fmla="*/ 5815332 w 12193200"/>
              <a:gd name="connsiteY418" fmla="*/ 6564457 h 6858000"/>
              <a:gd name="connsiteX419" fmla="*/ 5815650 w 12193200"/>
              <a:gd name="connsiteY419" fmla="*/ 6542126 h 6858000"/>
              <a:gd name="connsiteX420" fmla="*/ 5815650 w 12193200"/>
              <a:gd name="connsiteY420" fmla="*/ 6536702 h 6858000"/>
              <a:gd name="connsiteX421" fmla="*/ 5814062 w 12193200"/>
              <a:gd name="connsiteY421" fmla="*/ 6534150 h 6858000"/>
              <a:gd name="connsiteX422" fmla="*/ 5756009 w 12193200"/>
              <a:gd name="connsiteY422" fmla="*/ 6534150 h 6858000"/>
              <a:gd name="connsiteX423" fmla="*/ 5722939 w 12193200"/>
              <a:gd name="connsiteY423" fmla="*/ 6570196 h 6858000"/>
              <a:gd name="connsiteX424" fmla="*/ 5755367 w 12193200"/>
              <a:gd name="connsiteY424" fmla="*/ 6602413 h 6858000"/>
              <a:gd name="connsiteX425" fmla="*/ 5772063 w 12193200"/>
              <a:gd name="connsiteY425" fmla="*/ 6599223 h 6858000"/>
              <a:gd name="connsiteX426" fmla="*/ 5777521 w 12193200"/>
              <a:gd name="connsiteY426" fmla="*/ 6596353 h 6858000"/>
              <a:gd name="connsiteX427" fmla="*/ 5778805 w 12193200"/>
              <a:gd name="connsiteY427" fmla="*/ 6584550 h 6858000"/>
              <a:gd name="connsiteX428" fmla="*/ 5778163 w 12193200"/>
              <a:gd name="connsiteY428" fmla="*/ 6583274 h 6858000"/>
              <a:gd name="connsiteX429" fmla="*/ 5777521 w 12193200"/>
              <a:gd name="connsiteY429" fmla="*/ 6583593 h 6858000"/>
              <a:gd name="connsiteX430" fmla="*/ 5757293 w 12193200"/>
              <a:gd name="connsiteY430" fmla="*/ 6590611 h 6858000"/>
              <a:gd name="connsiteX431" fmla="*/ 5737708 w 12193200"/>
              <a:gd name="connsiteY431" fmla="*/ 6568282 h 6858000"/>
              <a:gd name="connsiteX432" fmla="*/ 5743166 w 12193200"/>
              <a:gd name="connsiteY432" fmla="*/ 6563497 h 6858000"/>
              <a:gd name="connsiteX433" fmla="*/ 5773668 w 12193200"/>
              <a:gd name="connsiteY433" fmla="*/ 6563497 h 6858000"/>
              <a:gd name="connsiteX434" fmla="*/ 5780090 w 12193200"/>
              <a:gd name="connsiteY434" fmla="*/ 6558712 h 6858000"/>
              <a:gd name="connsiteX435" fmla="*/ 5756009 w 12193200"/>
              <a:gd name="connsiteY435" fmla="*/ 6534150 h 6858000"/>
              <a:gd name="connsiteX436" fmla="*/ 5649181 w 12193200"/>
              <a:gd name="connsiteY436" fmla="*/ 6534150 h 6858000"/>
              <a:gd name="connsiteX437" fmla="*/ 5648219 w 12193200"/>
              <a:gd name="connsiteY437" fmla="*/ 6534469 h 6858000"/>
              <a:gd name="connsiteX438" fmla="*/ 5647258 w 12193200"/>
              <a:gd name="connsiteY438" fmla="*/ 6534469 h 6858000"/>
              <a:gd name="connsiteX439" fmla="*/ 5628345 w 12193200"/>
              <a:gd name="connsiteY439" fmla="*/ 6536383 h 6858000"/>
              <a:gd name="connsiteX440" fmla="*/ 5626101 w 12193200"/>
              <a:gd name="connsiteY440" fmla="*/ 6538617 h 6858000"/>
              <a:gd name="connsiteX441" fmla="*/ 5626101 w 12193200"/>
              <a:gd name="connsiteY441" fmla="*/ 6540850 h 6858000"/>
              <a:gd name="connsiteX442" fmla="*/ 5629947 w 12193200"/>
              <a:gd name="connsiteY442" fmla="*/ 6543083 h 6858000"/>
              <a:gd name="connsiteX443" fmla="*/ 5635398 w 12193200"/>
              <a:gd name="connsiteY443" fmla="*/ 6560310 h 6858000"/>
              <a:gd name="connsiteX444" fmla="*/ 5635398 w 12193200"/>
              <a:gd name="connsiteY444" fmla="*/ 6571156 h 6858000"/>
              <a:gd name="connsiteX445" fmla="*/ 5635398 w 12193200"/>
              <a:gd name="connsiteY445" fmla="*/ 6589022 h 6858000"/>
              <a:gd name="connsiteX446" fmla="*/ 5630269 w 12193200"/>
              <a:gd name="connsiteY446" fmla="*/ 6593807 h 6858000"/>
              <a:gd name="connsiteX447" fmla="*/ 5626101 w 12193200"/>
              <a:gd name="connsiteY447" fmla="*/ 6596997 h 6858000"/>
              <a:gd name="connsiteX448" fmla="*/ 5626101 w 12193200"/>
              <a:gd name="connsiteY448" fmla="*/ 6599230 h 6858000"/>
              <a:gd name="connsiteX449" fmla="*/ 5627704 w 12193200"/>
              <a:gd name="connsiteY449" fmla="*/ 6600825 h 6858000"/>
              <a:gd name="connsiteX450" fmla="*/ 5628665 w 12193200"/>
              <a:gd name="connsiteY450" fmla="*/ 6600825 h 6858000"/>
              <a:gd name="connsiteX451" fmla="*/ 5643090 w 12193200"/>
              <a:gd name="connsiteY451" fmla="*/ 6600506 h 6858000"/>
              <a:gd name="connsiteX452" fmla="*/ 5657195 w 12193200"/>
              <a:gd name="connsiteY452" fmla="*/ 6600825 h 6858000"/>
              <a:gd name="connsiteX453" fmla="*/ 5658157 w 12193200"/>
              <a:gd name="connsiteY453" fmla="*/ 6600825 h 6858000"/>
              <a:gd name="connsiteX454" fmla="*/ 5659439 w 12193200"/>
              <a:gd name="connsiteY454" fmla="*/ 6599230 h 6858000"/>
              <a:gd name="connsiteX455" fmla="*/ 5659439 w 12193200"/>
              <a:gd name="connsiteY455" fmla="*/ 6596997 h 6858000"/>
              <a:gd name="connsiteX456" fmla="*/ 5655592 w 12193200"/>
              <a:gd name="connsiteY456" fmla="*/ 6593807 h 6858000"/>
              <a:gd name="connsiteX457" fmla="*/ 5650784 w 12193200"/>
              <a:gd name="connsiteY457" fmla="*/ 6589022 h 6858000"/>
              <a:gd name="connsiteX458" fmla="*/ 5650463 w 12193200"/>
              <a:gd name="connsiteY458" fmla="*/ 6571156 h 6858000"/>
              <a:gd name="connsiteX459" fmla="*/ 5650463 w 12193200"/>
              <a:gd name="connsiteY459" fmla="*/ 6564457 h 6858000"/>
              <a:gd name="connsiteX460" fmla="*/ 5650784 w 12193200"/>
              <a:gd name="connsiteY460" fmla="*/ 6542126 h 6858000"/>
              <a:gd name="connsiteX461" fmla="*/ 5650784 w 12193200"/>
              <a:gd name="connsiteY461" fmla="*/ 6536702 h 6858000"/>
              <a:gd name="connsiteX462" fmla="*/ 5649181 w 12193200"/>
              <a:gd name="connsiteY462" fmla="*/ 6534150 h 6858000"/>
              <a:gd name="connsiteX463" fmla="*/ 5595939 w 12193200"/>
              <a:gd name="connsiteY463" fmla="*/ 6534150 h 6858000"/>
              <a:gd name="connsiteX464" fmla="*/ 5570538 w 12193200"/>
              <a:gd name="connsiteY464" fmla="*/ 6554884 h 6858000"/>
              <a:gd name="connsiteX465" fmla="*/ 5591493 w 12193200"/>
              <a:gd name="connsiteY465" fmla="*/ 6576894 h 6858000"/>
              <a:gd name="connsiteX466" fmla="*/ 5600701 w 12193200"/>
              <a:gd name="connsiteY466" fmla="*/ 6586464 h 6858000"/>
              <a:gd name="connsiteX467" fmla="*/ 5589272 w 12193200"/>
              <a:gd name="connsiteY467" fmla="*/ 6595077 h 6858000"/>
              <a:gd name="connsiteX468" fmla="*/ 5576571 w 12193200"/>
              <a:gd name="connsiteY468" fmla="*/ 6587102 h 6858000"/>
              <a:gd name="connsiteX469" fmla="*/ 5574348 w 12193200"/>
              <a:gd name="connsiteY469" fmla="*/ 6583593 h 6858000"/>
              <a:gd name="connsiteX470" fmla="*/ 5572126 w 12193200"/>
              <a:gd name="connsiteY470" fmla="*/ 6583593 h 6858000"/>
              <a:gd name="connsiteX471" fmla="*/ 5569903 w 12193200"/>
              <a:gd name="connsiteY471" fmla="*/ 6586145 h 6858000"/>
              <a:gd name="connsiteX472" fmla="*/ 5568951 w 12193200"/>
              <a:gd name="connsiteY472" fmla="*/ 6595077 h 6858000"/>
              <a:gd name="connsiteX473" fmla="*/ 5571173 w 12193200"/>
              <a:gd name="connsiteY473" fmla="*/ 6598904 h 6858000"/>
              <a:gd name="connsiteX474" fmla="*/ 5588001 w 12193200"/>
              <a:gd name="connsiteY474" fmla="*/ 6602413 h 6858000"/>
              <a:gd name="connsiteX475" fmla="*/ 5614989 w 12193200"/>
              <a:gd name="connsiteY475" fmla="*/ 6582317 h 6858000"/>
              <a:gd name="connsiteX476" fmla="*/ 5601654 w 12193200"/>
              <a:gd name="connsiteY476" fmla="*/ 6564773 h 6858000"/>
              <a:gd name="connsiteX477" fmla="*/ 5589906 w 12193200"/>
              <a:gd name="connsiteY477" fmla="*/ 6559031 h 6858000"/>
              <a:gd name="connsiteX478" fmla="*/ 5583238 w 12193200"/>
              <a:gd name="connsiteY478" fmla="*/ 6550100 h 6858000"/>
              <a:gd name="connsiteX479" fmla="*/ 5593399 w 12193200"/>
              <a:gd name="connsiteY479" fmla="*/ 6541487 h 6858000"/>
              <a:gd name="connsiteX480" fmla="*/ 5604511 w 12193200"/>
              <a:gd name="connsiteY480" fmla="*/ 6546910 h 6858000"/>
              <a:gd name="connsiteX481" fmla="*/ 5607369 w 12193200"/>
              <a:gd name="connsiteY481" fmla="*/ 6550419 h 6858000"/>
              <a:gd name="connsiteX482" fmla="*/ 5609274 w 12193200"/>
              <a:gd name="connsiteY482" fmla="*/ 6550419 h 6858000"/>
              <a:gd name="connsiteX483" fmla="*/ 5611179 w 12193200"/>
              <a:gd name="connsiteY483" fmla="*/ 6547867 h 6858000"/>
              <a:gd name="connsiteX484" fmla="*/ 5612131 w 12193200"/>
              <a:gd name="connsiteY484" fmla="*/ 6539892 h 6858000"/>
              <a:gd name="connsiteX485" fmla="*/ 5612131 w 12193200"/>
              <a:gd name="connsiteY485" fmla="*/ 6539573 h 6858000"/>
              <a:gd name="connsiteX486" fmla="*/ 5609274 w 12193200"/>
              <a:gd name="connsiteY486" fmla="*/ 6536383 h 6858000"/>
              <a:gd name="connsiteX487" fmla="*/ 5595939 w 12193200"/>
              <a:gd name="connsiteY487" fmla="*/ 6534150 h 6858000"/>
              <a:gd name="connsiteX488" fmla="*/ 5528527 w 12193200"/>
              <a:gd name="connsiteY488" fmla="*/ 6534150 h 6858000"/>
              <a:gd name="connsiteX489" fmla="*/ 5527279 w 12193200"/>
              <a:gd name="connsiteY489" fmla="*/ 6534469 h 6858000"/>
              <a:gd name="connsiteX490" fmla="*/ 5526344 w 12193200"/>
              <a:gd name="connsiteY490" fmla="*/ 6534469 h 6858000"/>
              <a:gd name="connsiteX491" fmla="*/ 5507945 w 12193200"/>
              <a:gd name="connsiteY491" fmla="*/ 6537340 h 6858000"/>
              <a:gd name="connsiteX492" fmla="*/ 5505452 w 12193200"/>
              <a:gd name="connsiteY492" fmla="*/ 6540212 h 6858000"/>
              <a:gd name="connsiteX493" fmla="*/ 5505452 w 12193200"/>
              <a:gd name="connsiteY493" fmla="*/ 6542445 h 6858000"/>
              <a:gd name="connsiteX494" fmla="*/ 5508882 w 12193200"/>
              <a:gd name="connsiteY494" fmla="*/ 6544359 h 6858000"/>
              <a:gd name="connsiteX495" fmla="*/ 5515742 w 12193200"/>
              <a:gd name="connsiteY495" fmla="*/ 6548825 h 6858000"/>
              <a:gd name="connsiteX496" fmla="*/ 5517924 w 12193200"/>
              <a:gd name="connsiteY496" fmla="*/ 6566690 h 6858000"/>
              <a:gd name="connsiteX497" fmla="*/ 5517924 w 12193200"/>
              <a:gd name="connsiteY497" fmla="*/ 6571156 h 6858000"/>
              <a:gd name="connsiteX498" fmla="*/ 5517612 w 12193200"/>
              <a:gd name="connsiteY498" fmla="*/ 6589022 h 6858000"/>
              <a:gd name="connsiteX499" fmla="*/ 5512935 w 12193200"/>
              <a:gd name="connsiteY499" fmla="*/ 6593807 h 6858000"/>
              <a:gd name="connsiteX500" fmla="*/ 5508882 w 12193200"/>
              <a:gd name="connsiteY500" fmla="*/ 6596997 h 6858000"/>
              <a:gd name="connsiteX501" fmla="*/ 5508882 w 12193200"/>
              <a:gd name="connsiteY501" fmla="*/ 6599230 h 6858000"/>
              <a:gd name="connsiteX502" fmla="*/ 5510440 w 12193200"/>
              <a:gd name="connsiteY502" fmla="*/ 6600825 h 6858000"/>
              <a:gd name="connsiteX503" fmla="*/ 5511377 w 12193200"/>
              <a:gd name="connsiteY503" fmla="*/ 6600825 h 6858000"/>
              <a:gd name="connsiteX504" fmla="*/ 5524473 w 12193200"/>
              <a:gd name="connsiteY504" fmla="*/ 6600506 h 6858000"/>
              <a:gd name="connsiteX505" fmla="*/ 5543494 w 12193200"/>
              <a:gd name="connsiteY505" fmla="*/ 6600825 h 6858000"/>
              <a:gd name="connsiteX506" fmla="*/ 5543807 w 12193200"/>
              <a:gd name="connsiteY506" fmla="*/ 6600825 h 6858000"/>
              <a:gd name="connsiteX507" fmla="*/ 5545677 w 12193200"/>
              <a:gd name="connsiteY507" fmla="*/ 6598911 h 6858000"/>
              <a:gd name="connsiteX508" fmla="*/ 5545677 w 12193200"/>
              <a:gd name="connsiteY508" fmla="*/ 6596997 h 6858000"/>
              <a:gd name="connsiteX509" fmla="*/ 5541623 w 12193200"/>
              <a:gd name="connsiteY509" fmla="*/ 6594126 h 6858000"/>
              <a:gd name="connsiteX510" fmla="*/ 5535075 w 12193200"/>
              <a:gd name="connsiteY510" fmla="*/ 6592212 h 6858000"/>
              <a:gd name="connsiteX511" fmla="*/ 5532892 w 12193200"/>
              <a:gd name="connsiteY511" fmla="*/ 6585831 h 6858000"/>
              <a:gd name="connsiteX512" fmla="*/ 5532580 w 12193200"/>
              <a:gd name="connsiteY512" fmla="*/ 6577218 h 6858000"/>
              <a:gd name="connsiteX513" fmla="*/ 5532580 w 12193200"/>
              <a:gd name="connsiteY513" fmla="*/ 6571475 h 6858000"/>
              <a:gd name="connsiteX514" fmla="*/ 5536010 w 12193200"/>
              <a:gd name="connsiteY514" fmla="*/ 6552653 h 6858000"/>
              <a:gd name="connsiteX515" fmla="*/ 5546613 w 12193200"/>
              <a:gd name="connsiteY515" fmla="*/ 6549144 h 6858000"/>
              <a:gd name="connsiteX516" fmla="*/ 5554097 w 12193200"/>
              <a:gd name="connsiteY516" fmla="*/ 6549782 h 6858000"/>
              <a:gd name="connsiteX517" fmla="*/ 5555344 w 12193200"/>
              <a:gd name="connsiteY517" fmla="*/ 6550101 h 6858000"/>
              <a:gd name="connsiteX518" fmla="*/ 5557215 w 12193200"/>
              <a:gd name="connsiteY518" fmla="*/ 6546911 h 6858000"/>
              <a:gd name="connsiteX519" fmla="*/ 5557527 w 12193200"/>
              <a:gd name="connsiteY519" fmla="*/ 6537340 h 6858000"/>
              <a:gd name="connsiteX520" fmla="*/ 5553162 w 12193200"/>
              <a:gd name="connsiteY520" fmla="*/ 6534150 h 6858000"/>
              <a:gd name="connsiteX521" fmla="*/ 5546925 w 12193200"/>
              <a:gd name="connsiteY521" fmla="*/ 6535107 h 6858000"/>
              <a:gd name="connsiteX522" fmla="*/ 5538505 w 12193200"/>
              <a:gd name="connsiteY522" fmla="*/ 6541169 h 6858000"/>
              <a:gd name="connsiteX523" fmla="*/ 5533517 w 12193200"/>
              <a:gd name="connsiteY523" fmla="*/ 6546911 h 6858000"/>
              <a:gd name="connsiteX524" fmla="*/ 5531022 w 12193200"/>
              <a:gd name="connsiteY524" fmla="*/ 6549144 h 6858000"/>
              <a:gd name="connsiteX525" fmla="*/ 5529774 w 12193200"/>
              <a:gd name="connsiteY525" fmla="*/ 6542445 h 6858000"/>
              <a:gd name="connsiteX526" fmla="*/ 5530087 w 12193200"/>
              <a:gd name="connsiteY526" fmla="*/ 6536383 h 6858000"/>
              <a:gd name="connsiteX527" fmla="*/ 5528527 w 12193200"/>
              <a:gd name="connsiteY527" fmla="*/ 6534150 h 6858000"/>
              <a:gd name="connsiteX528" fmla="*/ 5470797 w 12193200"/>
              <a:gd name="connsiteY528" fmla="*/ 6534150 h 6858000"/>
              <a:gd name="connsiteX529" fmla="*/ 5438776 w 12193200"/>
              <a:gd name="connsiteY529" fmla="*/ 6570196 h 6858000"/>
              <a:gd name="connsiteX530" fmla="*/ 5470168 w 12193200"/>
              <a:gd name="connsiteY530" fmla="*/ 6602413 h 6858000"/>
              <a:gd name="connsiteX531" fmla="*/ 5486177 w 12193200"/>
              <a:gd name="connsiteY531" fmla="*/ 6599223 h 6858000"/>
              <a:gd name="connsiteX532" fmla="*/ 5491514 w 12193200"/>
              <a:gd name="connsiteY532" fmla="*/ 6596353 h 6858000"/>
              <a:gd name="connsiteX533" fmla="*/ 5493084 w 12193200"/>
              <a:gd name="connsiteY533" fmla="*/ 6584550 h 6858000"/>
              <a:gd name="connsiteX534" fmla="*/ 5492143 w 12193200"/>
              <a:gd name="connsiteY534" fmla="*/ 6583274 h 6858000"/>
              <a:gd name="connsiteX535" fmla="*/ 5491828 w 12193200"/>
              <a:gd name="connsiteY535" fmla="*/ 6583593 h 6858000"/>
              <a:gd name="connsiteX536" fmla="*/ 5472051 w 12193200"/>
              <a:gd name="connsiteY536" fmla="*/ 6590611 h 6858000"/>
              <a:gd name="connsiteX537" fmla="*/ 5452902 w 12193200"/>
              <a:gd name="connsiteY537" fmla="*/ 6568282 h 6858000"/>
              <a:gd name="connsiteX538" fmla="*/ 5457925 w 12193200"/>
              <a:gd name="connsiteY538" fmla="*/ 6563497 h 6858000"/>
              <a:gd name="connsiteX539" fmla="*/ 5488062 w 12193200"/>
              <a:gd name="connsiteY539" fmla="*/ 6563497 h 6858000"/>
              <a:gd name="connsiteX540" fmla="*/ 5494339 w 12193200"/>
              <a:gd name="connsiteY540" fmla="*/ 6558712 h 6858000"/>
              <a:gd name="connsiteX541" fmla="*/ 5470797 w 12193200"/>
              <a:gd name="connsiteY541" fmla="*/ 6534150 h 6858000"/>
              <a:gd name="connsiteX542" fmla="*/ 5371137 w 12193200"/>
              <a:gd name="connsiteY542" fmla="*/ 6534150 h 6858000"/>
              <a:gd name="connsiteX543" fmla="*/ 5368926 w 12193200"/>
              <a:gd name="connsiteY543" fmla="*/ 6536091 h 6858000"/>
              <a:gd name="connsiteX544" fmla="*/ 5368926 w 12193200"/>
              <a:gd name="connsiteY544" fmla="*/ 6538356 h 6858000"/>
              <a:gd name="connsiteX545" fmla="*/ 5370190 w 12193200"/>
              <a:gd name="connsiteY545" fmla="*/ 6540621 h 6858000"/>
              <a:gd name="connsiteX546" fmla="*/ 5374297 w 12193200"/>
              <a:gd name="connsiteY546" fmla="*/ 6544179 h 6858000"/>
              <a:gd name="connsiteX547" fmla="*/ 5385040 w 12193200"/>
              <a:gd name="connsiteY547" fmla="*/ 6573620 h 6858000"/>
              <a:gd name="connsiteX548" fmla="*/ 5393887 w 12193200"/>
              <a:gd name="connsiteY548" fmla="*/ 6597884 h 6858000"/>
              <a:gd name="connsiteX549" fmla="*/ 5396414 w 12193200"/>
              <a:gd name="connsiteY549" fmla="*/ 6602413 h 6858000"/>
              <a:gd name="connsiteX550" fmla="*/ 5397994 w 12193200"/>
              <a:gd name="connsiteY550" fmla="*/ 6602413 h 6858000"/>
              <a:gd name="connsiteX551" fmla="*/ 5403998 w 12193200"/>
              <a:gd name="connsiteY551" fmla="*/ 6601443 h 6858000"/>
              <a:gd name="connsiteX552" fmla="*/ 5406841 w 12193200"/>
              <a:gd name="connsiteY552" fmla="*/ 6600149 h 6858000"/>
              <a:gd name="connsiteX553" fmla="*/ 5408421 w 12193200"/>
              <a:gd name="connsiteY553" fmla="*/ 6595943 h 6858000"/>
              <a:gd name="connsiteX554" fmla="*/ 5414424 w 12193200"/>
              <a:gd name="connsiteY554" fmla="*/ 6580414 h 6858000"/>
              <a:gd name="connsiteX555" fmla="*/ 5427063 w 12193200"/>
              <a:gd name="connsiteY555" fmla="*/ 6548709 h 6858000"/>
              <a:gd name="connsiteX556" fmla="*/ 5431486 w 12193200"/>
              <a:gd name="connsiteY556" fmla="*/ 6540944 h 6858000"/>
              <a:gd name="connsiteX557" fmla="*/ 5434014 w 12193200"/>
              <a:gd name="connsiteY557" fmla="*/ 6538356 h 6858000"/>
              <a:gd name="connsiteX558" fmla="*/ 5434014 w 12193200"/>
              <a:gd name="connsiteY558" fmla="*/ 6536091 h 6858000"/>
              <a:gd name="connsiteX559" fmla="*/ 5432750 w 12193200"/>
              <a:gd name="connsiteY559" fmla="*/ 6534150 h 6858000"/>
              <a:gd name="connsiteX560" fmla="*/ 5431486 w 12193200"/>
              <a:gd name="connsiteY560" fmla="*/ 6534150 h 6858000"/>
              <a:gd name="connsiteX561" fmla="*/ 5423271 w 12193200"/>
              <a:gd name="connsiteY561" fmla="*/ 6534797 h 6858000"/>
              <a:gd name="connsiteX562" fmla="*/ 5413792 w 12193200"/>
              <a:gd name="connsiteY562" fmla="*/ 6534474 h 6858000"/>
              <a:gd name="connsiteX563" fmla="*/ 5412528 w 12193200"/>
              <a:gd name="connsiteY563" fmla="*/ 6534150 h 6858000"/>
              <a:gd name="connsiteX564" fmla="*/ 5410949 w 12193200"/>
              <a:gd name="connsiteY564" fmla="*/ 6536091 h 6858000"/>
              <a:gd name="connsiteX565" fmla="*/ 5410949 w 12193200"/>
              <a:gd name="connsiteY565" fmla="*/ 6538356 h 6858000"/>
              <a:gd name="connsiteX566" fmla="*/ 5412844 w 12193200"/>
              <a:gd name="connsiteY566" fmla="*/ 6540621 h 6858000"/>
              <a:gd name="connsiteX567" fmla="*/ 5418216 w 12193200"/>
              <a:gd name="connsiteY567" fmla="*/ 6544179 h 6858000"/>
              <a:gd name="connsiteX568" fmla="*/ 5413160 w 12193200"/>
              <a:gd name="connsiteY568" fmla="*/ 6561003 h 6858000"/>
              <a:gd name="connsiteX569" fmla="*/ 5409369 w 12193200"/>
              <a:gd name="connsiteY569" fmla="*/ 6571679 h 6858000"/>
              <a:gd name="connsiteX570" fmla="*/ 5407158 w 12193200"/>
              <a:gd name="connsiteY570" fmla="*/ 6579120 h 6858000"/>
              <a:gd name="connsiteX571" fmla="*/ 5405893 w 12193200"/>
              <a:gd name="connsiteY571" fmla="*/ 6582678 h 6858000"/>
              <a:gd name="connsiteX572" fmla="*/ 5405261 w 12193200"/>
              <a:gd name="connsiteY572" fmla="*/ 6584620 h 6858000"/>
              <a:gd name="connsiteX573" fmla="*/ 5404945 w 12193200"/>
              <a:gd name="connsiteY573" fmla="*/ 6586237 h 6858000"/>
              <a:gd name="connsiteX574" fmla="*/ 5397994 w 12193200"/>
              <a:gd name="connsiteY574" fmla="*/ 6564238 h 6858000"/>
              <a:gd name="connsiteX575" fmla="*/ 5394519 w 12193200"/>
              <a:gd name="connsiteY575" fmla="*/ 6553562 h 6858000"/>
              <a:gd name="connsiteX576" fmla="*/ 5392939 w 12193200"/>
              <a:gd name="connsiteY576" fmla="*/ 6547738 h 6858000"/>
              <a:gd name="connsiteX577" fmla="*/ 5392307 w 12193200"/>
              <a:gd name="connsiteY577" fmla="*/ 6544826 h 6858000"/>
              <a:gd name="connsiteX578" fmla="*/ 5397362 w 12193200"/>
              <a:gd name="connsiteY578" fmla="*/ 6541268 h 6858000"/>
              <a:gd name="connsiteX579" fmla="*/ 5401154 w 12193200"/>
              <a:gd name="connsiteY579" fmla="*/ 6538356 h 6858000"/>
              <a:gd name="connsiteX580" fmla="*/ 5401154 w 12193200"/>
              <a:gd name="connsiteY580" fmla="*/ 6536091 h 6858000"/>
              <a:gd name="connsiteX581" fmla="*/ 5399258 w 12193200"/>
              <a:gd name="connsiteY581" fmla="*/ 6534150 h 6858000"/>
              <a:gd name="connsiteX582" fmla="*/ 5397678 w 12193200"/>
              <a:gd name="connsiteY582" fmla="*/ 6534150 h 6858000"/>
              <a:gd name="connsiteX583" fmla="*/ 5384093 w 12193200"/>
              <a:gd name="connsiteY583" fmla="*/ 6534797 h 6858000"/>
              <a:gd name="connsiteX584" fmla="*/ 5377457 w 12193200"/>
              <a:gd name="connsiteY584" fmla="*/ 6534474 h 6858000"/>
              <a:gd name="connsiteX585" fmla="*/ 5371137 w 12193200"/>
              <a:gd name="connsiteY585" fmla="*/ 6534150 h 6858000"/>
              <a:gd name="connsiteX586" fmla="*/ 5353686 w 12193200"/>
              <a:gd name="connsiteY586" fmla="*/ 6534150 h 6858000"/>
              <a:gd name="connsiteX587" fmla="*/ 5352735 w 12193200"/>
              <a:gd name="connsiteY587" fmla="*/ 6534469 h 6858000"/>
              <a:gd name="connsiteX588" fmla="*/ 5351464 w 12193200"/>
              <a:gd name="connsiteY588" fmla="*/ 6534469 h 6858000"/>
              <a:gd name="connsiteX589" fmla="*/ 5333048 w 12193200"/>
              <a:gd name="connsiteY589" fmla="*/ 6536383 h 6858000"/>
              <a:gd name="connsiteX590" fmla="*/ 5330826 w 12193200"/>
              <a:gd name="connsiteY590" fmla="*/ 6538617 h 6858000"/>
              <a:gd name="connsiteX591" fmla="*/ 5330826 w 12193200"/>
              <a:gd name="connsiteY591" fmla="*/ 6540850 h 6858000"/>
              <a:gd name="connsiteX592" fmla="*/ 5334318 w 12193200"/>
              <a:gd name="connsiteY592" fmla="*/ 6543083 h 6858000"/>
              <a:gd name="connsiteX593" fmla="*/ 5340033 w 12193200"/>
              <a:gd name="connsiteY593" fmla="*/ 6560310 h 6858000"/>
              <a:gd name="connsiteX594" fmla="*/ 5340033 w 12193200"/>
              <a:gd name="connsiteY594" fmla="*/ 6571156 h 6858000"/>
              <a:gd name="connsiteX595" fmla="*/ 5339716 w 12193200"/>
              <a:gd name="connsiteY595" fmla="*/ 6589022 h 6858000"/>
              <a:gd name="connsiteX596" fmla="*/ 5334954 w 12193200"/>
              <a:gd name="connsiteY596" fmla="*/ 6593807 h 6858000"/>
              <a:gd name="connsiteX597" fmla="*/ 5330826 w 12193200"/>
              <a:gd name="connsiteY597" fmla="*/ 6596997 h 6858000"/>
              <a:gd name="connsiteX598" fmla="*/ 5330826 w 12193200"/>
              <a:gd name="connsiteY598" fmla="*/ 6599230 h 6858000"/>
              <a:gd name="connsiteX599" fmla="*/ 5332096 w 12193200"/>
              <a:gd name="connsiteY599" fmla="*/ 6600825 h 6858000"/>
              <a:gd name="connsiteX600" fmla="*/ 5333048 w 12193200"/>
              <a:gd name="connsiteY600" fmla="*/ 6600825 h 6858000"/>
              <a:gd name="connsiteX601" fmla="*/ 5347654 w 12193200"/>
              <a:gd name="connsiteY601" fmla="*/ 6600506 h 6858000"/>
              <a:gd name="connsiteX602" fmla="*/ 5361624 w 12193200"/>
              <a:gd name="connsiteY602" fmla="*/ 6600825 h 6858000"/>
              <a:gd name="connsiteX603" fmla="*/ 5362576 w 12193200"/>
              <a:gd name="connsiteY603" fmla="*/ 6600825 h 6858000"/>
              <a:gd name="connsiteX604" fmla="*/ 5364164 w 12193200"/>
              <a:gd name="connsiteY604" fmla="*/ 6599230 h 6858000"/>
              <a:gd name="connsiteX605" fmla="*/ 5364164 w 12193200"/>
              <a:gd name="connsiteY605" fmla="*/ 6596997 h 6858000"/>
              <a:gd name="connsiteX606" fmla="*/ 5360036 w 12193200"/>
              <a:gd name="connsiteY606" fmla="*/ 6593807 h 6858000"/>
              <a:gd name="connsiteX607" fmla="*/ 5355274 w 12193200"/>
              <a:gd name="connsiteY607" fmla="*/ 6589022 h 6858000"/>
              <a:gd name="connsiteX608" fmla="*/ 5354956 w 12193200"/>
              <a:gd name="connsiteY608" fmla="*/ 6571156 h 6858000"/>
              <a:gd name="connsiteX609" fmla="*/ 5354956 w 12193200"/>
              <a:gd name="connsiteY609" fmla="*/ 6564457 h 6858000"/>
              <a:gd name="connsiteX610" fmla="*/ 5355274 w 12193200"/>
              <a:gd name="connsiteY610" fmla="*/ 6542126 h 6858000"/>
              <a:gd name="connsiteX611" fmla="*/ 5355274 w 12193200"/>
              <a:gd name="connsiteY611" fmla="*/ 6536702 h 6858000"/>
              <a:gd name="connsiteX612" fmla="*/ 5353686 w 12193200"/>
              <a:gd name="connsiteY612" fmla="*/ 6534150 h 6858000"/>
              <a:gd name="connsiteX613" fmla="*/ 5264654 w 12193200"/>
              <a:gd name="connsiteY613" fmla="*/ 6534150 h 6858000"/>
              <a:gd name="connsiteX614" fmla="*/ 5262413 w 12193200"/>
              <a:gd name="connsiteY614" fmla="*/ 6534469 h 6858000"/>
              <a:gd name="connsiteX615" fmla="*/ 5243846 w 12193200"/>
              <a:gd name="connsiteY615" fmla="*/ 6536702 h 6858000"/>
              <a:gd name="connsiteX616" fmla="*/ 5241926 w 12193200"/>
              <a:gd name="connsiteY616" fmla="*/ 6539574 h 6858000"/>
              <a:gd name="connsiteX617" fmla="*/ 5241926 w 12193200"/>
              <a:gd name="connsiteY617" fmla="*/ 6542126 h 6858000"/>
              <a:gd name="connsiteX618" fmla="*/ 5245767 w 12193200"/>
              <a:gd name="connsiteY618" fmla="*/ 6543721 h 6858000"/>
              <a:gd name="connsiteX619" fmla="*/ 5251849 w 12193200"/>
              <a:gd name="connsiteY619" fmla="*/ 6547230 h 6858000"/>
              <a:gd name="connsiteX620" fmla="*/ 5253130 w 12193200"/>
              <a:gd name="connsiteY620" fmla="*/ 6566371 h 6858000"/>
              <a:gd name="connsiteX621" fmla="*/ 5253130 w 12193200"/>
              <a:gd name="connsiteY621" fmla="*/ 6571156 h 6858000"/>
              <a:gd name="connsiteX622" fmla="*/ 5253130 w 12193200"/>
              <a:gd name="connsiteY622" fmla="*/ 6589022 h 6858000"/>
              <a:gd name="connsiteX623" fmla="*/ 5248008 w 12193200"/>
              <a:gd name="connsiteY623" fmla="*/ 6593807 h 6858000"/>
              <a:gd name="connsiteX624" fmla="*/ 5243846 w 12193200"/>
              <a:gd name="connsiteY624" fmla="*/ 6596997 h 6858000"/>
              <a:gd name="connsiteX625" fmla="*/ 5243846 w 12193200"/>
              <a:gd name="connsiteY625" fmla="*/ 6599230 h 6858000"/>
              <a:gd name="connsiteX626" fmla="*/ 5245447 w 12193200"/>
              <a:gd name="connsiteY626" fmla="*/ 6600825 h 6858000"/>
              <a:gd name="connsiteX627" fmla="*/ 5246407 w 12193200"/>
              <a:gd name="connsiteY627" fmla="*/ 6600825 h 6858000"/>
              <a:gd name="connsiteX628" fmla="*/ 5260813 w 12193200"/>
              <a:gd name="connsiteY628" fmla="*/ 6600506 h 6858000"/>
              <a:gd name="connsiteX629" fmla="*/ 5274898 w 12193200"/>
              <a:gd name="connsiteY629" fmla="*/ 6600825 h 6858000"/>
              <a:gd name="connsiteX630" fmla="*/ 5275858 w 12193200"/>
              <a:gd name="connsiteY630" fmla="*/ 6600825 h 6858000"/>
              <a:gd name="connsiteX631" fmla="*/ 5277459 w 12193200"/>
              <a:gd name="connsiteY631" fmla="*/ 6599230 h 6858000"/>
              <a:gd name="connsiteX632" fmla="*/ 5277459 w 12193200"/>
              <a:gd name="connsiteY632" fmla="*/ 6596997 h 6858000"/>
              <a:gd name="connsiteX633" fmla="*/ 5273297 w 12193200"/>
              <a:gd name="connsiteY633" fmla="*/ 6593807 h 6858000"/>
              <a:gd name="connsiteX634" fmla="*/ 5268495 w 12193200"/>
              <a:gd name="connsiteY634" fmla="*/ 6589022 h 6858000"/>
              <a:gd name="connsiteX635" fmla="*/ 5268175 w 12193200"/>
              <a:gd name="connsiteY635" fmla="*/ 6571156 h 6858000"/>
              <a:gd name="connsiteX636" fmla="*/ 5268175 w 12193200"/>
              <a:gd name="connsiteY636" fmla="*/ 6567647 h 6858000"/>
              <a:gd name="connsiteX637" fmla="*/ 5271056 w 12193200"/>
              <a:gd name="connsiteY637" fmla="*/ 6552972 h 6858000"/>
              <a:gd name="connsiteX638" fmla="*/ 5284501 w 12193200"/>
              <a:gd name="connsiteY638" fmla="*/ 6546273 h 6858000"/>
              <a:gd name="connsiteX639" fmla="*/ 5294105 w 12193200"/>
              <a:gd name="connsiteY639" fmla="*/ 6552015 h 6858000"/>
              <a:gd name="connsiteX640" fmla="*/ 5295705 w 12193200"/>
              <a:gd name="connsiteY640" fmla="*/ 6566690 h 6858000"/>
              <a:gd name="connsiteX641" fmla="*/ 5295705 w 12193200"/>
              <a:gd name="connsiteY641" fmla="*/ 6571156 h 6858000"/>
              <a:gd name="connsiteX642" fmla="*/ 5295385 w 12193200"/>
              <a:gd name="connsiteY642" fmla="*/ 6589022 h 6858000"/>
              <a:gd name="connsiteX643" fmla="*/ 5290263 w 12193200"/>
              <a:gd name="connsiteY643" fmla="*/ 6593807 h 6858000"/>
              <a:gd name="connsiteX644" fmla="*/ 5286422 w 12193200"/>
              <a:gd name="connsiteY644" fmla="*/ 6596997 h 6858000"/>
              <a:gd name="connsiteX645" fmla="*/ 5286422 w 12193200"/>
              <a:gd name="connsiteY645" fmla="*/ 6599230 h 6858000"/>
              <a:gd name="connsiteX646" fmla="*/ 5287702 w 12193200"/>
              <a:gd name="connsiteY646" fmla="*/ 6600825 h 6858000"/>
              <a:gd name="connsiteX647" fmla="*/ 5288663 w 12193200"/>
              <a:gd name="connsiteY647" fmla="*/ 6600825 h 6858000"/>
              <a:gd name="connsiteX648" fmla="*/ 5303068 w 12193200"/>
              <a:gd name="connsiteY648" fmla="*/ 6600506 h 6858000"/>
              <a:gd name="connsiteX649" fmla="*/ 5317473 w 12193200"/>
              <a:gd name="connsiteY649" fmla="*/ 6600825 h 6858000"/>
              <a:gd name="connsiteX650" fmla="*/ 5318113 w 12193200"/>
              <a:gd name="connsiteY650" fmla="*/ 6600825 h 6858000"/>
              <a:gd name="connsiteX651" fmla="*/ 5319714 w 12193200"/>
              <a:gd name="connsiteY651" fmla="*/ 6599230 h 6858000"/>
              <a:gd name="connsiteX652" fmla="*/ 5319714 w 12193200"/>
              <a:gd name="connsiteY652" fmla="*/ 6596997 h 6858000"/>
              <a:gd name="connsiteX653" fmla="*/ 5315553 w 12193200"/>
              <a:gd name="connsiteY653" fmla="*/ 6593807 h 6858000"/>
              <a:gd name="connsiteX654" fmla="*/ 5310751 w 12193200"/>
              <a:gd name="connsiteY654" fmla="*/ 6589022 h 6858000"/>
              <a:gd name="connsiteX655" fmla="*/ 5310430 w 12193200"/>
              <a:gd name="connsiteY655" fmla="*/ 6571156 h 6858000"/>
              <a:gd name="connsiteX656" fmla="*/ 5310430 w 12193200"/>
              <a:gd name="connsiteY656" fmla="*/ 6566690 h 6858000"/>
              <a:gd name="connsiteX657" fmla="*/ 5309470 w 12193200"/>
              <a:gd name="connsiteY657" fmla="*/ 6544040 h 6858000"/>
              <a:gd name="connsiteX658" fmla="*/ 5290583 w 12193200"/>
              <a:gd name="connsiteY658" fmla="*/ 6534150 h 6858000"/>
              <a:gd name="connsiteX659" fmla="*/ 5273297 w 12193200"/>
              <a:gd name="connsiteY659" fmla="*/ 6542764 h 6858000"/>
              <a:gd name="connsiteX660" fmla="*/ 5270736 w 12193200"/>
              <a:gd name="connsiteY660" fmla="*/ 6545316 h 6858000"/>
              <a:gd name="connsiteX661" fmla="*/ 5269457 w 12193200"/>
              <a:gd name="connsiteY661" fmla="*/ 6546592 h 6858000"/>
              <a:gd name="connsiteX662" fmla="*/ 5268175 w 12193200"/>
              <a:gd name="connsiteY662" fmla="*/ 6547549 h 6858000"/>
              <a:gd name="connsiteX663" fmla="*/ 5266895 w 12193200"/>
              <a:gd name="connsiteY663" fmla="*/ 6544678 h 6858000"/>
              <a:gd name="connsiteX664" fmla="*/ 5266575 w 12193200"/>
              <a:gd name="connsiteY664" fmla="*/ 6536702 h 6858000"/>
              <a:gd name="connsiteX665" fmla="*/ 5264654 w 12193200"/>
              <a:gd name="connsiteY665" fmla="*/ 6534150 h 6858000"/>
              <a:gd name="connsiteX666" fmla="*/ 4979571 w 12193200"/>
              <a:gd name="connsiteY666" fmla="*/ 6534150 h 6858000"/>
              <a:gd name="connsiteX667" fmla="*/ 4977358 w 12193200"/>
              <a:gd name="connsiteY667" fmla="*/ 6534468 h 6858000"/>
              <a:gd name="connsiteX668" fmla="*/ 4958389 w 12193200"/>
              <a:gd name="connsiteY668" fmla="*/ 6536373 h 6858000"/>
              <a:gd name="connsiteX669" fmla="*/ 4956176 w 12193200"/>
              <a:gd name="connsiteY669" fmla="*/ 6538595 h 6858000"/>
              <a:gd name="connsiteX670" fmla="*/ 4956176 w 12193200"/>
              <a:gd name="connsiteY670" fmla="*/ 6540818 h 6858000"/>
              <a:gd name="connsiteX671" fmla="*/ 4959970 w 12193200"/>
              <a:gd name="connsiteY671" fmla="*/ 6543040 h 6858000"/>
              <a:gd name="connsiteX672" fmla="*/ 4965344 w 12193200"/>
              <a:gd name="connsiteY672" fmla="*/ 6560185 h 6858000"/>
              <a:gd name="connsiteX673" fmla="*/ 4965344 w 12193200"/>
              <a:gd name="connsiteY673" fmla="*/ 6571616 h 6858000"/>
              <a:gd name="connsiteX674" fmla="*/ 4965344 w 12193200"/>
              <a:gd name="connsiteY674" fmla="*/ 6578283 h 6858000"/>
              <a:gd name="connsiteX675" fmla="*/ 4965344 w 12193200"/>
              <a:gd name="connsiteY675" fmla="*/ 6583998 h 6858000"/>
              <a:gd name="connsiteX676" fmla="*/ 4971351 w 12193200"/>
              <a:gd name="connsiteY676" fmla="*/ 6598603 h 6858000"/>
              <a:gd name="connsiteX677" fmla="*/ 4984314 w 12193200"/>
              <a:gd name="connsiteY677" fmla="*/ 6602096 h 6858000"/>
              <a:gd name="connsiteX678" fmla="*/ 5002651 w 12193200"/>
              <a:gd name="connsiteY678" fmla="*/ 6592253 h 6858000"/>
              <a:gd name="connsiteX679" fmla="*/ 5005496 w 12193200"/>
              <a:gd name="connsiteY679" fmla="*/ 6590348 h 6858000"/>
              <a:gd name="connsiteX680" fmla="*/ 5006761 w 12193200"/>
              <a:gd name="connsiteY680" fmla="*/ 6593206 h 6858000"/>
              <a:gd name="connsiteX681" fmla="*/ 5009290 w 12193200"/>
              <a:gd name="connsiteY681" fmla="*/ 6602413 h 6858000"/>
              <a:gd name="connsiteX682" fmla="*/ 5010871 w 12193200"/>
              <a:gd name="connsiteY682" fmla="*/ 6602096 h 6858000"/>
              <a:gd name="connsiteX683" fmla="*/ 5028576 w 12193200"/>
              <a:gd name="connsiteY683" fmla="*/ 6599556 h 6858000"/>
              <a:gd name="connsiteX684" fmla="*/ 5030790 w 12193200"/>
              <a:gd name="connsiteY684" fmla="*/ 6597333 h 6858000"/>
              <a:gd name="connsiteX685" fmla="*/ 5030790 w 12193200"/>
              <a:gd name="connsiteY685" fmla="*/ 6595428 h 6858000"/>
              <a:gd name="connsiteX686" fmla="*/ 5028259 w 12193200"/>
              <a:gd name="connsiteY686" fmla="*/ 6593206 h 6858000"/>
              <a:gd name="connsiteX687" fmla="*/ 5021620 w 12193200"/>
              <a:gd name="connsiteY687" fmla="*/ 6588126 h 6858000"/>
              <a:gd name="connsiteX688" fmla="*/ 5020988 w 12193200"/>
              <a:gd name="connsiteY688" fmla="*/ 6566535 h 6858000"/>
              <a:gd name="connsiteX689" fmla="*/ 5020988 w 12193200"/>
              <a:gd name="connsiteY689" fmla="*/ 6557010 h 6858000"/>
              <a:gd name="connsiteX690" fmla="*/ 5021304 w 12193200"/>
              <a:gd name="connsiteY690" fmla="*/ 6548438 h 6858000"/>
              <a:gd name="connsiteX691" fmla="*/ 5021620 w 12193200"/>
              <a:gd name="connsiteY691" fmla="*/ 6539230 h 6858000"/>
              <a:gd name="connsiteX692" fmla="*/ 5021620 w 12193200"/>
              <a:gd name="connsiteY692" fmla="*/ 6535738 h 6858000"/>
              <a:gd name="connsiteX693" fmla="*/ 5020039 w 12193200"/>
              <a:gd name="connsiteY693" fmla="*/ 6534150 h 6858000"/>
              <a:gd name="connsiteX694" fmla="*/ 5017826 w 12193200"/>
              <a:gd name="connsiteY694" fmla="*/ 6534468 h 6858000"/>
              <a:gd name="connsiteX695" fmla="*/ 4999174 w 12193200"/>
              <a:gd name="connsiteY695" fmla="*/ 6536373 h 6858000"/>
              <a:gd name="connsiteX696" fmla="*/ 4996960 w 12193200"/>
              <a:gd name="connsiteY696" fmla="*/ 6538278 h 6858000"/>
              <a:gd name="connsiteX697" fmla="*/ 4996960 w 12193200"/>
              <a:gd name="connsiteY697" fmla="*/ 6540818 h 6858000"/>
              <a:gd name="connsiteX698" fmla="*/ 5000754 w 12193200"/>
              <a:gd name="connsiteY698" fmla="*/ 6542723 h 6858000"/>
              <a:gd name="connsiteX699" fmla="*/ 5005812 w 12193200"/>
              <a:gd name="connsiteY699" fmla="*/ 6546533 h 6858000"/>
              <a:gd name="connsiteX700" fmla="*/ 5006129 w 12193200"/>
              <a:gd name="connsiteY700" fmla="*/ 6559868 h 6858000"/>
              <a:gd name="connsiteX701" fmla="*/ 5006129 w 12193200"/>
              <a:gd name="connsiteY701" fmla="*/ 6566535 h 6858000"/>
              <a:gd name="connsiteX702" fmla="*/ 5004232 w 12193200"/>
              <a:gd name="connsiteY702" fmla="*/ 6582728 h 6858000"/>
              <a:gd name="connsiteX703" fmla="*/ 4990321 w 12193200"/>
              <a:gd name="connsiteY703" fmla="*/ 6590348 h 6858000"/>
              <a:gd name="connsiteX704" fmla="*/ 4982417 w 12193200"/>
              <a:gd name="connsiteY704" fmla="*/ 6586856 h 6858000"/>
              <a:gd name="connsiteX705" fmla="*/ 4980204 w 12193200"/>
              <a:gd name="connsiteY705" fmla="*/ 6570028 h 6858000"/>
              <a:gd name="connsiteX706" fmla="*/ 4980204 w 12193200"/>
              <a:gd name="connsiteY706" fmla="*/ 6559868 h 6858000"/>
              <a:gd name="connsiteX707" fmla="*/ 4980837 w 12193200"/>
              <a:gd name="connsiteY707" fmla="*/ 6538595 h 6858000"/>
              <a:gd name="connsiteX708" fmla="*/ 4980837 w 12193200"/>
              <a:gd name="connsiteY708" fmla="*/ 6535738 h 6858000"/>
              <a:gd name="connsiteX709" fmla="*/ 4979571 w 12193200"/>
              <a:gd name="connsiteY709" fmla="*/ 6534150 h 6858000"/>
              <a:gd name="connsiteX710" fmla="*/ 4917603 w 12193200"/>
              <a:gd name="connsiteY710" fmla="*/ 6534150 h 6858000"/>
              <a:gd name="connsiteX711" fmla="*/ 4893992 w 12193200"/>
              <a:gd name="connsiteY711" fmla="*/ 6544039 h 6858000"/>
              <a:gd name="connsiteX712" fmla="*/ 4884739 w 12193200"/>
              <a:gd name="connsiteY712" fmla="*/ 6570196 h 6858000"/>
              <a:gd name="connsiteX713" fmla="*/ 4915370 w 12193200"/>
              <a:gd name="connsiteY713" fmla="*/ 6602413 h 6858000"/>
              <a:gd name="connsiteX714" fmla="*/ 4941532 w 12193200"/>
              <a:gd name="connsiteY714" fmla="*/ 6590930 h 6858000"/>
              <a:gd name="connsiteX715" fmla="*/ 4949827 w 12193200"/>
              <a:gd name="connsiteY715" fmla="*/ 6566687 h 6858000"/>
              <a:gd name="connsiteX716" fmla="*/ 4945041 w 12193200"/>
              <a:gd name="connsiteY716" fmla="*/ 6548186 h 6858000"/>
              <a:gd name="connsiteX717" fmla="*/ 4917603 w 12193200"/>
              <a:gd name="connsiteY717" fmla="*/ 6534150 h 6858000"/>
              <a:gd name="connsiteX718" fmla="*/ 4693958 w 12193200"/>
              <a:gd name="connsiteY718" fmla="*/ 6534150 h 6858000"/>
              <a:gd name="connsiteX719" fmla="*/ 4677305 w 12193200"/>
              <a:gd name="connsiteY719" fmla="*/ 6536403 h 6858000"/>
              <a:gd name="connsiteX720" fmla="*/ 4671965 w 12193200"/>
              <a:gd name="connsiteY720" fmla="*/ 6542197 h 6858000"/>
              <a:gd name="connsiteX721" fmla="*/ 4671022 w 12193200"/>
              <a:gd name="connsiteY721" fmla="*/ 6548957 h 6858000"/>
              <a:gd name="connsiteX722" fmla="*/ 4671022 w 12193200"/>
              <a:gd name="connsiteY722" fmla="*/ 6549923 h 6858000"/>
              <a:gd name="connsiteX723" fmla="*/ 4671965 w 12193200"/>
              <a:gd name="connsiteY723" fmla="*/ 6551532 h 6858000"/>
              <a:gd name="connsiteX724" fmla="*/ 4673849 w 12193200"/>
              <a:gd name="connsiteY724" fmla="*/ 6550567 h 6858000"/>
              <a:gd name="connsiteX725" fmla="*/ 4691758 w 12193200"/>
              <a:gd name="connsiteY725" fmla="*/ 6545416 h 6858000"/>
              <a:gd name="connsiteX726" fmla="*/ 4703698 w 12193200"/>
              <a:gd name="connsiteY726" fmla="*/ 6557970 h 6858000"/>
              <a:gd name="connsiteX727" fmla="*/ 4703698 w 12193200"/>
              <a:gd name="connsiteY727" fmla="*/ 6560545 h 6858000"/>
              <a:gd name="connsiteX728" fmla="*/ 4695529 w 12193200"/>
              <a:gd name="connsiteY728" fmla="*/ 6566661 h 6858000"/>
              <a:gd name="connsiteX729" fmla="*/ 4678563 w 12193200"/>
              <a:gd name="connsiteY729" fmla="*/ 6570202 h 6858000"/>
              <a:gd name="connsiteX730" fmla="*/ 4670393 w 12193200"/>
              <a:gd name="connsiteY730" fmla="*/ 6573099 h 6858000"/>
              <a:gd name="connsiteX731" fmla="*/ 4667251 w 12193200"/>
              <a:gd name="connsiteY731" fmla="*/ 6585974 h 6858000"/>
              <a:gd name="connsiteX732" fmla="*/ 4681705 w 12193200"/>
              <a:gd name="connsiteY732" fmla="*/ 6603035 h 6858000"/>
              <a:gd name="connsiteX733" fmla="*/ 4694586 w 12193200"/>
              <a:gd name="connsiteY733" fmla="*/ 6599494 h 6858000"/>
              <a:gd name="connsiteX734" fmla="*/ 4702441 w 12193200"/>
              <a:gd name="connsiteY734" fmla="*/ 6593700 h 6858000"/>
              <a:gd name="connsiteX735" fmla="*/ 4703069 w 12193200"/>
              <a:gd name="connsiteY735" fmla="*/ 6593056 h 6858000"/>
              <a:gd name="connsiteX736" fmla="*/ 4704012 w 12193200"/>
              <a:gd name="connsiteY736" fmla="*/ 6596597 h 6858000"/>
              <a:gd name="connsiteX737" fmla="*/ 4704641 w 12193200"/>
              <a:gd name="connsiteY737" fmla="*/ 6602069 h 6858000"/>
              <a:gd name="connsiteX738" fmla="*/ 4706840 w 12193200"/>
              <a:gd name="connsiteY738" fmla="*/ 6604000 h 6858000"/>
              <a:gd name="connsiteX739" fmla="*/ 4709667 w 12193200"/>
              <a:gd name="connsiteY739" fmla="*/ 6603678 h 6858000"/>
              <a:gd name="connsiteX740" fmla="*/ 4725064 w 12193200"/>
              <a:gd name="connsiteY740" fmla="*/ 6601103 h 6858000"/>
              <a:gd name="connsiteX741" fmla="*/ 4727577 w 12193200"/>
              <a:gd name="connsiteY741" fmla="*/ 6598850 h 6858000"/>
              <a:gd name="connsiteX742" fmla="*/ 4727577 w 12193200"/>
              <a:gd name="connsiteY742" fmla="*/ 6596597 h 6858000"/>
              <a:gd name="connsiteX743" fmla="*/ 4724434 w 12193200"/>
              <a:gd name="connsiteY743" fmla="*/ 6594344 h 6858000"/>
              <a:gd name="connsiteX744" fmla="*/ 4718779 w 12193200"/>
              <a:gd name="connsiteY744" fmla="*/ 6592734 h 6858000"/>
              <a:gd name="connsiteX745" fmla="*/ 4717208 w 12193200"/>
              <a:gd name="connsiteY745" fmla="*/ 6577605 h 6858000"/>
              <a:gd name="connsiteX746" fmla="*/ 4717522 w 12193200"/>
              <a:gd name="connsiteY746" fmla="*/ 6553142 h 6858000"/>
              <a:gd name="connsiteX747" fmla="*/ 4693958 w 12193200"/>
              <a:gd name="connsiteY747" fmla="*/ 6534150 h 6858000"/>
              <a:gd name="connsiteX748" fmla="*/ 5976938 w 12193200"/>
              <a:gd name="connsiteY748" fmla="*/ 6521451 h 6858000"/>
              <a:gd name="connsiteX749" fmla="*/ 5975351 w 12193200"/>
              <a:gd name="connsiteY749" fmla="*/ 6527801 h 6858000"/>
              <a:gd name="connsiteX750" fmla="*/ 5976938 w 12193200"/>
              <a:gd name="connsiteY750" fmla="*/ 6529389 h 6858000"/>
              <a:gd name="connsiteX751" fmla="*/ 5978526 w 12193200"/>
              <a:gd name="connsiteY751" fmla="*/ 6527801 h 6858000"/>
              <a:gd name="connsiteX752" fmla="*/ 5991226 w 12193200"/>
              <a:gd name="connsiteY752" fmla="*/ 6532564 h 6858000"/>
              <a:gd name="connsiteX753" fmla="*/ 5970588 w 12193200"/>
              <a:gd name="connsiteY753" fmla="*/ 6542089 h 6858000"/>
              <a:gd name="connsiteX754" fmla="*/ 5969001 w 12193200"/>
              <a:gd name="connsiteY754" fmla="*/ 6545264 h 6858000"/>
              <a:gd name="connsiteX755" fmla="*/ 5991226 w 12193200"/>
              <a:gd name="connsiteY755" fmla="*/ 6550027 h 6858000"/>
              <a:gd name="connsiteX756" fmla="*/ 5992813 w 12193200"/>
              <a:gd name="connsiteY756" fmla="*/ 6551614 h 6858000"/>
              <a:gd name="connsiteX757" fmla="*/ 5994401 w 12193200"/>
              <a:gd name="connsiteY757" fmla="*/ 6546852 h 6858000"/>
              <a:gd name="connsiteX758" fmla="*/ 5994401 w 12193200"/>
              <a:gd name="connsiteY758" fmla="*/ 6545264 h 6858000"/>
              <a:gd name="connsiteX759" fmla="*/ 5992813 w 12193200"/>
              <a:gd name="connsiteY759" fmla="*/ 6546852 h 6858000"/>
              <a:gd name="connsiteX760" fmla="*/ 5978526 w 12193200"/>
              <a:gd name="connsiteY760" fmla="*/ 6543677 h 6858000"/>
              <a:gd name="connsiteX761" fmla="*/ 5999163 w 12193200"/>
              <a:gd name="connsiteY761" fmla="*/ 6535739 h 6858000"/>
              <a:gd name="connsiteX762" fmla="*/ 6000751 w 12193200"/>
              <a:gd name="connsiteY762" fmla="*/ 6530976 h 6858000"/>
              <a:gd name="connsiteX763" fmla="*/ 5999163 w 12193200"/>
              <a:gd name="connsiteY763" fmla="*/ 6530976 h 6858000"/>
              <a:gd name="connsiteX764" fmla="*/ 5997576 w 12193200"/>
              <a:gd name="connsiteY764" fmla="*/ 6530976 h 6858000"/>
              <a:gd name="connsiteX765" fmla="*/ 5978526 w 12193200"/>
              <a:gd name="connsiteY765" fmla="*/ 6523039 h 6858000"/>
              <a:gd name="connsiteX766" fmla="*/ 5978526 w 12193200"/>
              <a:gd name="connsiteY766" fmla="*/ 6521451 h 6858000"/>
              <a:gd name="connsiteX767" fmla="*/ 6107113 w 12193200"/>
              <a:gd name="connsiteY767" fmla="*/ 6518276 h 6858000"/>
              <a:gd name="connsiteX768" fmla="*/ 6115051 w 12193200"/>
              <a:gd name="connsiteY768" fmla="*/ 6529389 h 6858000"/>
              <a:gd name="connsiteX769" fmla="*/ 6107113 w 12193200"/>
              <a:gd name="connsiteY769" fmla="*/ 6529389 h 6858000"/>
              <a:gd name="connsiteX770" fmla="*/ 6099176 w 12193200"/>
              <a:gd name="connsiteY770" fmla="*/ 6518276 h 6858000"/>
              <a:gd name="connsiteX771" fmla="*/ 6099176 w 12193200"/>
              <a:gd name="connsiteY771" fmla="*/ 6529389 h 6858000"/>
              <a:gd name="connsiteX772" fmla="*/ 6091238 w 12193200"/>
              <a:gd name="connsiteY772" fmla="*/ 6529389 h 6858000"/>
              <a:gd name="connsiteX773" fmla="*/ 6209555 w 12193200"/>
              <a:gd name="connsiteY773" fmla="*/ 6516689 h 6858000"/>
              <a:gd name="connsiteX774" fmla="*/ 6219827 w 12193200"/>
              <a:gd name="connsiteY774" fmla="*/ 6524626 h 6858000"/>
              <a:gd name="connsiteX775" fmla="*/ 6206473 w 12193200"/>
              <a:gd name="connsiteY775" fmla="*/ 6530976 h 6858000"/>
              <a:gd name="connsiteX776" fmla="*/ 6209555 w 12193200"/>
              <a:gd name="connsiteY776" fmla="*/ 6516689 h 6858000"/>
              <a:gd name="connsiteX777" fmla="*/ 4607333 w 12193200"/>
              <a:gd name="connsiteY777" fmla="*/ 6516687 h 6858000"/>
              <a:gd name="connsiteX778" fmla="*/ 4618731 w 12193200"/>
              <a:gd name="connsiteY778" fmla="*/ 6517630 h 6858000"/>
              <a:gd name="connsiteX779" fmla="*/ 4629151 w 12193200"/>
              <a:gd name="connsiteY779" fmla="*/ 6532091 h 6858000"/>
              <a:gd name="connsiteX780" fmla="*/ 4623290 w 12193200"/>
              <a:gd name="connsiteY780" fmla="*/ 6545294 h 6858000"/>
              <a:gd name="connsiteX781" fmla="*/ 4606682 w 12193200"/>
              <a:gd name="connsiteY781" fmla="*/ 6548437 h 6858000"/>
              <a:gd name="connsiteX782" fmla="*/ 4603751 w 12193200"/>
              <a:gd name="connsiteY782" fmla="*/ 6545608 h 6858000"/>
              <a:gd name="connsiteX783" fmla="*/ 4603751 w 12193200"/>
              <a:gd name="connsiteY783" fmla="*/ 6541836 h 6858000"/>
              <a:gd name="connsiteX784" fmla="*/ 4603751 w 12193200"/>
              <a:gd name="connsiteY784" fmla="*/ 6537120 h 6858000"/>
              <a:gd name="connsiteX785" fmla="*/ 4603751 w 12193200"/>
              <a:gd name="connsiteY785" fmla="*/ 6521403 h 6858000"/>
              <a:gd name="connsiteX786" fmla="*/ 4603751 w 12193200"/>
              <a:gd name="connsiteY786" fmla="*/ 6518573 h 6858000"/>
              <a:gd name="connsiteX787" fmla="*/ 4607333 w 12193200"/>
              <a:gd name="connsiteY787" fmla="*/ 6516687 h 6858000"/>
              <a:gd name="connsiteX788" fmla="*/ 6116638 w 12193200"/>
              <a:gd name="connsiteY788" fmla="*/ 6515101 h 6858000"/>
              <a:gd name="connsiteX789" fmla="*/ 6148388 w 12193200"/>
              <a:gd name="connsiteY789" fmla="*/ 6529389 h 6858000"/>
              <a:gd name="connsiteX790" fmla="*/ 6126163 w 12193200"/>
              <a:gd name="connsiteY790" fmla="*/ 6529389 h 6858000"/>
              <a:gd name="connsiteX791" fmla="*/ 6089650 w 12193200"/>
              <a:gd name="connsiteY791" fmla="*/ 6515101 h 6858000"/>
              <a:gd name="connsiteX792" fmla="*/ 6080125 w 12193200"/>
              <a:gd name="connsiteY792" fmla="*/ 6529389 h 6858000"/>
              <a:gd name="connsiteX793" fmla="*/ 6057900 w 12193200"/>
              <a:gd name="connsiteY793" fmla="*/ 6529389 h 6858000"/>
              <a:gd name="connsiteX794" fmla="*/ 5858069 w 12193200"/>
              <a:gd name="connsiteY794" fmla="*/ 6510337 h 6858000"/>
              <a:gd name="connsiteX795" fmla="*/ 5854833 w 12193200"/>
              <a:gd name="connsiteY795" fmla="*/ 6511290 h 6858000"/>
              <a:gd name="connsiteX796" fmla="*/ 5846744 w 12193200"/>
              <a:gd name="connsiteY796" fmla="*/ 6514465 h 6858000"/>
              <a:gd name="connsiteX797" fmla="*/ 5843185 w 12193200"/>
              <a:gd name="connsiteY797" fmla="*/ 6519227 h 6858000"/>
              <a:gd name="connsiteX798" fmla="*/ 5843185 w 12193200"/>
              <a:gd name="connsiteY798" fmla="*/ 6524942 h 6858000"/>
              <a:gd name="connsiteX799" fmla="*/ 5843508 w 12193200"/>
              <a:gd name="connsiteY799" fmla="*/ 6533515 h 6858000"/>
              <a:gd name="connsiteX800" fmla="*/ 5840273 w 12193200"/>
              <a:gd name="connsiteY800" fmla="*/ 6536372 h 6858000"/>
              <a:gd name="connsiteX801" fmla="*/ 5838655 w 12193200"/>
              <a:gd name="connsiteY801" fmla="*/ 6536372 h 6858000"/>
              <a:gd name="connsiteX802" fmla="*/ 5835420 w 12193200"/>
              <a:gd name="connsiteY802" fmla="*/ 6536055 h 6858000"/>
              <a:gd name="connsiteX803" fmla="*/ 5832831 w 12193200"/>
              <a:gd name="connsiteY803" fmla="*/ 6539230 h 6858000"/>
              <a:gd name="connsiteX804" fmla="*/ 5831214 w 12193200"/>
              <a:gd name="connsiteY804" fmla="*/ 6543675 h 6858000"/>
              <a:gd name="connsiteX805" fmla="*/ 5830889 w 12193200"/>
              <a:gd name="connsiteY805" fmla="*/ 6545262 h 6858000"/>
              <a:gd name="connsiteX806" fmla="*/ 5832184 w 12193200"/>
              <a:gd name="connsiteY806" fmla="*/ 6546215 h 6858000"/>
              <a:gd name="connsiteX807" fmla="*/ 5834126 w 12193200"/>
              <a:gd name="connsiteY807" fmla="*/ 6545897 h 6858000"/>
              <a:gd name="connsiteX808" fmla="*/ 5837361 w 12193200"/>
              <a:gd name="connsiteY808" fmla="*/ 6545897 h 6858000"/>
              <a:gd name="connsiteX809" fmla="*/ 5839949 w 12193200"/>
              <a:gd name="connsiteY809" fmla="*/ 6545897 h 6858000"/>
              <a:gd name="connsiteX810" fmla="*/ 5843185 w 12193200"/>
              <a:gd name="connsiteY810" fmla="*/ 6553517 h 6858000"/>
              <a:gd name="connsiteX811" fmla="*/ 5843185 w 12193200"/>
              <a:gd name="connsiteY811" fmla="*/ 6571615 h 6858000"/>
              <a:gd name="connsiteX812" fmla="*/ 5842861 w 12193200"/>
              <a:gd name="connsiteY812" fmla="*/ 6578600 h 6858000"/>
              <a:gd name="connsiteX813" fmla="*/ 5842861 w 12193200"/>
              <a:gd name="connsiteY813" fmla="*/ 6586537 h 6858000"/>
              <a:gd name="connsiteX814" fmla="*/ 5863247 w 12193200"/>
              <a:gd name="connsiteY814" fmla="*/ 6602412 h 6858000"/>
              <a:gd name="connsiteX815" fmla="*/ 5879748 w 12193200"/>
              <a:gd name="connsiteY815" fmla="*/ 6599237 h 6858000"/>
              <a:gd name="connsiteX816" fmla="*/ 5881366 w 12193200"/>
              <a:gd name="connsiteY816" fmla="*/ 6590665 h 6858000"/>
              <a:gd name="connsiteX817" fmla="*/ 5880395 w 12193200"/>
              <a:gd name="connsiteY817" fmla="*/ 6589395 h 6858000"/>
              <a:gd name="connsiteX818" fmla="*/ 5878454 w 12193200"/>
              <a:gd name="connsiteY818" fmla="*/ 6590030 h 6858000"/>
              <a:gd name="connsiteX819" fmla="*/ 5867776 w 12193200"/>
              <a:gd name="connsiteY819" fmla="*/ 6591617 h 6858000"/>
              <a:gd name="connsiteX820" fmla="*/ 5859688 w 12193200"/>
              <a:gd name="connsiteY820" fmla="*/ 6587807 h 6858000"/>
              <a:gd name="connsiteX821" fmla="*/ 5858069 w 12193200"/>
              <a:gd name="connsiteY821" fmla="*/ 6571615 h 6858000"/>
              <a:gd name="connsiteX822" fmla="*/ 5858069 w 12193200"/>
              <a:gd name="connsiteY822" fmla="*/ 6550977 h 6858000"/>
              <a:gd name="connsiteX823" fmla="*/ 5862275 w 12193200"/>
              <a:gd name="connsiteY823" fmla="*/ 6545580 h 6858000"/>
              <a:gd name="connsiteX824" fmla="*/ 5867453 w 12193200"/>
              <a:gd name="connsiteY824" fmla="*/ 6545580 h 6858000"/>
              <a:gd name="connsiteX825" fmla="*/ 5872306 w 12193200"/>
              <a:gd name="connsiteY825" fmla="*/ 6545897 h 6858000"/>
              <a:gd name="connsiteX826" fmla="*/ 5876512 w 12193200"/>
              <a:gd name="connsiteY826" fmla="*/ 6546215 h 6858000"/>
              <a:gd name="connsiteX827" fmla="*/ 5880071 w 12193200"/>
              <a:gd name="connsiteY827" fmla="*/ 6542722 h 6858000"/>
              <a:gd name="connsiteX828" fmla="*/ 5881689 w 12193200"/>
              <a:gd name="connsiteY828" fmla="*/ 6536690 h 6858000"/>
              <a:gd name="connsiteX829" fmla="*/ 5880395 w 12193200"/>
              <a:gd name="connsiteY829" fmla="*/ 6535737 h 6858000"/>
              <a:gd name="connsiteX830" fmla="*/ 5879748 w 12193200"/>
              <a:gd name="connsiteY830" fmla="*/ 6535737 h 6858000"/>
              <a:gd name="connsiteX831" fmla="*/ 5872953 w 12193200"/>
              <a:gd name="connsiteY831" fmla="*/ 6536055 h 6858000"/>
              <a:gd name="connsiteX832" fmla="*/ 5861952 w 12193200"/>
              <a:gd name="connsiteY832" fmla="*/ 6536055 h 6858000"/>
              <a:gd name="connsiteX833" fmla="*/ 5857422 w 12193200"/>
              <a:gd name="connsiteY833" fmla="*/ 6533197 h 6858000"/>
              <a:gd name="connsiteX834" fmla="*/ 5858716 w 12193200"/>
              <a:gd name="connsiteY834" fmla="*/ 6516370 h 6858000"/>
              <a:gd name="connsiteX835" fmla="*/ 5859363 w 12193200"/>
              <a:gd name="connsiteY835" fmla="*/ 6512560 h 6858000"/>
              <a:gd name="connsiteX836" fmla="*/ 5858069 w 12193200"/>
              <a:gd name="connsiteY836" fmla="*/ 6510337 h 6858000"/>
              <a:gd name="connsiteX837" fmla="*/ 5693292 w 12193200"/>
              <a:gd name="connsiteY837" fmla="*/ 6510337 h 6858000"/>
              <a:gd name="connsiteX838" fmla="*/ 5690056 w 12193200"/>
              <a:gd name="connsiteY838" fmla="*/ 6511290 h 6858000"/>
              <a:gd name="connsiteX839" fmla="*/ 5681967 w 12193200"/>
              <a:gd name="connsiteY839" fmla="*/ 6514465 h 6858000"/>
              <a:gd name="connsiteX840" fmla="*/ 5678084 w 12193200"/>
              <a:gd name="connsiteY840" fmla="*/ 6519227 h 6858000"/>
              <a:gd name="connsiteX841" fmla="*/ 5678408 w 12193200"/>
              <a:gd name="connsiteY841" fmla="*/ 6524942 h 6858000"/>
              <a:gd name="connsiteX842" fmla="*/ 5678731 w 12193200"/>
              <a:gd name="connsiteY842" fmla="*/ 6533515 h 6858000"/>
              <a:gd name="connsiteX843" fmla="*/ 5675496 w 12193200"/>
              <a:gd name="connsiteY843" fmla="*/ 6536372 h 6858000"/>
              <a:gd name="connsiteX844" fmla="*/ 5673878 w 12193200"/>
              <a:gd name="connsiteY844" fmla="*/ 6536372 h 6858000"/>
              <a:gd name="connsiteX845" fmla="*/ 5670642 w 12193200"/>
              <a:gd name="connsiteY845" fmla="*/ 6536055 h 6858000"/>
              <a:gd name="connsiteX846" fmla="*/ 5668054 w 12193200"/>
              <a:gd name="connsiteY846" fmla="*/ 6539230 h 6858000"/>
              <a:gd name="connsiteX847" fmla="*/ 5666436 w 12193200"/>
              <a:gd name="connsiteY847" fmla="*/ 6543675 h 6858000"/>
              <a:gd name="connsiteX848" fmla="*/ 5665789 w 12193200"/>
              <a:gd name="connsiteY848" fmla="*/ 6545262 h 6858000"/>
              <a:gd name="connsiteX849" fmla="*/ 5667083 w 12193200"/>
              <a:gd name="connsiteY849" fmla="*/ 6546215 h 6858000"/>
              <a:gd name="connsiteX850" fmla="*/ 5669024 w 12193200"/>
              <a:gd name="connsiteY850" fmla="*/ 6545897 h 6858000"/>
              <a:gd name="connsiteX851" fmla="*/ 5672584 w 12193200"/>
              <a:gd name="connsiteY851" fmla="*/ 6545897 h 6858000"/>
              <a:gd name="connsiteX852" fmla="*/ 5674849 w 12193200"/>
              <a:gd name="connsiteY852" fmla="*/ 6545897 h 6858000"/>
              <a:gd name="connsiteX853" fmla="*/ 5678408 w 12193200"/>
              <a:gd name="connsiteY853" fmla="*/ 6553517 h 6858000"/>
              <a:gd name="connsiteX854" fmla="*/ 5678408 w 12193200"/>
              <a:gd name="connsiteY854" fmla="*/ 6571615 h 6858000"/>
              <a:gd name="connsiteX855" fmla="*/ 5678084 w 12193200"/>
              <a:gd name="connsiteY855" fmla="*/ 6578600 h 6858000"/>
              <a:gd name="connsiteX856" fmla="*/ 5677761 w 12193200"/>
              <a:gd name="connsiteY856" fmla="*/ 6586537 h 6858000"/>
              <a:gd name="connsiteX857" fmla="*/ 5698793 w 12193200"/>
              <a:gd name="connsiteY857" fmla="*/ 6602412 h 6858000"/>
              <a:gd name="connsiteX858" fmla="*/ 5714972 w 12193200"/>
              <a:gd name="connsiteY858" fmla="*/ 6599237 h 6858000"/>
              <a:gd name="connsiteX859" fmla="*/ 5716265 w 12193200"/>
              <a:gd name="connsiteY859" fmla="*/ 6590665 h 6858000"/>
              <a:gd name="connsiteX860" fmla="*/ 5715294 w 12193200"/>
              <a:gd name="connsiteY860" fmla="*/ 6589395 h 6858000"/>
              <a:gd name="connsiteX861" fmla="*/ 5713678 w 12193200"/>
              <a:gd name="connsiteY861" fmla="*/ 6590030 h 6858000"/>
              <a:gd name="connsiteX862" fmla="*/ 5702999 w 12193200"/>
              <a:gd name="connsiteY862" fmla="*/ 6591617 h 6858000"/>
              <a:gd name="connsiteX863" fmla="*/ 5694910 w 12193200"/>
              <a:gd name="connsiteY863" fmla="*/ 6587807 h 6858000"/>
              <a:gd name="connsiteX864" fmla="*/ 5693616 w 12193200"/>
              <a:gd name="connsiteY864" fmla="*/ 6571615 h 6858000"/>
              <a:gd name="connsiteX865" fmla="*/ 5693616 w 12193200"/>
              <a:gd name="connsiteY865" fmla="*/ 6550977 h 6858000"/>
              <a:gd name="connsiteX866" fmla="*/ 5697822 w 12193200"/>
              <a:gd name="connsiteY866" fmla="*/ 6545580 h 6858000"/>
              <a:gd name="connsiteX867" fmla="*/ 5702675 w 12193200"/>
              <a:gd name="connsiteY867" fmla="*/ 6545580 h 6858000"/>
              <a:gd name="connsiteX868" fmla="*/ 5707852 w 12193200"/>
              <a:gd name="connsiteY868" fmla="*/ 6545897 h 6858000"/>
              <a:gd name="connsiteX869" fmla="*/ 5711735 w 12193200"/>
              <a:gd name="connsiteY869" fmla="*/ 6546215 h 6858000"/>
              <a:gd name="connsiteX870" fmla="*/ 5714972 w 12193200"/>
              <a:gd name="connsiteY870" fmla="*/ 6542722 h 6858000"/>
              <a:gd name="connsiteX871" fmla="*/ 5716589 w 12193200"/>
              <a:gd name="connsiteY871" fmla="*/ 6536690 h 6858000"/>
              <a:gd name="connsiteX872" fmla="*/ 5715618 w 12193200"/>
              <a:gd name="connsiteY872" fmla="*/ 6535737 h 6858000"/>
              <a:gd name="connsiteX873" fmla="*/ 5714647 w 12193200"/>
              <a:gd name="connsiteY873" fmla="*/ 6535737 h 6858000"/>
              <a:gd name="connsiteX874" fmla="*/ 5708176 w 12193200"/>
              <a:gd name="connsiteY874" fmla="*/ 6536055 h 6858000"/>
              <a:gd name="connsiteX875" fmla="*/ 5697175 w 12193200"/>
              <a:gd name="connsiteY875" fmla="*/ 6536055 h 6858000"/>
              <a:gd name="connsiteX876" fmla="*/ 5692969 w 12193200"/>
              <a:gd name="connsiteY876" fmla="*/ 6533197 h 6858000"/>
              <a:gd name="connsiteX877" fmla="*/ 5694263 w 12193200"/>
              <a:gd name="connsiteY877" fmla="*/ 6516370 h 6858000"/>
              <a:gd name="connsiteX878" fmla="*/ 5694586 w 12193200"/>
              <a:gd name="connsiteY878" fmla="*/ 6512560 h 6858000"/>
              <a:gd name="connsiteX879" fmla="*/ 5693292 w 12193200"/>
              <a:gd name="connsiteY879" fmla="*/ 6510337 h 6858000"/>
              <a:gd name="connsiteX880" fmla="*/ 5983288 w 12193200"/>
              <a:gd name="connsiteY880" fmla="*/ 6508751 h 6858000"/>
              <a:gd name="connsiteX881" fmla="*/ 5978526 w 12193200"/>
              <a:gd name="connsiteY881" fmla="*/ 6518276 h 6858000"/>
              <a:gd name="connsiteX882" fmla="*/ 5980114 w 12193200"/>
              <a:gd name="connsiteY882" fmla="*/ 6518276 h 6858000"/>
              <a:gd name="connsiteX883" fmla="*/ 5981702 w 12193200"/>
              <a:gd name="connsiteY883" fmla="*/ 6516689 h 6858000"/>
              <a:gd name="connsiteX884" fmla="*/ 6000751 w 12193200"/>
              <a:gd name="connsiteY884" fmla="*/ 6526214 h 6858000"/>
              <a:gd name="connsiteX885" fmla="*/ 6000751 w 12193200"/>
              <a:gd name="connsiteY885" fmla="*/ 6527802 h 6858000"/>
              <a:gd name="connsiteX886" fmla="*/ 6002339 w 12193200"/>
              <a:gd name="connsiteY886" fmla="*/ 6529389 h 6858000"/>
              <a:gd name="connsiteX887" fmla="*/ 6005514 w 12193200"/>
              <a:gd name="connsiteY887" fmla="*/ 6521452 h 6858000"/>
              <a:gd name="connsiteX888" fmla="*/ 6003926 w 12193200"/>
              <a:gd name="connsiteY888" fmla="*/ 6519864 h 6858000"/>
              <a:gd name="connsiteX889" fmla="*/ 6002339 w 12193200"/>
              <a:gd name="connsiteY889" fmla="*/ 6521452 h 6858000"/>
              <a:gd name="connsiteX890" fmla="*/ 5984876 w 12193200"/>
              <a:gd name="connsiteY890" fmla="*/ 6511926 h 6858000"/>
              <a:gd name="connsiteX891" fmla="*/ 5983288 w 12193200"/>
              <a:gd name="connsiteY891" fmla="*/ 6510339 h 6858000"/>
              <a:gd name="connsiteX892" fmla="*/ 6121400 w 12193200"/>
              <a:gd name="connsiteY892" fmla="*/ 6507163 h 6858000"/>
              <a:gd name="connsiteX893" fmla="*/ 6175375 w 12193200"/>
              <a:gd name="connsiteY893" fmla="*/ 6515188 h 6858000"/>
              <a:gd name="connsiteX894" fmla="*/ 6171862 w 12193200"/>
              <a:gd name="connsiteY894" fmla="*/ 6529388 h 6858000"/>
              <a:gd name="connsiteX895" fmla="*/ 6084889 w 12193200"/>
              <a:gd name="connsiteY895" fmla="*/ 6507163 h 6858000"/>
              <a:gd name="connsiteX896" fmla="*/ 6034426 w 12193200"/>
              <a:gd name="connsiteY896" fmla="*/ 6529388 h 6858000"/>
              <a:gd name="connsiteX897" fmla="*/ 6030913 w 12193200"/>
              <a:gd name="connsiteY897" fmla="*/ 6515188 h 6858000"/>
              <a:gd name="connsiteX898" fmla="*/ 6084889 w 12193200"/>
              <a:gd name="connsiteY898" fmla="*/ 6507163 h 6858000"/>
              <a:gd name="connsiteX899" fmla="*/ 5806928 w 12193200"/>
              <a:gd name="connsiteY899" fmla="*/ 6507162 h 6858000"/>
              <a:gd name="connsiteX900" fmla="*/ 5795964 w 12193200"/>
              <a:gd name="connsiteY900" fmla="*/ 6515746 h 6858000"/>
              <a:gd name="connsiteX901" fmla="*/ 5806283 w 12193200"/>
              <a:gd name="connsiteY901" fmla="*/ 6524625 h 6858000"/>
              <a:gd name="connsiteX902" fmla="*/ 5816603 w 12193200"/>
              <a:gd name="connsiteY902" fmla="*/ 6515450 h 6858000"/>
              <a:gd name="connsiteX903" fmla="*/ 5806928 w 12193200"/>
              <a:gd name="connsiteY903" fmla="*/ 6507162 h 6858000"/>
              <a:gd name="connsiteX904" fmla="*/ 5641828 w 12193200"/>
              <a:gd name="connsiteY904" fmla="*/ 6507162 h 6858000"/>
              <a:gd name="connsiteX905" fmla="*/ 5630864 w 12193200"/>
              <a:gd name="connsiteY905" fmla="*/ 6515746 h 6858000"/>
              <a:gd name="connsiteX906" fmla="*/ 5641184 w 12193200"/>
              <a:gd name="connsiteY906" fmla="*/ 6524625 h 6858000"/>
              <a:gd name="connsiteX907" fmla="*/ 5651502 w 12193200"/>
              <a:gd name="connsiteY907" fmla="*/ 6515450 h 6858000"/>
              <a:gd name="connsiteX908" fmla="*/ 5641828 w 12193200"/>
              <a:gd name="connsiteY908" fmla="*/ 6507162 h 6858000"/>
              <a:gd name="connsiteX909" fmla="*/ 5346230 w 12193200"/>
              <a:gd name="connsiteY909" fmla="*/ 6507162 h 6858000"/>
              <a:gd name="connsiteX910" fmla="*/ 5335589 w 12193200"/>
              <a:gd name="connsiteY910" fmla="*/ 6515746 h 6858000"/>
              <a:gd name="connsiteX911" fmla="*/ 5345908 w 12193200"/>
              <a:gd name="connsiteY911" fmla="*/ 6524625 h 6858000"/>
              <a:gd name="connsiteX912" fmla="*/ 5356227 w 12193200"/>
              <a:gd name="connsiteY912" fmla="*/ 6515450 h 6858000"/>
              <a:gd name="connsiteX913" fmla="*/ 5346230 w 12193200"/>
              <a:gd name="connsiteY913" fmla="*/ 6507162 h 6858000"/>
              <a:gd name="connsiteX914" fmla="*/ 5148594 w 12193200"/>
              <a:gd name="connsiteY914" fmla="*/ 6507162 h 6858000"/>
              <a:gd name="connsiteX915" fmla="*/ 5146676 w 12193200"/>
              <a:gd name="connsiteY915" fmla="*/ 6509074 h 6858000"/>
              <a:gd name="connsiteX916" fmla="*/ 5146676 w 12193200"/>
              <a:gd name="connsiteY916" fmla="*/ 6511941 h 6858000"/>
              <a:gd name="connsiteX917" fmla="*/ 5150194 w 12193200"/>
              <a:gd name="connsiteY917" fmla="*/ 6514808 h 6858000"/>
              <a:gd name="connsiteX918" fmla="*/ 5155947 w 12193200"/>
              <a:gd name="connsiteY918" fmla="*/ 6520223 h 6858000"/>
              <a:gd name="connsiteX919" fmla="*/ 5155947 w 12193200"/>
              <a:gd name="connsiteY919" fmla="*/ 6543478 h 6858000"/>
              <a:gd name="connsiteX920" fmla="*/ 5155947 w 12193200"/>
              <a:gd name="connsiteY920" fmla="*/ 6556858 h 6858000"/>
              <a:gd name="connsiteX921" fmla="*/ 5159464 w 12193200"/>
              <a:gd name="connsiteY921" fmla="*/ 6587758 h 6858000"/>
              <a:gd name="connsiteX922" fmla="*/ 5191754 w 12193200"/>
              <a:gd name="connsiteY922" fmla="*/ 6602412 h 6858000"/>
              <a:gd name="connsiteX923" fmla="*/ 5228200 w 12193200"/>
              <a:gd name="connsiteY923" fmla="*/ 6580113 h 6858000"/>
              <a:gd name="connsiteX924" fmla="*/ 5229479 w 12193200"/>
              <a:gd name="connsiteY924" fmla="*/ 6556221 h 6858000"/>
              <a:gd name="connsiteX925" fmla="*/ 5229479 w 12193200"/>
              <a:gd name="connsiteY925" fmla="*/ 6543478 h 6858000"/>
              <a:gd name="connsiteX926" fmla="*/ 5229799 w 12193200"/>
              <a:gd name="connsiteY926" fmla="*/ 6520223 h 6858000"/>
              <a:gd name="connsiteX927" fmla="*/ 5235234 w 12193200"/>
              <a:gd name="connsiteY927" fmla="*/ 6514808 h 6858000"/>
              <a:gd name="connsiteX928" fmla="*/ 5238752 w 12193200"/>
              <a:gd name="connsiteY928" fmla="*/ 6511941 h 6858000"/>
              <a:gd name="connsiteX929" fmla="*/ 5238752 w 12193200"/>
              <a:gd name="connsiteY929" fmla="*/ 6509074 h 6858000"/>
              <a:gd name="connsiteX930" fmla="*/ 5237152 w 12193200"/>
              <a:gd name="connsiteY930" fmla="*/ 6507162 h 6858000"/>
              <a:gd name="connsiteX931" fmla="*/ 5231717 w 12193200"/>
              <a:gd name="connsiteY931" fmla="*/ 6507481 h 6858000"/>
              <a:gd name="connsiteX932" fmla="*/ 5223726 w 12193200"/>
              <a:gd name="connsiteY932" fmla="*/ 6507799 h 6858000"/>
              <a:gd name="connsiteX933" fmla="*/ 5216371 w 12193200"/>
              <a:gd name="connsiteY933" fmla="*/ 6507481 h 6858000"/>
              <a:gd name="connsiteX934" fmla="*/ 5210937 w 12193200"/>
              <a:gd name="connsiteY934" fmla="*/ 6507162 h 6858000"/>
              <a:gd name="connsiteX935" fmla="*/ 5209339 w 12193200"/>
              <a:gd name="connsiteY935" fmla="*/ 6509074 h 6858000"/>
              <a:gd name="connsiteX936" fmla="*/ 5209339 w 12193200"/>
              <a:gd name="connsiteY936" fmla="*/ 6511941 h 6858000"/>
              <a:gd name="connsiteX937" fmla="*/ 5212855 w 12193200"/>
              <a:gd name="connsiteY937" fmla="*/ 6514808 h 6858000"/>
              <a:gd name="connsiteX938" fmla="*/ 5218290 w 12193200"/>
              <a:gd name="connsiteY938" fmla="*/ 6520223 h 6858000"/>
              <a:gd name="connsiteX939" fmla="*/ 5218609 w 12193200"/>
              <a:gd name="connsiteY939" fmla="*/ 6543478 h 6858000"/>
              <a:gd name="connsiteX940" fmla="*/ 5218609 w 12193200"/>
              <a:gd name="connsiteY940" fmla="*/ 6556858 h 6858000"/>
              <a:gd name="connsiteX941" fmla="*/ 5216691 w 12193200"/>
              <a:gd name="connsiteY941" fmla="*/ 6580113 h 6858000"/>
              <a:gd name="connsiteX942" fmla="*/ 5195271 w 12193200"/>
              <a:gd name="connsiteY942" fmla="*/ 6592855 h 6858000"/>
              <a:gd name="connsiteX943" fmla="*/ 5175449 w 12193200"/>
              <a:gd name="connsiteY943" fmla="*/ 6582661 h 6858000"/>
              <a:gd name="connsiteX944" fmla="*/ 5172572 w 12193200"/>
              <a:gd name="connsiteY944" fmla="*/ 6557495 h 6858000"/>
              <a:gd name="connsiteX945" fmla="*/ 5172572 w 12193200"/>
              <a:gd name="connsiteY945" fmla="*/ 6543478 h 6858000"/>
              <a:gd name="connsiteX946" fmla="*/ 5172892 w 12193200"/>
              <a:gd name="connsiteY946" fmla="*/ 6520223 h 6858000"/>
              <a:gd name="connsiteX947" fmla="*/ 5178007 w 12193200"/>
              <a:gd name="connsiteY947" fmla="*/ 6514808 h 6858000"/>
              <a:gd name="connsiteX948" fmla="*/ 5181524 w 12193200"/>
              <a:gd name="connsiteY948" fmla="*/ 6511941 h 6858000"/>
              <a:gd name="connsiteX949" fmla="*/ 5181524 w 12193200"/>
              <a:gd name="connsiteY949" fmla="*/ 6509074 h 6858000"/>
              <a:gd name="connsiteX950" fmla="*/ 5179605 w 12193200"/>
              <a:gd name="connsiteY950" fmla="*/ 6507162 h 6858000"/>
              <a:gd name="connsiteX951" fmla="*/ 5174811 w 12193200"/>
              <a:gd name="connsiteY951" fmla="*/ 6507481 h 6858000"/>
              <a:gd name="connsiteX952" fmla="*/ 5163940 w 12193200"/>
              <a:gd name="connsiteY952" fmla="*/ 6507799 h 6858000"/>
              <a:gd name="connsiteX953" fmla="*/ 5153709 w 12193200"/>
              <a:gd name="connsiteY953" fmla="*/ 6507481 h 6858000"/>
              <a:gd name="connsiteX954" fmla="*/ 5148594 w 12193200"/>
              <a:gd name="connsiteY954" fmla="*/ 6507162 h 6858000"/>
              <a:gd name="connsiteX955" fmla="*/ 4579920 w 12193200"/>
              <a:gd name="connsiteY955" fmla="*/ 6507162 h 6858000"/>
              <a:gd name="connsiteX956" fmla="*/ 4578351 w 12193200"/>
              <a:gd name="connsiteY956" fmla="*/ 6509392 h 6858000"/>
              <a:gd name="connsiteX957" fmla="*/ 4578351 w 12193200"/>
              <a:gd name="connsiteY957" fmla="*/ 6511941 h 6858000"/>
              <a:gd name="connsiteX958" fmla="*/ 4581802 w 12193200"/>
              <a:gd name="connsiteY958" fmla="*/ 6514808 h 6858000"/>
              <a:gd name="connsiteX959" fmla="*/ 4587136 w 12193200"/>
              <a:gd name="connsiteY959" fmla="*/ 6520224 h 6858000"/>
              <a:gd name="connsiteX960" fmla="*/ 4587450 w 12193200"/>
              <a:gd name="connsiteY960" fmla="*/ 6543481 h 6858000"/>
              <a:gd name="connsiteX961" fmla="*/ 4587450 w 12193200"/>
              <a:gd name="connsiteY961" fmla="*/ 6564826 h 6858000"/>
              <a:gd name="connsiteX962" fmla="*/ 4587136 w 12193200"/>
              <a:gd name="connsiteY962" fmla="*/ 6587763 h 6858000"/>
              <a:gd name="connsiteX963" fmla="*/ 4581802 w 12193200"/>
              <a:gd name="connsiteY963" fmla="*/ 6593179 h 6858000"/>
              <a:gd name="connsiteX964" fmla="*/ 4578351 w 12193200"/>
              <a:gd name="connsiteY964" fmla="*/ 6596047 h 6858000"/>
              <a:gd name="connsiteX965" fmla="*/ 4578351 w 12193200"/>
              <a:gd name="connsiteY965" fmla="*/ 6598914 h 6858000"/>
              <a:gd name="connsiteX966" fmla="*/ 4580235 w 12193200"/>
              <a:gd name="connsiteY966" fmla="*/ 6600825 h 6858000"/>
              <a:gd name="connsiteX967" fmla="*/ 4585253 w 12193200"/>
              <a:gd name="connsiteY967" fmla="*/ 6600825 h 6858000"/>
              <a:gd name="connsiteX968" fmla="*/ 4595920 w 12193200"/>
              <a:gd name="connsiteY968" fmla="*/ 6600507 h 6858000"/>
              <a:gd name="connsiteX969" fmla="*/ 4605960 w 12193200"/>
              <a:gd name="connsiteY969" fmla="*/ 6600825 h 6858000"/>
              <a:gd name="connsiteX970" fmla="*/ 4610980 w 12193200"/>
              <a:gd name="connsiteY970" fmla="*/ 6600825 h 6858000"/>
              <a:gd name="connsiteX971" fmla="*/ 4612548 w 12193200"/>
              <a:gd name="connsiteY971" fmla="*/ 6598914 h 6858000"/>
              <a:gd name="connsiteX972" fmla="*/ 4612548 w 12193200"/>
              <a:gd name="connsiteY972" fmla="*/ 6596047 h 6858000"/>
              <a:gd name="connsiteX973" fmla="*/ 4609411 w 12193200"/>
              <a:gd name="connsiteY973" fmla="*/ 6593179 h 6858000"/>
              <a:gd name="connsiteX974" fmla="*/ 4604078 w 12193200"/>
              <a:gd name="connsiteY974" fmla="*/ 6587763 h 6858000"/>
              <a:gd name="connsiteX975" fmla="*/ 4603764 w 12193200"/>
              <a:gd name="connsiteY975" fmla="*/ 6564826 h 6858000"/>
              <a:gd name="connsiteX976" fmla="*/ 4603764 w 12193200"/>
              <a:gd name="connsiteY976" fmla="*/ 6558454 h 6858000"/>
              <a:gd name="connsiteX977" fmla="*/ 4605019 w 12193200"/>
              <a:gd name="connsiteY977" fmla="*/ 6556224 h 6858000"/>
              <a:gd name="connsiteX978" fmla="*/ 4607215 w 12193200"/>
              <a:gd name="connsiteY978" fmla="*/ 6556224 h 6858000"/>
              <a:gd name="connsiteX979" fmla="*/ 4608156 w 12193200"/>
              <a:gd name="connsiteY979" fmla="*/ 6556224 h 6858000"/>
              <a:gd name="connsiteX980" fmla="*/ 4608784 w 12193200"/>
              <a:gd name="connsiteY980" fmla="*/ 6556224 h 6858000"/>
              <a:gd name="connsiteX981" fmla="*/ 4614745 w 12193200"/>
              <a:gd name="connsiteY981" fmla="*/ 6561321 h 6858000"/>
              <a:gd name="connsiteX982" fmla="*/ 4629176 w 12193200"/>
              <a:gd name="connsiteY982" fmla="*/ 6592861 h 6858000"/>
              <a:gd name="connsiteX983" fmla="*/ 4634824 w 12193200"/>
              <a:gd name="connsiteY983" fmla="*/ 6600825 h 6858000"/>
              <a:gd name="connsiteX984" fmla="*/ 4636706 w 12193200"/>
              <a:gd name="connsiteY984" fmla="*/ 6600825 h 6858000"/>
              <a:gd name="connsiteX985" fmla="*/ 4644236 w 12193200"/>
              <a:gd name="connsiteY985" fmla="*/ 6600825 h 6858000"/>
              <a:gd name="connsiteX986" fmla="*/ 4654589 w 12193200"/>
              <a:gd name="connsiteY986" fmla="*/ 6600825 h 6858000"/>
              <a:gd name="connsiteX987" fmla="*/ 4655844 w 12193200"/>
              <a:gd name="connsiteY987" fmla="*/ 6600825 h 6858000"/>
              <a:gd name="connsiteX988" fmla="*/ 4657727 w 12193200"/>
              <a:gd name="connsiteY988" fmla="*/ 6598914 h 6858000"/>
              <a:gd name="connsiteX989" fmla="*/ 4657727 w 12193200"/>
              <a:gd name="connsiteY989" fmla="*/ 6596684 h 6858000"/>
              <a:gd name="connsiteX990" fmla="*/ 4655216 w 12193200"/>
              <a:gd name="connsiteY990" fmla="*/ 6593816 h 6858000"/>
              <a:gd name="connsiteX991" fmla="*/ 4646119 w 12193200"/>
              <a:gd name="connsiteY991" fmla="*/ 6586170 h 6858000"/>
              <a:gd name="connsiteX992" fmla="*/ 4630431 w 12193200"/>
              <a:gd name="connsiteY992" fmla="*/ 6558454 h 6858000"/>
              <a:gd name="connsiteX993" fmla="*/ 4628235 w 12193200"/>
              <a:gd name="connsiteY993" fmla="*/ 6554312 h 6858000"/>
              <a:gd name="connsiteX994" fmla="*/ 4627921 w 12193200"/>
              <a:gd name="connsiteY994" fmla="*/ 6553675 h 6858000"/>
              <a:gd name="connsiteX995" fmla="*/ 4631059 w 12193200"/>
              <a:gd name="connsiteY995" fmla="*/ 6552082 h 6858000"/>
              <a:gd name="connsiteX996" fmla="*/ 4645491 w 12193200"/>
              <a:gd name="connsiteY996" fmla="*/ 6530100 h 6858000"/>
              <a:gd name="connsiteX997" fmla="*/ 4639216 w 12193200"/>
              <a:gd name="connsiteY997" fmla="*/ 6513852 h 6858000"/>
              <a:gd name="connsiteX998" fmla="*/ 4620078 w 12193200"/>
              <a:gd name="connsiteY998" fmla="*/ 6507162 h 6858000"/>
              <a:gd name="connsiteX999" fmla="*/ 4612862 w 12193200"/>
              <a:gd name="connsiteY999" fmla="*/ 6507162 h 6858000"/>
              <a:gd name="connsiteX1000" fmla="*/ 4594665 w 12193200"/>
              <a:gd name="connsiteY1000" fmla="*/ 6507799 h 6858000"/>
              <a:gd name="connsiteX1001" fmla="*/ 4585253 w 12193200"/>
              <a:gd name="connsiteY1001" fmla="*/ 6507481 h 6858000"/>
              <a:gd name="connsiteX1002" fmla="*/ 4579920 w 12193200"/>
              <a:gd name="connsiteY1002" fmla="*/ 6507162 h 6858000"/>
              <a:gd name="connsiteX1003" fmla="*/ 6217287 w 12193200"/>
              <a:gd name="connsiteY1003" fmla="*/ 6502401 h 6858000"/>
              <a:gd name="connsiteX1004" fmla="*/ 6216334 w 12193200"/>
              <a:gd name="connsiteY1004" fmla="*/ 6503354 h 6858000"/>
              <a:gd name="connsiteX1005" fmla="*/ 6218239 w 12193200"/>
              <a:gd name="connsiteY1005" fmla="*/ 6507164 h 6858000"/>
              <a:gd name="connsiteX1006" fmla="*/ 6217922 w 12193200"/>
              <a:gd name="connsiteY1006" fmla="*/ 6516371 h 6858000"/>
              <a:gd name="connsiteX1007" fmla="*/ 6207762 w 12193200"/>
              <a:gd name="connsiteY1007" fmla="*/ 6512561 h 6858000"/>
              <a:gd name="connsiteX1008" fmla="*/ 6201729 w 12193200"/>
              <a:gd name="connsiteY1008" fmla="*/ 6524944 h 6858000"/>
              <a:gd name="connsiteX1009" fmla="*/ 6207127 w 12193200"/>
              <a:gd name="connsiteY1009" fmla="*/ 6537326 h 6858000"/>
              <a:gd name="connsiteX1010" fmla="*/ 6209032 w 12193200"/>
              <a:gd name="connsiteY1010" fmla="*/ 6536374 h 6858000"/>
              <a:gd name="connsiteX1011" fmla="*/ 6209349 w 12193200"/>
              <a:gd name="connsiteY1011" fmla="*/ 6535104 h 6858000"/>
              <a:gd name="connsiteX1012" fmla="*/ 6228399 w 12193200"/>
              <a:gd name="connsiteY1012" fmla="*/ 6525261 h 6858000"/>
              <a:gd name="connsiteX1013" fmla="*/ 6229987 w 12193200"/>
              <a:gd name="connsiteY1013" fmla="*/ 6526214 h 6858000"/>
              <a:gd name="connsiteX1014" fmla="*/ 6230939 w 12193200"/>
              <a:gd name="connsiteY1014" fmla="*/ 6525896 h 6858000"/>
              <a:gd name="connsiteX1015" fmla="*/ 6228082 w 12193200"/>
              <a:gd name="connsiteY1015" fmla="*/ 6520181 h 6858000"/>
              <a:gd name="connsiteX1016" fmla="*/ 6221732 w 12193200"/>
              <a:gd name="connsiteY1016" fmla="*/ 6523356 h 6858000"/>
              <a:gd name="connsiteX1017" fmla="*/ 6222367 w 12193200"/>
              <a:gd name="connsiteY1017" fmla="*/ 6510339 h 6858000"/>
              <a:gd name="connsiteX1018" fmla="*/ 6217287 w 12193200"/>
              <a:gd name="connsiteY1018" fmla="*/ 6502401 h 6858000"/>
              <a:gd name="connsiteX1019" fmla="*/ 5095665 w 12193200"/>
              <a:gd name="connsiteY1019" fmla="*/ 6500812 h 6858000"/>
              <a:gd name="connsiteX1020" fmla="*/ 5094092 w 12193200"/>
              <a:gd name="connsiteY1020" fmla="*/ 6501132 h 6858000"/>
              <a:gd name="connsiteX1021" fmla="*/ 5075217 w 12193200"/>
              <a:gd name="connsiteY1021" fmla="*/ 6503368 h 6858000"/>
              <a:gd name="connsiteX1022" fmla="*/ 5072700 w 12193200"/>
              <a:gd name="connsiteY1022" fmla="*/ 6505604 h 6858000"/>
              <a:gd name="connsiteX1023" fmla="*/ 5072700 w 12193200"/>
              <a:gd name="connsiteY1023" fmla="*/ 6507841 h 6858000"/>
              <a:gd name="connsiteX1024" fmla="*/ 5075532 w 12193200"/>
              <a:gd name="connsiteY1024" fmla="*/ 6510396 h 6858000"/>
              <a:gd name="connsiteX1025" fmla="*/ 5081823 w 12193200"/>
              <a:gd name="connsiteY1025" fmla="*/ 6518702 h 6858000"/>
              <a:gd name="connsiteX1026" fmla="*/ 5081823 w 12193200"/>
              <a:gd name="connsiteY1026" fmla="*/ 6533078 h 6858000"/>
              <a:gd name="connsiteX1027" fmla="*/ 5082138 w 12193200"/>
              <a:gd name="connsiteY1027" fmla="*/ 6535315 h 6858000"/>
              <a:gd name="connsiteX1028" fmla="*/ 5080880 w 12193200"/>
              <a:gd name="connsiteY1028" fmla="*/ 6537551 h 6858000"/>
              <a:gd name="connsiteX1029" fmla="*/ 5079937 w 12193200"/>
              <a:gd name="connsiteY1029" fmla="*/ 6536912 h 6858000"/>
              <a:gd name="connsiteX1030" fmla="*/ 5067982 w 12193200"/>
              <a:gd name="connsiteY1030" fmla="*/ 6534356 h 6858000"/>
              <a:gd name="connsiteX1031" fmla="*/ 5038726 w 12193200"/>
              <a:gd name="connsiteY1031" fmla="*/ 6570776 h 6858000"/>
              <a:gd name="connsiteX1032" fmla="*/ 5062634 w 12193200"/>
              <a:gd name="connsiteY1032" fmla="*/ 6602722 h 6858000"/>
              <a:gd name="connsiteX1033" fmla="*/ 5074274 w 12193200"/>
              <a:gd name="connsiteY1033" fmla="*/ 6598889 h 6858000"/>
              <a:gd name="connsiteX1034" fmla="*/ 5081194 w 12193200"/>
              <a:gd name="connsiteY1034" fmla="*/ 6593458 h 6858000"/>
              <a:gd name="connsiteX1035" fmla="*/ 5082138 w 12193200"/>
              <a:gd name="connsiteY1035" fmla="*/ 6592499 h 6858000"/>
              <a:gd name="connsiteX1036" fmla="*/ 5083396 w 12193200"/>
              <a:gd name="connsiteY1036" fmla="*/ 6596014 h 6858000"/>
              <a:gd name="connsiteX1037" fmla="*/ 5083711 w 12193200"/>
              <a:gd name="connsiteY1037" fmla="*/ 6601764 h 6858000"/>
              <a:gd name="connsiteX1038" fmla="*/ 5085284 w 12193200"/>
              <a:gd name="connsiteY1038" fmla="*/ 6604000 h 6858000"/>
              <a:gd name="connsiteX1039" fmla="*/ 5087800 w 12193200"/>
              <a:gd name="connsiteY1039" fmla="*/ 6603681 h 6858000"/>
              <a:gd name="connsiteX1040" fmla="*/ 5104158 w 12193200"/>
              <a:gd name="connsiteY1040" fmla="*/ 6600486 h 6858000"/>
              <a:gd name="connsiteX1041" fmla="*/ 5106989 w 12193200"/>
              <a:gd name="connsiteY1041" fmla="*/ 6598250 h 6858000"/>
              <a:gd name="connsiteX1042" fmla="*/ 5106989 w 12193200"/>
              <a:gd name="connsiteY1042" fmla="*/ 6595694 h 6858000"/>
              <a:gd name="connsiteX1043" fmla="*/ 5105102 w 12193200"/>
              <a:gd name="connsiteY1043" fmla="*/ 6594416 h 6858000"/>
              <a:gd name="connsiteX1044" fmla="*/ 5097552 w 12193200"/>
              <a:gd name="connsiteY1044" fmla="*/ 6590583 h 6858000"/>
              <a:gd name="connsiteX1045" fmla="*/ 5096608 w 12193200"/>
              <a:gd name="connsiteY1045" fmla="*/ 6567581 h 6858000"/>
              <a:gd name="connsiteX1046" fmla="*/ 5096608 w 12193200"/>
              <a:gd name="connsiteY1046" fmla="*/ 6543621 h 6858000"/>
              <a:gd name="connsiteX1047" fmla="*/ 5097552 w 12193200"/>
              <a:gd name="connsiteY1047" fmla="*/ 6503368 h 6858000"/>
              <a:gd name="connsiteX1048" fmla="*/ 5095665 w 12193200"/>
              <a:gd name="connsiteY1048" fmla="*/ 6500812 h 6858000"/>
              <a:gd name="connsiteX1049" fmla="*/ 4830007 w 12193200"/>
              <a:gd name="connsiteY1049" fmla="*/ 6500812 h 6858000"/>
              <a:gd name="connsiteX1050" fmla="*/ 4827826 w 12193200"/>
              <a:gd name="connsiteY1050" fmla="*/ 6501131 h 6858000"/>
              <a:gd name="connsiteX1051" fmla="*/ 4809132 w 12193200"/>
              <a:gd name="connsiteY1051" fmla="*/ 6503997 h 6858000"/>
              <a:gd name="connsiteX1052" fmla="*/ 4806951 w 12193200"/>
              <a:gd name="connsiteY1052" fmla="*/ 6505908 h 6858000"/>
              <a:gd name="connsiteX1053" fmla="*/ 4806951 w 12193200"/>
              <a:gd name="connsiteY1053" fmla="*/ 6507819 h 6858000"/>
              <a:gd name="connsiteX1054" fmla="*/ 4811002 w 12193200"/>
              <a:gd name="connsiteY1054" fmla="*/ 6510049 h 6858000"/>
              <a:gd name="connsiteX1055" fmla="*/ 4815988 w 12193200"/>
              <a:gd name="connsiteY1055" fmla="*/ 6514826 h 6858000"/>
              <a:gd name="connsiteX1056" fmla="*/ 4816610 w 12193200"/>
              <a:gd name="connsiteY1056" fmla="*/ 6541898 h 6858000"/>
              <a:gd name="connsiteX1057" fmla="*/ 4816610 w 12193200"/>
              <a:gd name="connsiteY1057" fmla="*/ 6549224 h 6858000"/>
              <a:gd name="connsiteX1058" fmla="*/ 4815988 w 12193200"/>
              <a:gd name="connsiteY1058" fmla="*/ 6590946 h 6858000"/>
              <a:gd name="connsiteX1059" fmla="*/ 4815988 w 12193200"/>
              <a:gd name="connsiteY1059" fmla="*/ 6592220 h 6858000"/>
              <a:gd name="connsiteX1060" fmla="*/ 4818168 w 12193200"/>
              <a:gd name="connsiteY1060" fmla="*/ 6596679 h 6858000"/>
              <a:gd name="connsiteX1061" fmla="*/ 4839666 w 12193200"/>
              <a:gd name="connsiteY1061" fmla="*/ 6602412 h 6858000"/>
              <a:gd name="connsiteX1062" fmla="*/ 4873626 w 12193200"/>
              <a:gd name="connsiteY1062" fmla="*/ 6565148 h 6858000"/>
              <a:gd name="connsiteX1063" fmla="*/ 4849636 w 12193200"/>
              <a:gd name="connsiteY1063" fmla="*/ 6534254 h 6858000"/>
              <a:gd name="connsiteX1064" fmla="*/ 4836550 w 12193200"/>
              <a:gd name="connsiteY1064" fmla="*/ 6540306 h 6858000"/>
              <a:gd name="connsiteX1065" fmla="*/ 4831253 w 12193200"/>
              <a:gd name="connsiteY1065" fmla="*/ 6544765 h 6858000"/>
              <a:gd name="connsiteX1066" fmla="*/ 4830631 w 12193200"/>
              <a:gd name="connsiteY1066" fmla="*/ 6544128 h 6858000"/>
              <a:gd name="connsiteX1067" fmla="*/ 4830631 w 12193200"/>
              <a:gd name="connsiteY1067" fmla="*/ 6543172 h 6858000"/>
              <a:gd name="connsiteX1068" fmla="*/ 4830942 w 12193200"/>
              <a:gd name="connsiteY1068" fmla="*/ 6540943 h 6858000"/>
              <a:gd name="connsiteX1069" fmla="*/ 4831253 w 12193200"/>
              <a:gd name="connsiteY1069" fmla="*/ 6522470 h 6858000"/>
              <a:gd name="connsiteX1070" fmla="*/ 4831565 w 12193200"/>
              <a:gd name="connsiteY1070" fmla="*/ 6504953 h 6858000"/>
              <a:gd name="connsiteX1071" fmla="*/ 4831565 w 12193200"/>
              <a:gd name="connsiteY1071" fmla="*/ 6503042 h 6858000"/>
              <a:gd name="connsiteX1072" fmla="*/ 4830007 w 12193200"/>
              <a:gd name="connsiteY1072" fmla="*/ 6500812 h 6858000"/>
              <a:gd name="connsiteX1073" fmla="*/ 4790601 w 12193200"/>
              <a:gd name="connsiteY1073" fmla="*/ 6500812 h 6858000"/>
              <a:gd name="connsiteX1074" fmla="*/ 4788993 w 12193200"/>
              <a:gd name="connsiteY1074" fmla="*/ 6501132 h 6858000"/>
              <a:gd name="connsiteX1075" fmla="*/ 4770001 w 12193200"/>
              <a:gd name="connsiteY1075" fmla="*/ 6503368 h 6858000"/>
              <a:gd name="connsiteX1076" fmla="*/ 4767425 w 12193200"/>
              <a:gd name="connsiteY1076" fmla="*/ 6505604 h 6858000"/>
              <a:gd name="connsiteX1077" fmla="*/ 4767425 w 12193200"/>
              <a:gd name="connsiteY1077" fmla="*/ 6507841 h 6858000"/>
              <a:gd name="connsiteX1078" fmla="*/ 4770322 w 12193200"/>
              <a:gd name="connsiteY1078" fmla="*/ 6510396 h 6858000"/>
              <a:gd name="connsiteX1079" fmla="*/ 4776438 w 12193200"/>
              <a:gd name="connsiteY1079" fmla="*/ 6518702 h 6858000"/>
              <a:gd name="connsiteX1080" fmla="*/ 4776438 w 12193200"/>
              <a:gd name="connsiteY1080" fmla="*/ 6533078 h 6858000"/>
              <a:gd name="connsiteX1081" fmla="*/ 4776760 w 12193200"/>
              <a:gd name="connsiteY1081" fmla="*/ 6535315 h 6858000"/>
              <a:gd name="connsiteX1082" fmla="*/ 4775472 w 12193200"/>
              <a:gd name="connsiteY1082" fmla="*/ 6537551 h 6858000"/>
              <a:gd name="connsiteX1083" fmla="*/ 4774507 w 12193200"/>
              <a:gd name="connsiteY1083" fmla="*/ 6536912 h 6858000"/>
              <a:gd name="connsiteX1084" fmla="*/ 4762597 w 12193200"/>
              <a:gd name="connsiteY1084" fmla="*/ 6534356 h 6858000"/>
              <a:gd name="connsiteX1085" fmla="*/ 4732339 w 12193200"/>
              <a:gd name="connsiteY1085" fmla="*/ 6570776 h 6858000"/>
              <a:gd name="connsiteX1086" fmla="*/ 4757125 w 12193200"/>
              <a:gd name="connsiteY1086" fmla="*/ 6602722 h 6858000"/>
              <a:gd name="connsiteX1087" fmla="*/ 4769035 w 12193200"/>
              <a:gd name="connsiteY1087" fmla="*/ 6598889 h 6858000"/>
              <a:gd name="connsiteX1088" fmla="*/ 4775795 w 12193200"/>
              <a:gd name="connsiteY1088" fmla="*/ 6593458 h 6858000"/>
              <a:gd name="connsiteX1089" fmla="*/ 4776760 w 12193200"/>
              <a:gd name="connsiteY1089" fmla="*/ 6592499 h 6858000"/>
              <a:gd name="connsiteX1090" fmla="*/ 4778048 w 12193200"/>
              <a:gd name="connsiteY1090" fmla="*/ 6596014 h 6858000"/>
              <a:gd name="connsiteX1091" fmla="*/ 4778369 w 12193200"/>
              <a:gd name="connsiteY1091" fmla="*/ 6601764 h 6858000"/>
              <a:gd name="connsiteX1092" fmla="*/ 4779979 w 12193200"/>
              <a:gd name="connsiteY1092" fmla="*/ 6604000 h 6858000"/>
              <a:gd name="connsiteX1093" fmla="*/ 4782232 w 12193200"/>
              <a:gd name="connsiteY1093" fmla="*/ 6603681 h 6858000"/>
              <a:gd name="connsiteX1094" fmla="*/ 4799292 w 12193200"/>
              <a:gd name="connsiteY1094" fmla="*/ 6600486 h 6858000"/>
              <a:gd name="connsiteX1095" fmla="*/ 4802189 w 12193200"/>
              <a:gd name="connsiteY1095" fmla="*/ 6598250 h 6858000"/>
              <a:gd name="connsiteX1096" fmla="*/ 4802189 w 12193200"/>
              <a:gd name="connsiteY1096" fmla="*/ 6595694 h 6858000"/>
              <a:gd name="connsiteX1097" fmla="*/ 4800258 w 12193200"/>
              <a:gd name="connsiteY1097" fmla="*/ 6594416 h 6858000"/>
              <a:gd name="connsiteX1098" fmla="*/ 4792534 w 12193200"/>
              <a:gd name="connsiteY1098" fmla="*/ 6590583 h 6858000"/>
              <a:gd name="connsiteX1099" fmla="*/ 4791567 w 12193200"/>
              <a:gd name="connsiteY1099" fmla="*/ 6567581 h 6858000"/>
              <a:gd name="connsiteX1100" fmla="*/ 4791567 w 12193200"/>
              <a:gd name="connsiteY1100" fmla="*/ 6543621 h 6858000"/>
              <a:gd name="connsiteX1101" fmla="*/ 4792211 w 12193200"/>
              <a:gd name="connsiteY1101" fmla="*/ 6503368 h 6858000"/>
              <a:gd name="connsiteX1102" fmla="*/ 4790601 w 12193200"/>
              <a:gd name="connsiteY1102" fmla="*/ 6500812 h 6858000"/>
              <a:gd name="connsiteX1103" fmla="*/ 6026790 w 12193200"/>
              <a:gd name="connsiteY1103" fmla="*/ 6469063 h 6858000"/>
              <a:gd name="connsiteX1104" fmla="*/ 6062251 w 12193200"/>
              <a:gd name="connsiteY1104" fmla="*/ 6469063 h 6858000"/>
              <a:gd name="connsiteX1105" fmla="*/ 6073434 w 12193200"/>
              <a:gd name="connsiteY1105" fmla="*/ 6470671 h 6858000"/>
              <a:gd name="connsiteX1106" fmla="*/ 6073113 w 12193200"/>
              <a:gd name="connsiteY1106" fmla="*/ 6473566 h 6858000"/>
              <a:gd name="connsiteX1107" fmla="*/ 6067682 w 12193200"/>
              <a:gd name="connsiteY1107" fmla="*/ 6481286 h 6858000"/>
              <a:gd name="connsiteX1108" fmla="*/ 6067682 w 12193200"/>
              <a:gd name="connsiteY1108" fmla="*/ 6481607 h 6858000"/>
              <a:gd name="connsiteX1109" fmla="*/ 6079183 w 12193200"/>
              <a:gd name="connsiteY1109" fmla="*/ 6490292 h 6858000"/>
              <a:gd name="connsiteX1110" fmla="*/ 6089726 w 12193200"/>
              <a:gd name="connsiteY1110" fmla="*/ 6494473 h 6858000"/>
              <a:gd name="connsiteX1111" fmla="*/ 6091643 w 12193200"/>
              <a:gd name="connsiteY1111" fmla="*/ 6493187 h 6858000"/>
              <a:gd name="connsiteX1112" fmla="*/ 6100588 w 12193200"/>
              <a:gd name="connsiteY1112" fmla="*/ 6480642 h 6858000"/>
              <a:gd name="connsiteX1113" fmla="*/ 6100269 w 12193200"/>
              <a:gd name="connsiteY1113" fmla="*/ 6478391 h 6858000"/>
              <a:gd name="connsiteX1114" fmla="*/ 6099311 w 12193200"/>
              <a:gd name="connsiteY1114" fmla="*/ 6476139 h 6858000"/>
              <a:gd name="connsiteX1115" fmla="*/ 6099311 w 12193200"/>
              <a:gd name="connsiteY1115" fmla="*/ 6475817 h 6858000"/>
              <a:gd name="connsiteX1116" fmla="*/ 6096435 w 12193200"/>
              <a:gd name="connsiteY1116" fmla="*/ 6472923 h 6858000"/>
              <a:gd name="connsiteX1117" fmla="*/ 6101866 w 12193200"/>
              <a:gd name="connsiteY1117" fmla="*/ 6469063 h 6858000"/>
              <a:gd name="connsiteX1118" fmla="*/ 6102505 w 12193200"/>
              <a:gd name="connsiteY1118" fmla="*/ 6469063 h 6858000"/>
              <a:gd name="connsiteX1119" fmla="*/ 6102825 w 12193200"/>
              <a:gd name="connsiteY1119" fmla="*/ 6469063 h 6858000"/>
              <a:gd name="connsiteX1120" fmla="*/ 6106978 w 12193200"/>
              <a:gd name="connsiteY1120" fmla="*/ 6473244 h 6858000"/>
              <a:gd name="connsiteX1121" fmla="*/ 6105061 w 12193200"/>
              <a:gd name="connsiteY1121" fmla="*/ 6480642 h 6858000"/>
              <a:gd name="connsiteX1122" fmla="*/ 6114006 w 12193200"/>
              <a:gd name="connsiteY1122" fmla="*/ 6493187 h 6858000"/>
              <a:gd name="connsiteX1123" fmla="*/ 6115604 w 12193200"/>
              <a:gd name="connsiteY1123" fmla="*/ 6494473 h 6858000"/>
              <a:gd name="connsiteX1124" fmla="*/ 6126466 w 12193200"/>
              <a:gd name="connsiteY1124" fmla="*/ 6490292 h 6858000"/>
              <a:gd name="connsiteX1125" fmla="*/ 6137967 w 12193200"/>
              <a:gd name="connsiteY1125" fmla="*/ 6481607 h 6858000"/>
              <a:gd name="connsiteX1126" fmla="*/ 6137967 w 12193200"/>
              <a:gd name="connsiteY1126" fmla="*/ 6481286 h 6858000"/>
              <a:gd name="connsiteX1127" fmla="*/ 6132536 w 12193200"/>
              <a:gd name="connsiteY1127" fmla="*/ 6473566 h 6858000"/>
              <a:gd name="connsiteX1128" fmla="*/ 6132536 w 12193200"/>
              <a:gd name="connsiteY1128" fmla="*/ 6470671 h 6858000"/>
              <a:gd name="connsiteX1129" fmla="*/ 6143398 w 12193200"/>
              <a:gd name="connsiteY1129" fmla="*/ 6469063 h 6858000"/>
              <a:gd name="connsiteX1130" fmla="*/ 6179819 w 12193200"/>
              <a:gd name="connsiteY1130" fmla="*/ 6469063 h 6858000"/>
              <a:gd name="connsiteX1131" fmla="*/ 6180138 w 12193200"/>
              <a:gd name="connsiteY1131" fmla="*/ 6478069 h 6858000"/>
              <a:gd name="connsiteX1132" fmla="*/ 6177582 w 12193200"/>
              <a:gd name="connsiteY1132" fmla="*/ 6506053 h 6858000"/>
              <a:gd name="connsiteX1133" fmla="*/ 6117840 w 12193200"/>
              <a:gd name="connsiteY1133" fmla="*/ 6496725 h 6858000"/>
              <a:gd name="connsiteX1134" fmla="*/ 6118799 w 12193200"/>
              <a:gd name="connsiteY1134" fmla="*/ 6502515 h 6858000"/>
              <a:gd name="connsiteX1135" fmla="*/ 6103464 w 12193200"/>
              <a:gd name="connsiteY1135" fmla="*/ 6518276 h 6858000"/>
              <a:gd name="connsiteX1136" fmla="*/ 6102825 w 12193200"/>
              <a:gd name="connsiteY1136" fmla="*/ 6518276 h 6858000"/>
              <a:gd name="connsiteX1137" fmla="*/ 6102505 w 12193200"/>
              <a:gd name="connsiteY1137" fmla="*/ 6518276 h 6858000"/>
              <a:gd name="connsiteX1138" fmla="*/ 6087170 w 12193200"/>
              <a:gd name="connsiteY1138" fmla="*/ 6502515 h 6858000"/>
              <a:gd name="connsiteX1139" fmla="*/ 6088448 w 12193200"/>
              <a:gd name="connsiteY1139" fmla="*/ 6496725 h 6858000"/>
              <a:gd name="connsiteX1140" fmla="*/ 6028706 w 12193200"/>
              <a:gd name="connsiteY1140" fmla="*/ 6506053 h 6858000"/>
              <a:gd name="connsiteX1141" fmla="*/ 6026150 w 12193200"/>
              <a:gd name="connsiteY1141" fmla="*/ 6478069 h 6858000"/>
              <a:gd name="connsiteX1142" fmla="*/ 6026790 w 12193200"/>
              <a:gd name="connsiteY1142" fmla="*/ 6469063 h 6858000"/>
              <a:gd name="connsiteX1143" fmla="*/ 6028696 w 12193200"/>
              <a:gd name="connsiteY1143" fmla="*/ 6456363 h 6858000"/>
              <a:gd name="connsiteX1144" fmla="*/ 6102825 w 12193200"/>
              <a:gd name="connsiteY1144" fmla="*/ 6456363 h 6858000"/>
              <a:gd name="connsiteX1145" fmla="*/ 6177593 w 12193200"/>
              <a:gd name="connsiteY1145" fmla="*/ 6456363 h 6858000"/>
              <a:gd name="connsiteX1146" fmla="*/ 6178551 w 12193200"/>
              <a:gd name="connsiteY1146" fmla="*/ 6460909 h 6858000"/>
              <a:gd name="connsiteX1147" fmla="*/ 6143404 w 12193200"/>
              <a:gd name="connsiteY1147" fmla="*/ 6460909 h 6858000"/>
              <a:gd name="connsiteX1148" fmla="*/ 6121996 w 12193200"/>
              <a:gd name="connsiteY1148" fmla="*/ 6473248 h 6858000"/>
              <a:gd name="connsiteX1149" fmla="*/ 6126150 w 12193200"/>
              <a:gd name="connsiteY1149" fmla="*/ 6481041 h 6858000"/>
              <a:gd name="connsiteX1150" fmla="*/ 6116245 w 12193200"/>
              <a:gd name="connsiteY1150" fmla="*/ 6484938 h 6858000"/>
              <a:gd name="connsiteX1151" fmla="*/ 6113369 w 12193200"/>
              <a:gd name="connsiteY1151" fmla="*/ 6480067 h 6858000"/>
              <a:gd name="connsiteX1152" fmla="*/ 6115606 w 12193200"/>
              <a:gd name="connsiteY1152" fmla="*/ 6472923 h 6858000"/>
              <a:gd name="connsiteX1153" fmla="*/ 6102825 w 12193200"/>
              <a:gd name="connsiteY1153" fmla="*/ 6461558 h 6858000"/>
              <a:gd name="connsiteX1154" fmla="*/ 6093559 w 12193200"/>
              <a:gd name="connsiteY1154" fmla="*/ 6464805 h 6858000"/>
              <a:gd name="connsiteX1155" fmla="*/ 6092920 w 12193200"/>
              <a:gd name="connsiteY1155" fmla="*/ 6465455 h 6858000"/>
              <a:gd name="connsiteX1156" fmla="*/ 6086850 w 12193200"/>
              <a:gd name="connsiteY1156" fmla="*/ 6472599 h 6858000"/>
              <a:gd name="connsiteX1157" fmla="*/ 6086850 w 12193200"/>
              <a:gd name="connsiteY1157" fmla="*/ 6476495 h 6858000"/>
              <a:gd name="connsiteX1158" fmla="*/ 6089405 w 12193200"/>
              <a:gd name="connsiteY1158" fmla="*/ 6477145 h 6858000"/>
              <a:gd name="connsiteX1159" fmla="*/ 6091642 w 12193200"/>
              <a:gd name="connsiteY1159" fmla="*/ 6478768 h 6858000"/>
              <a:gd name="connsiteX1160" fmla="*/ 6089405 w 12193200"/>
              <a:gd name="connsiteY1160" fmla="*/ 6484938 h 6858000"/>
              <a:gd name="connsiteX1161" fmla="*/ 6079500 w 12193200"/>
              <a:gd name="connsiteY1161" fmla="*/ 6481041 h 6858000"/>
              <a:gd name="connsiteX1162" fmla="*/ 6083654 w 12193200"/>
              <a:gd name="connsiteY1162" fmla="*/ 6473248 h 6858000"/>
              <a:gd name="connsiteX1163" fmla="*/ 6062246 w 12193200"/>
              <a:gd name="connsiteY1163" fmla="*/ 6460909 h 6858000"/>
              <a:gd name="connsiteX1164" fmla="*/ 6027738 w 12193200"/>
              <a:gd name="connsiteY1164" fmla="*/ 6460909 h 6858000"/>
              <a:gd name="connsiteX1165" fmla="*/ 6028696 w 12193200"/>
              <a:gd name="connsiteY1165" fmla="*/ 6456363 h 6858000"/>
              <a:gd name="connsiteX1166" fmla="*/ 6141612 w 12193200"/>
              <a:gd name="connsiteY1166" fmla="*/ 6418263 h 6858000"/>
              <a:gd name="connsiteX1167" fmla="*/ 6151563 w 12193200"/>
              <a:gd name="connsiteY1167" fmla="*/ 6425005 h 6858000"/>
              <a:gd name="connsiteX1168" fmla="*/ 6151563 w 12193200"/>
              <a:gd name="connsiteY1168" fmla="*/ 6446838 h 6858000"/>
              <a:gd name="connsiteX1169" fmla="*/ 6129338 w 12193200"/>
              <a:gd name="connsiteY1169" fmla="*/ 6446838 h 6858000"/>
              <a:gd name="connsiteX1170" fmla="*/ 6129338 w 12193200"/>
              <a:gd name="connsiteY1170" fmla="*/ 6424042 h 6858000"/>
              <a:gd name="connsiteX1171" fmla="*/ 6130665 w 12193200"/>
              <a:gd name="connsiteY1171" fmla="*/ 6420189 h 6858000"/>
              <a:gd name="connsiteX1172" fmla="*/ 6141612 w 12193200"/>
              <a:gd name="connsiteY1172" fmla="*/ 6418263 h 6858000"/>
              <a:gd name="connsiteX1173" fmla="*/ 6065069 w 12193200"/>
              <a:gd name="connsiteY1173" fmla="*/ 6418263 h 6858000"/>
              <a:gd name="connsiteX1174" fmla="*/ 6075700 w 12193200"/>
              <a:gd name="connsiteY1174" fmla="*/ 6420189 h 6858000"/>
              <a:gd name="connsiteX1175" fmla="*/ 6076951 w 12193200"/>
              <a:gd name="connsiteY1175" fmla="*/ 6424042 h 6858000"/>
              <a:gd name="connsiteX1176" fmla="*/ 6076951 w 12193200"/>
              <a:gd name="connsiteY1176" fmla="*/ 6446838 h 6858000"/>
              <a:gd name="connsiteX1177" fmla="*/ 6056313 w 12193200"/>
              <a:gd name="connsiteY1177" fmla="*/ 6446838 h 6858000"/>
              <a:gd name="connsiteX1178" fmla="*/ 6056313 w 12193200"/>
              <a:gd name="connsiteY1178" fmla="*/ 6425005 h 6858000"/>
              <a:gd name="connsiteX1179" fmla="*/ 6065069 w 12193200"/>
              <a:gd name="connsiteY1179" fmla="*/ 6418263 h 6858000"/>
              <a:gd name="connsiteX1180" fmla="*/ 6102991 w 12193200"/>
              <a:gd name="connsiteY1180" fmla="*/ 6410326 h 6858000"/>
              <a:gd name="connsiteX1181" fmla="*/ 6119813 w 12193200"/>
              <a:gd name="connsiteY1181" fmla="*/ 6424296 h 6858000"/>
              <a:gd name="connsiteX1182" fmla="*/ 6119813 w 12193200"/>
              <a:gd name="connsiteY1182" fmla="*/ 6446839 h 6858000"/>
              <a:gd name="connsiteX1183" fmla="*/ 6102991 w 12193200"/>
              <a:gd name="connsiteY1183" fmla="*/ 6446839 h 6858000"/>
              <a:gd name="connsiteX1184" fmla="*/ 6086475 w 12193200"/>
              <a:gd name="connsiteY1184" fmla="*/ 6446839 h 6858000"/>
              <a:gd name="connsiteX1185" fmla="*/ 6086475 w 12193200"/>
              <a:gd name="connsiteY1185" fmla="*/ 6424296 h 6858000"/>
              <a:gd name="connsiteX1186" fmla="*/ 6102991 w 12193200"/>
              <a:gd name="connsiteY1186" fmla="*/ 6410326 h 6858000"/>
              <a:gd name="connsiteX1187" fmla="*/ 6113463 w 12193200"/>
              <a:gd name="connsiteY1187" fmla="*/ 6399213 h 6858000"/>
              <a:gd name="connsiteX1188" fmla="*/ 6135688 w 12193200"/>
              <a:gd name="connsiteY1188" fmla="*/ 6409373 h 6858000"/>
              <a:gd name="connsiteX1189" fmla="*/ 6126923 w 12193200"/>
              <a:gd name="connsiteY1189" fmla="*/ 6411913 h 6858000"/>
              <a:gd name="connsiteX1190" fmla="*/ 6113463 w 12193200"/>
              <a:gd name="connsiteY1190" fmla="*/ 6402070 h 6858000"/>
              <a:gd name="connsiteX1191" fmla="*/ 6092825 w 12193200"/>
              <a:gd name="connsiteY1191" fmla="*/ 6399213 h 6858000"/>
              <a:gd name="connsiteX1192" fmla="*/ 6092825 w 12193200"/>
              <a:gd name="connsiteY1192" fmla="*/ 6402070 h 6858000"/>
              <a:gd name="connsiteX1193" fmla="*/ 6079490 w 12193200"/>
              <a:gd name="connsiteY1193" fmla="*/ 6411913 h 6858000"/>
              <a:gd name="connsiteX1194" fmla="*/ 6070600 w 12193200"/>
              <a:gd name="connsiteY1194" fmla="*/ 6409373 h 6858000"/>
              <a:gd name="connsiteX1195" fmla="*/ 6092825 w 12193200"/>
              <a:gd name="connsiteY1195" fmla="*/ 6399213 h 6858000"/>
              <a:gd name="connsiteX1196" fmla="*/ 6100763 w 12193200"/>
              <a:gd name="connsiteY1196" fmla="*/ 6367463 h 6858000"/>
              <a:gd name="connsiteX1197" fmla="*/ 6102350 w 12193200"/>
              <a:gd name="connsiteY1197" fmla="*/ 6367463 h 6858000"/>
              <a:gd name="connsiteX1198" fmla="*/ 6105526 w 12193200"/>
              <a:gd name="connsiteY1198" fmla="*/ 6367463 h 6858000"/>
              <a:gd name="connsiteX1199" fmla="*/ 6105526 w 12193200"/>
              <a:gd name="connsiteY1199" fmla="*/ 6381750 h 6858000"/>
              <a:gd name="connsiteX1200" fmla="*/ 6119813 w 12193200"/>
              <a:gd name="connsiteY1200" fmla="*/ 6381750 h 6858000"/>
              <a:gd name="connsiteX1201" fmla="*/ 6119813 w 12193200"/>
              <a:gd name="connsiteY1201" fmla="*/ 6388101 h 6858000"/>
              <a:gd name="connsiteX1202" fmla="*/ 6105526 w 12193200"/>
              <a:gd name="connsiteY1202" fmla="*/ 6388101 h 6858000"/>
              <a:gd name="connsiteX1203" fmla="*/ 6105526 w 12193200"/>
              <a:gd name="connsiteY1203" fmla="*/ 6400801 h 6858000"/>
              <a:gd name="connsiteX1204" fmla="*/ 6102350 w 12193200"/>
              <a:gd name="connsiteY1204" fmla="*/ 6400801 h 6858000"/>
              <a:gd name="connsiteX1205" fmla="*/ 6100763 w 12193200"/>
              <a:gd name="connsiteY1205" fmla="*/ 6400801 h 6858000"/>
              <a:gd name="connsiteX1206" fmla="*/ 6100763 w 12193200"/>
              <a:gd name="connsiteY1206" fmla="*/ 6388101 h 6858000"/>
              <a:gd name="connsiteX1207" fmla="*/ 6086475 w 12193200"/>
              <a:gd name="connsiteY1207" fmla="*/ 6388101 h 6858000"/>
              <a:gd name="connsiteX1208" fmla="*/ 6086475 w 12193200"/>
              <a:gd name="connsiteY1208" fmla="*/ 6381750 h 6858000"/>
              <a:gd name="connsiteX1209" fmla="*/ 6100763 w 12193200"/>
              <a:gd name="connsiteY1209" fmla="*/ 6381750 h 6858000"/>
              <a:gd name="connsiteX1210" fmla="*/ 6093640 w 12193200"/>
              <a:gd name="connsiteY1210" fmla="*/ 6361113 h 6858000"/>
              <a:gd name="connsiteX1211" fmla="*/ 6093640 w 12193200"/>
              <a:gd name="connsiteY1211" fmla="*/ 6374422 h 6858000"/>
              <a:gd name="connsiteX1212" fmla="*/ 6080329 w 12193200"/>
              <a:gd name="connsiteY1212" fmla="*/ 6374422 h 6858000"/>
              <a:gd name="connsiteX1213" fmla="*/ 6080329 w 12193200"/>
              <a:gd name="connsiteY1213" fmla="*/ 6394385 h 6858000"/>
              <a:gd name="connsiteX1214" fmla="*/ 6057511 w 12193200"/>
              <a:gd name="connsiteY1214" fmla="*/ 6410862 h 6858000"/>
              <a:gd name="connsiteX1215" fmla="*/ 6046736 w 12193200"/>
              <a:gd name="connsiteY1215" fmla="*/ 6425755 h 6858000"/>
              <a:gd name="connsiteX1216" fmla="*/ 6046736 w 12193200"/>
              <a:gd name="connsiteY1216" fmla="*/ 6447302 h 6858000"/>
              <a:gd name="connsiteX1217" fmla="*/ 6023285 w 12193200"/>
              <a:gd name="connsiteY1217" fmla="*/ 6447302 h 6858000"/>
              <a:gd name="connsiteX1218" fmla="*/ 6022334 w 12193200"/>
              <a:gd name="connsiteY1218" fmla="*/ 6450787 h 6858000"/>
              <a:gd name="connsiteX1219" fmla="*/ 6018215 w 12193200"/>
              <a:gd name="connsiteY1219" fmla="*/ 6478989 h 6858000"/>
              <a:gd name="connsiteX1220" fmla="*/ 6041349 w 12193200"/>
              <a:gd name="connsiteY1220" fmla="*/ 6577535 h 6858000"/>
              <a:gd name="connsiteX1221" fmla="*/ 6094273 w 12193200"/>
              <a:gd name="connsiteY1221" fmla="*/ 6674814 h 6858000"/>
              <a:gd name="connsiteX1222" fmla="*/ 6103147 w 12193200"/>
              <a:gd name="connsiteY1222" fmla="*/ 6680201 h 6858000"/>
              <a:gd name="connsiteX1223" fmla="*/ 6103464 w 12193200"/>
              <a:gd name="connsiteY1223" fmla="*/ 6680201 h 6858000"/>
              <a:gd name="connsiteX1224" fmla="*/ 6103781 w 12193200"/>
              <a:gd name="connsiteY1224" fmla="*/ 6680201 h 6858000"/>
              <a:gd name="connsiteX1225" fmla="*/ 6112971 w 12193200"/>
              <a:gd name="connsiteY1225" fmla="*/ 6674814 h 6858000"/>
              <a:gd name="connsiteX1226" fmla="*/ 6166213 w 12193200"/>
              <a:gd name="connsiteY1226" fmla="*/ 6577535 h 6858000"/>
              <a:gd name="connsiteX1227" fmla="*/ 6189664 w 12193200"/>
              <a:gd name="connsiteY1227" fmla="*/ 6478989 h 6858000"/>
              <a:gd name="connsiteX1228" fmla="*/ 6185544 w 12193200"/>
              <a:gd name="connsiteY1228" fmla="*/ 6450787 h 6858000"/>
              <a:gd name="connsiteX1229" fmla="*/ 6184594 w 12193200"/>
              <a:gd name="connsiteY1229" fmla="*/ 6447302 h 6858000"/>
              <a:gd name="connsiteX1230" fmla="*/ 6160825 w 12193200"/>
              <a:gd name="connsiteY1230" fmla="*/ 6447302 h 6858000"/>
              <a:gd name="connsiteX1231" fmla="*/ 6160825 w 12193200"/>
              <a:gd name="connsiteY1231" fmla="*/ 6425755 h 6858000"/>
              <a:gd name="connsiteX1232" fmla="*/ 6149733 w 12193200"/>
              <a:gd name="connsiteY1232" fmla="*/ 6410862 h 6858000"/>
              <a:gd name="connsiteX1233" fmla="*/ 6127232 w 12193200"/>
              <a:gd name="connsiteY1233" fmla="*/ 6394385 h 6858000"/>
              <a:gd name="connsiteX1234" fmla="*/ 6127232 w 12193200"/>
              <a:gd name="connsiteY1234" fmla="*/ 6374422 h 6858000"/>
              <a:gd name="connsiteX1235" fmla="*/ 6113605 w 12193200"/>
              <a:gd name="connsiteY1235" fmla="*/ 6374422 h 6858000"/>
              <a:gd name="connsiteX1236" fmla="*/ 6113605 w 12193200"/>
              <a:gd name="connsiteY1236" fmla="*/ 6361113 h 6858000"/>
              <a:gd name="connsiteX1237" fmla="*/ 6103464 w 12193200"/>
              <a:gd name="connsiteY1237" fmla="*/ 6361113 h 6858000"/>
              <a:gd name="connsiteX1238" fmla="*/ 6093640 w 12193200"/>
              <a:gd name="connsiteY1238" fmla="*/ 6361113 h 6858000"/>
              <a:gd name="connsiteX1239" fmla="*/ 0 w 12193200"/>
              <a:gd name="connsiteY1239" fmla="*/ 0 h 6858000"/>
              <a:gd name="connsiteX1240" fmla="*/ 12193200 w 12193200"/>
              <a:gd name="connsiteY1240" fmla="*/ 0 h 6858000"/>
              <a:gd name="connsiteX1241" fmla="*/ 12193200 w 12193200"/>
              <a:gd name="connsiteY1241" fmla="*/ 6858000 h 6858000"/>
              <a:gd name="connsiteX1242" fmla="*/ 0 w 12193200"/>
              <a:gd name="connsiteY12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12193200" h="6858000">
                <a:moveTo>
                  <a:pt x="6145743" y="6690331"/>
                </a:moveTo>
                <a:cubicBezTo>
                  <a:pt x="6144231" y="6690936"/>
                  <a:pt x="6143626" y="6692750"/>
                  <a:pt x="6144231" y="6693960"/>
                </a:cubicBezTo>
                <a:cubicBezTo>
                  <a:pt x="6144836" y="6695471"/>
                  <a:pt x="6146650" y="6696076"/>
                  <a:pt x="6148162" y="6695471"/>
                </a:cubicBezTo>
                <a:cubicBezTo>
                  <a:pt x="6149674" y="6694867"/>
                  <a:pt x="6149976" y="6693052"/>
                  <a:pt x="6149371" y="6691843"/>
                </a:cubicBezTo>
                <a:cubicBezTo>
                  <a:pt x="6148767" y="6690331"/>
                  <a:pt x="6147255" y="6689726"/>
                  <a:pt x="6145743" y="6690331"/>
                </a:cubicBezTo>
                <a:close/>
                <a:moveTo>
                  <a:pt x="6088065" y="6686551"/>
                </a:moveTo>
                <a:lnTo>
                  <a:pt x="6088065" y="6688139"/>
                </a:lnTo>
                <a:lnTo>
                  <a:pt x="6089652" y="6689726"/>
                </a:lnTo>
                <a:lnTo>
                  <a:pt x="6086477" y="6710364"/>
                </a:lnTo>
                <a:lnTo>
                  <a:pt x="6084889" y="6711952"/>
                </a:lnTo>
                <a:lnTo>
                  <a:pt x="6084889" y="6713539"/>
                </a:lnTo>
                <a:lnTo>
                  <a:pt x="6092827" y="6713539"/>
                </a:lnTo>
                <a:lnTo>
                  <a:pt x="6092827" y="6711952"/>
                </a:lnTo>
                <a:lnTo>
                  <a:pt x="6091239" y="6710364"/>
                </a:lnTo>
                <a:lnTo>
                  <a:pt x="6092827" y="6696076"/>
                </a:lnTo>
                <a:lnTo>
                  <a:pt x="6107114" y="6713539"/>
                </a:lnTo>
                <a:lnTo>
                  <a:pt x="6110289" y="6713539"/>
                </a:lnTo>
                <a:lnTo>
                  <a:pt x="6108702" y="6691314"/>
                </a:lnTo>
                <a:lnTo>
                  <a:pt x="6108702" y="6689726"/>
                </a:lnTo>
                <a:lnTo>
                  <a:pt x="6108702" y="6688139"/>
                </a:lnTo>
                <a:lnTo>
                  <a:pt x="6103939" y="6688139"/>
                </a:lnTo>
                <a:lnTo>
                  <a:pt x="6103939" y="6689726"/>
                </a:lnTo>
                <a:lnTo>
                  <a:pt x="6105527" y="6691314"/>
                </a:lnTo>
                <a:lnTo>
                  <a:pt x="6107114" y="6705602"/>
                </a:lnTo>
                <a:lnTo>
                  <a:pt x="6092827" y="6688139"/>
                </a:lnTo>
                <a:close/>
                <a:moveTo>
                  <a:pt x="6132983" y="6684963"/>
                </a:moveTo>
                <a:cubicBezTo>
                  <a:pt x="6130385" y="6685281"/>
                  <a:pt x="6128761" y="6685281"/>
                  <a:pt x="6126164" y="6685916"/>
                </a:cubicBezTo>
                <a:cubicBezTo>
                  <a:pt x="6118371" y="6688138"/>
                  <a:pt x="6111876" y="6692266"/>
                  <a:pt x="6115123" y="6702426"/>
                </a:cubicBezTo>
                <a:cubicBezTo>
                  <a:pt x="6117396" y="6711633"/>
                  <a:pt x="6124215" y="6713538"/>
                  <a:pt x="6132009" y="6711951"/>
                </a:cubicBezTo>
                <a:cubicBezTo>
                  <a:pt x="6135905" y="6710998"/>
                  <a:pt x="6138178" y="6709411"/>
                  <a:pt x="6140451" y="6706553"/>
                </a:cubicBezTo>
                <a:cubicBezTo>
                  <a:pt x="6140451" y="6706553"/>
                  <a:pt x="6140451" y="6706553"/>
                  <a:pt x="6138503" y="6700838"/>
                </a:cubicBezTo>
                <a:cubicBezTo>
                  <a:pt x="6138503" y="6700838"/>
                  <a:pt x="6138503" y="6700838"/>
                  <a:pt x="6137854" y="6700838"/>
                </a:cubicBezTo>
                <a:cubicBezTo>
                  <a:pt x="6137854" y="6704648"/>
                  <a:pt x="6134282" y="6708141"/>
                  <a:pt x="6131359" y="6708776"/>
                </a:cubicBezTo>
                <a:cubicBezTo>
                  <a:pt x="6126488" y="6709728"/>
                  <a:pt x="6121618" y="6706236"/>
                  <a:pt x="6121293" y="6701473"/>
                </a:cubicBezTo>
                <a:cubicBezTo>
                  <a:pt x="6121293" y="6701473"/>
                  <a:pt x="6121293" y="6701473"/>
                  <a:pt x="6133957" y="6698616"/>
                </a:cubicBezTo>
                <a:cubicBezTo>
                  <a:pt x="6133957" y="6698616"/>
                  <a:pt x="6133957" y="6698616"/>
                  <a:pt x="6135256" y="6699568"/>
                </a:cubicBezTo>
                <a:cubicBezTo>
                  <a:pt x="6135256" y="6699568"/>
                  <a:pt x="6135256" y="6699568"/>
                  <a:pt x="6136555" y="6699251"/>
                </a:cubicBezTo>
                <a:cubicBezTo>
                  <a:pt x="6136555" y="6699251"/>
                  <a:pt x="6136555" y="6699251"/>
                  <a:pt x="6134931" y="6693536"/>
                </a:cubicBezTo>
                <a:cubicBezTo>
                  <a:pt x="6134931" y="6693536"/>
                  <a:pt x="6134931" y="6693536"/>
                  <a:pt x="6133632" y="6693853"/>
                </a:cubicBezTo>
                <a:cubicBezTo>
                  <a:pt x="6133632" y="6693853"/>
                  <a:pt x="6133632" y="6693853"/>
                  <a:pt x="6132658" y="6696076"/>
                </a:cubicBezTo>
                <a:cubicBezTo>
                  <a:pt x="6132658" y="6696076"/>
                  <a:pt x="6132658" y="6696076"/>
                  <a:pt x="6120319" y="6698616"/>
                </a:cubicBezTo>
                <a:cubicBezTo>
                  <a:pt x="6118695" y="6694806"/>
                  <a:pt x="6121293" y="6689726"/>
                  <a:pt x="6125514" y="6688773"/>
                </a:cubicBezTo>
                <a:cubicBezTo>
                  <a:pt x="6128437" y="6688138"/>
                  <a:pt x="6131359" y="6688773"/>
                  <a:pt x="6133307" y="6690996"/>
                </a:cubicBezTo>
                <a:cubicBezTo>
                  <a:pt x="6133307" y="6690996"/>
                  <a:pt x="6133307" y="6690996"/>
                  <a:pt x="6134282" y="6690361"/>
                </a:cubicBezTo>
                <a:cubicBezTo>
                  <a:pt x="6134282" y="6690361"/>
                  <a:pt x="6134282" y="6690361"/>
                  <a:pt x="6132983" y="6684963"/>
                </a:cubicBezTo>
                <a:close/>
                <a:moveTo>
                  <a:pt x="6075364" y="6684963"/>
                </a:moveTo>
                <a:lnTo>
                  <a:pt x="6075364" y="6686551"/>
                </a:lnTo>
                <a:lnTo>
                  <a:pt x="6076952" y="6688138"/>
                </a:lnTo>
                <a:lnTo>
                  <a:pt x="6072189" y="6708776"/>
                </a:lnTo>
                <a:lnTo>
                  <a:pt x="6070602" y="6708776"/>
                </a:lnTo>
                <a:lnTo>
                  <a:pt x="6069014" y="6710364"/>
                </a:lnTo>
                <a:lnTo>
                  <a:pt x="6078540" y="6711951"/>
                </a:lnTo>
                <a:lnTo>
                  <a:pt x="6078540" y="6710364"/>
                </a:lnTo>
                <a:lnTo>
                  <a:pt x="6076952" y="6708776"/>
                </a:lnTo>
                <a:lnTo>
                  <a:pt x="6081715" y="6688138"/>
                </a:lnTo>
                <a:lnTo>
                  <a:pt x="6083303" y="6688138"/>
                </a:lnTo>
                <a:lnTo>
                  <a:pt x="6083303" y="6686551"/>
                </a:lnTo>
                <a:close/>
                <a:moveTo>
                  <a:pt x="6048378" y="6673851"/>
                </a:moveTo>
                <a:lnTo>
                  <a:pt x="6046790" y="6675439"/>
                </a:lnTo>
                <a:lnTo>
                  <a:pt x="6048378" y="6677026"/>
                </a:lnTo>
                <a:lnTo>
                  <a:pt x="6034089" y="6692901"/>
                </a:lnTo>
                <a:lnTo>
                  <a:pt x="6032502" y="6692901"/>
                </a:lnTo>
                <a:lnTo>
                  <a:pt x="6030914" y="6692901"/>
                </a:lnTo>
                <a:lnTo>
                  <a:pt x="6037264" y="6697664"/>
                </a:lnTo>
                <a:lnTo>
                  <a:pt x="6037264" y="6696076"/>
                </a:lnTo>
                <a:lnTo>
                  <a:pt x="6035677" y="6694489"/>
                </a:lnTo>
                <a:lnTo>
                  <a:pt x="6046790" y="6681789"/>
                </a:lnTo>
                <a:lnTo>
                  <a:pt x="6045202" y="6700839"/>
                </a:lnTo>
                <a:lnTo>
                  <a:pt x="6048378" y="6702426"/>
                </a:lnTo>
                <a:lnTo>
                  <a:pt x="6061077" y="6686551"/>
                </a:lnTo>
                <a:lnTo>
                  <a:pt x="6057902" y="6704014"/>
                </a:lnTo>
                <a:lnTo>
                  <a:pt x="6056315" y="6705601"/>
                </a:lnTo>
                <a:lnTo>
                  <a:pt x="6064252" y="6708776"/>
                </a:lnTo>
                <a:lnTo>
                  <a:pt x="6064252" y="6707189"/>
                </a:lnTo>
                <a:lnTo>
                  <a:pt x="6062665" y="6705601"/>
                </a:lnTo>
                <a:lnTo>
                  <a:pt x="6065840" y="6684964"/>
                </a:lnTo>
                <a:lnTo>
                  <a:pt x="6067427" y="6683376"/>
                </a:lnTo>
                <a:lnTo>
                  <a:pt x="6067427" y="6681789"/>
                </a:lnTo>
                <a:lnTo>
                  <a:pt x="6061077" y="6680201"/>
                </a:lnTo>
                <a:lnTo>
                  <a:pt x="6051552" y="6691314"/>
                </a:lnTo>
                <a:lnTo>
                  <a:pt x="6051552" y="6675439"/>
                </a:lnTo>
                <a:close/>
                <a:moveTo>
                  <a:pt x="6025635" y="6666270"/>
                </a:moveTo>
                <a:cubicBezTo>
                  <a:pt x="6027764" y="6665120"/>
                  <a:pt x="6030221" y="6664643"/>
                  <a:pt x="6032350" y="6666548"/>
                </a:cubicBezTo>
                <a:cubicBezTo>
                  <a:pt x="6033006" y="6667183"/>
                  <a:pt x="6033006" y="6667183"/>
                  <a:pt x="6033006" y="6667183"/>
                </a:cubicBezTo>
                <a:cubicBezTo>
                  <a:pt x="6037264" y="6671311"/>
                  <a:pt x="6031695" y="6678296"/>
                  <a:pt x="6030385" y="6679566"/>
                </a:cubicBezTo>
                <a:cubicBezTo>
                  <a:pt x="6029402" y="6680201"/>
                  <a:pt x="6026127" y="6683376"/>
                  <a:pt x="6022850" y="6683376"/>
                </a:cubicBezTo>
                <a:cubicBezTo>
                  <a:pt x="6021212" y="6683376"/>
                  <a:pt x="6019902" y="6683059"/>
                  <a:pt x="6018919" y="6681789"/>
                </a:cubicBezTo>
                <a:cubicBezTo>
                  <a:pt x="6018592" y="6681471"/>
                  <a:pt x="6018592" y="6681471"/>
                  <a:pt x="6018592" y="6681471"/>
                </a:cubicBezTo>
                <a:cubicBezTo>
                  <a:pt x="6017282" y="6680519"/>
                  <a:pt x="6016954" y="6679566"/>
                  <a:pt x="6016627" y="6678296"/>
                </a:cubicBezTo>
                <a:cubicBezTo>
                  <a:pt x="6016627" y="6675439"/>
                  <a:pt x="6019247" y="6671946"/>
                  <a:pt x="6020885" y="6670041"/>
                </a:cubicBezTo>
                <a:cubicBezTo>
                  <a:pt x="6021704" y="6669247"/>
                  <a:pt x="6023506" y="6667421"/>
                  <a:pt x="6025635" y="6666270"/>
                </a:cubicBezTo>
                <a:close/>
                <a:moveTo>
                  <a:pt x="6168820" y="6665913"/>
                </a:moveTo>
                <a:cubicBezTo>
                  <a:pt x="6149976" y="6677555"/>
                  <a:pt x="6149976" y="6677555"/>
                  <a:pt x="6149976" y="6677555"/>
                </a:cubicBezTo>
                <a:cubicBezTo>
                  <a:pt x="6150275" y="6678813"/>
                  <a:pt x="6150275" y="6678813"/>
                  <a:pt x="6150275" y="6678813"/>
                </a:cubicBezTo>
                <a:cubicBezTo>
                  <a:pt x="6152369" y="6678813"/>
                  <a:pt x="6152369" y="6678813"/>
                  <a:pt x="6152369" y="6678813"/>
                </a:cubicBezTo>
                <a:cubicBezTo>
                  <a:pt x="6161342" y="6698006"/>
                  <a:pt x="6161342" y="6698006"/>
                  <a:pt x="6161342" y="6698006"/>
                </a:cubicBezTo>
                <a:cubicBezTo>
                  <a:pt x="6161043" y="6699580"/>
                  <a:pt x="6161043" y="6699580"/>
                  <a:pt x="6161043" y="6699580"/>
                </a:cubicBezTo>
                <a:lnTo>
                  <a:pt x="6161641" y="6700838"/>
                </a:lnTo>
                <a:cubicBezTo>
                  <a:pt x="6168221" y="6697063"/>
                  <a:pt x="6168221" y="6697063"/>
                  <a:pt x="6168221" y="6697063"/>
                </a:cubicBezTo>
                <a:cubicBezTo>
                  <a:pt x="6167623" y="6696433"/>
                  <a:pt x="6167623" y="6696433"/>
                  <a:pt x="6167623" y="6696433"/>
                </a:cubicBezTo>
                <a:cubicBezTo>
                  <a:pt x="6165829" y="6696119"/>
                  <a:pt x="6165829" y="6696119"/>
                  <a:pt x="6165829" y="6696119"/>
                </a:cubicBezTo>
                <a:cubicBezTo>
                  <a:pt x="6161342" y="6686050"/>
                  <a:pt x="6161342" y="6686050"/>
                  <a:pt x="6161342" y="6686050"/>
                </a:cubicBezTo>
                <a:cubicBezTo>
                  <a:pt x="6161342" y="6686050"/>
                  <a:pt x="6164931" y="6683218"/>
                  <a:pt x="6167623" y="6682589"/>
                </a:cubicBezTo>
                <a:cubicBezTo>
                  <a:pt x="6168820" y="6682589"/>
                  <a:pt x="6170614" y="6682589"/>
                  <a:pt x="6170614" y="6682589"/>
                </a:cubicBezTo>
                <a:cubicBezTo>
                  <a:pt x="6168221" y="6677555"/>
                  <a:pt x="6168221" y="6677555"/>
                  <a:pt x="6168221" y="6677555"/>
                </a:cubicBezTo>
                <a:cubicBezTo>
                  <a:pt x="6168221" y="6677555"/>
                  <a:pt x="6167324" y="6679128"/>
                  <a:pt x="6166427" y="6679757"/>
                </a:cubicBezTo>
                <a:cubicBezTo>
                  <a:pt x="6164632" y="6681645"/>
                  <a:pt x="6159847" y="6683533"/>
                  <a:pt x="6159847" y="6683533"/>
                </a:cubicBezTo>
                <a:cubicBezTo>
                  <a:pt x="6156556" y="6676296"/>
                  <a:pt x="6156556" y="6676296"/>
                  <a:pt x="6156556" y="6676296"/>
                </a:cubicBezTo>
                <a:cubicBezTo>
                  <a:pt x="6156556" y="6676296"/>
                  <a:pt x="6161342" y="6672835"/>
                  <a:pt x="6164034" y="6671891"/>
                </a:cubicBezTo>
                <a:cubicBezTo>
                  <a:pt x="6164931" y="6671577"/>
                  <a:pt x="6167025" y="6671262"/>
                  <a:pt x="6167025" y="6671262"/>
                </a:cubicBezTo>
                <a:cubicBezTo>
                  <a:pt x="6167025" y="6671262"/>
                  <a:pt x="6167025" y="6669689"/>
                  <a:pt x="6167324" y="6669060"/>
                </a:cubicBezTo>
                <a:cubicBezTo>
                  <a:pt x="6167623" y="6667801"/>
                  <a:pt x="6168820" y="6665913"/>
                  <a:pt x="6168820" y="6665913"/>
                </a:cubicBezTo>
                <a:close/>
                <a:moveTo>
                  <a:pt x="6025672" y="6661465"/>
                </a:moveTo>
                <a:cubicBezTo>
                  <a:pt x="6021907" y="6661779"/>
                  <a:pt x="6018141" y="6663976"/>
                  <a:pt x="6015944" y="6667428"/>
                </a:cubicBezTo>
                <a:cubicBezTo>
                  <a:pt x="6011864" y="6672449"/>
                  <a:pt x="6011864" y="6679039"/>
                  <a:pt x="6016571" y="6683746"/>
                </a:cubicBezTo>
                <a:cubicBezTo>
                  <a:pt x="6016885" y="6684060"/>
                  <a:pt x="6016885" y="6684060"/>
                  <a:pt x="6016885" y="6684060"/>
                </a:cubicBezTo>
                <a:cubicBezTo>
                  <a:pt x="6021907" y="6688139"/>
                  <a:pt x="6028497" y="6688139"/>
                  <a:pt x="6033517" y="6683746"/>
                </a:cubicBezTo>
                <a:cubicBezTo>
                  <a:pt x="6036657" y="6681235"/>
                  <a:pt x="6038538" y="6677783"/>
                  <a:pt x="6038538" y="6674018"/>
                </a:cubicBezTo>
                <a:cubicBezTo>
                  <a:pt x="6038852" y="6670566"/>
                  <a:pt x="6038225" y="6667428"/>
                  <a:pt x="6035714" y="6665231"/>
                </a:cubicBezTo>
                <a:cubicBezTo>
                  <a:pt x="6035400" y="6664603"/>
                  <a:pt x="6035400" y="6664603"/>
                  <a:pt x="6035400" y="6664603"/>
                </a:cubicBezTo>
                <a:cubicBezTo>
                  <a:pt x="6035087" y="6664289"/>
                  <a:pt x="6035087" y="6664289"/>
                  <a:pt x="6035087" y="6664289"/>
                </a:cubicBezTo>
                <a:cubicBezTo>
                  <a:pt x="6034773" y="6663976"/>
                  <a:pt x="6034773" y="6663976"/>
                  <a:pt x="6034773" y="6663976"/>
                </a:cubicBezTo>
                <a:cubicBezTo>
                  <a:pt x="6032262" y="6661779"/>
                  <a:pt x="6029124" y="6661151"/>
                  <a:pt x="6025672" y="6661465"/>
                </a:cubicBezTo>
                <a:close/>
                <a:moveTo>
                  <a:pt x="6183041" y="6654801"/>
                </a:moveTo>
                <a:cubicBezTo>
                  <a:pt x="6181213" y="6656405"/>
                  <a:pt x="6179690" y="6657367"/>
                  <a:pt x="6178167" y="6658970"/>
                </a:cubicBezTo>
                <a:cubicBezTo>
                  <a:pt x="6172682" y="6664422"/>
                  <a:pt x="6169026" y="6671478"/>
                  <a:pt x="6176034" y="6679175"/>
                </a:cubicBezTo>
                <a:cubicBezTo>
                  <a:pt x="6182432" y="6686551"/>
                  <a:pt x="6189135" y="6684948"/>
                  <a:pt x="6194619" y="6679175"/>
                </a:cubicBezTo>
                <a:cubicBezTo>
                  <a:pt x="6197361" y="6676609"/>
                  <a:pt x="6198580" y="6674364"/>
                  <a:pt x="6199189" y="6670195"/>
                </a:cubicBezTo>
                <a:cubicBezTo>
                  <a:pt x="6199189" y="6670195"/>
                  <a:pt x="6199189" y="6670195"/>
                  <a:pt x="6195533" y="6665705"/>
                </a:cubicBezTo>
                <a:cubicBezTo>
                  <a:pt x="6195533" y="6665705"/>
                  <a:pt x="6195533" y="6665705"/>
                  <a:pt x="6194619" y="6666347"/>
                </a:cubicBezTo>
                <a:cubicBezTo>
                  <a:pt x="6196142" y="6669874"/>
                  <a:pt x="6194924" y="6674685"/>
                  <a:pt x="6192791" y="6676609"/>
                </a:cubicBezTo>
                <a:cubicBezTo>
                  <a:pt x="6189135" y="6680458"/>
                  <a:pt x="6183346" y="6679496"/>
                  <a:pt x="6181213" y="6675327"/>
                </a:cubicBezTo>
                <a:cubicBezTo>
                  <a:pt x="6181213" y="6675327"/>
                  <a:pt x="6181213" y="6675327"/>
                  <a:pt x="6190354" y="6666026"/>
                </a:cubicBezTo>
                <a:cubicBezTo>
                  <a:pt x="6190354" y="6666026"/>
                  <a:pt x="6190354" y="6666026"/>
                  <a:pt x="6191877" y="6666347"/>
                </a:cubicBezTo>
                <a:cubicBezTo>
                  <a:pt x="6191877" y="6666347"/>
                  <a:pt x="6191877" y="6666347"/>
                  <a:pt x="6192791" y="6665385"/>
                </a:cubicBezTo>
                <a:cubicBezTo>
                  <a:pt x="6192791" y="6665385"/>
                  <a:pt x="6192791" y="6665385"/>
                  <a:pt x="6188830" y="6661215"/>
                </a:cubicBezTo>
                <a:cubicBezTo>
                  <a:pt x="6188830" y="6661215"/>
                  <a:pt x="6188830" y="6661215"/>
                  <a:pt x="6188221" y="6662178"/>
                </a:cubicBezTo>
                <a:cubicBezTo>
                  <a:pt x="6188221" y="6662178"/>
                  <a:pt x="6188221" y="6662178"/>
                  <a:pt x="6188221" y="6664743"/>
                </a:cubicBezTo>
                <a:cubicBezTo>
                  <a:pt x="6188221" y="6664743"/>
                  <a:pt x="6188221" y="6664743"/>
                  <a:pt x="6179081" y="6673082"/>
                </a:cubicBezTo>
                <a:cubicBezTo>
                  <a:pt x="6176034" y="6670195"/>
                  <a:pt x="6175729" y="6664743"/>
                  <a:pt x="6179081" y="6661857"/>
                </a:cubicBezTo>
                <a:cubicBezTo>
                  <a:pt x="6180909" y="6659933"/>
                  <a:pt x="6183651" y="6659291"/>
                  <a:pt x="6186393" y="6660253"/>
                </a:cubicBezTo>
                <a:cubicBezTo>
                  <a:pt x="6186393" y="6660253"/>
                  <a:pt x="6186393" y="6660253"/>
                  <a:pt x="6187002" y="6658970"/>
                </a:cubicBezTo>
                <a:cubicBezTo>
                  <a:pt x="6187002" y="6658970"/>
                  <a:pt x="6187002" y="6658970"/>
                  <a:pt x="6183041" y="6654801"/>
                </a:cubicBezTo>
                <a:close/>
                <a:moveTo>
                  <a:pt x="6192092" y="6643688"/>
                </a:moveTo>
                <a:cubicBezTo>
                  <a:pt x="6186489" y="6650991"/>
                  <a:pt x="6186489" y="6650991"/>
                  <a:pt x="6186489" y="6650991"/>
                </a:cubicBezTo>
                <a:cubicBezTo>
                  <a:pt x="6188046" y="6651943"/>
                  <a:pt x="6188046" y="6651943"/>
                  <a:pt x="6188046" y="6651943"/>
                </a:cubicBezTo>
                <a:cubicBezTo>
                  <a:pt x="6189602" y="6650991"/>
                  <a:pt x="6189602" y="6650991"/>
                  <a:pt x="6189602" y="6650991"/>
                </a:cubicBezTo>
                <a:cubicBezTo>
                  <a:pt x="6205477" y="6664326"/>
                  <a:pt x="6205477" y="6664326"/>
                  <a:pt x="6205477" y="6664326"/>
                </a:cubicBezTo>
                <a:cubicBezTo>
                  <a:pt x="6205166" y="6666231"/>
                  <a:pt x="6205166" y="6666231"/>
                  <a:pt x="6205166" y="6666231"/>
                </a:cubicBezTo>
                <a:lnTo>
                  <a:pt x="6205788" y="6667501"/>
                </a:lnTo>
                <a:cubicBezTo>
                  <a:pt x="6218239" y="6652896"/>
                  <a:pt x="6218239" y="6652896"/>
                  <a:pt x="6218239" y="6652896"/>
                </a:cubicBezTo>
                <a:cubicBezTo>
                  <a:pt x="6215438" y="6645911"/>
                  <a:pt x="6215438" y="6645911"/>
                  <a:pt x="6215438" y="6645911"/>
                </a:cubicBezTo>
                <a:cubicBezTo>
                  <a:pt x="6213881" y="6647816"/>
                  <a:pt x="6213881" y="6647816"/>
                  <a:pt x="6213881" y="6647816"/>
                </a:cubicBezTo>
                <a:cubicBezTo>
                  <a:pt x="6213881" y="6647816"/>
                  <a:pt x="6214504" y="6650673"/>
                  <a:pt x="6214193" y="6652261"/>
                </a:cubicBezTo>
                <a:cubicBezTo>
                  <a:pt x="6213570" y="6655754"/>
                  <a:pt x="6208901" y="6660199"/>
                  <a:pt x="6208901" y="6660199"/>
                </a:cubicBezTo>
                <a:cubicBezTo>
                  <a:pt x="6192715" y="6646546"/>
                  <a:pt x="6192715" y="6646546"/>
                  <a:pt x="6192715" y="6646546"/>
                </a:cubicBezTo>
                <a:cubicBezTo>
                  <a:pt x="6193337" y="6644641"/>
                  <a:pt x="6193337" y="6644641"/>
                  <a:pt x="6193337" y="6644641"/>
                </a:cubicBezTo>
                <a:cubicBezTo>
                  <a:pt x="6192092" y="6643688"/>
                  <a:pt x="6192092" y="6643688"/>
                  <a:pt x="6192092" y="6643688"/>
                </a:cubicBezTo>
                <a:close/>
                <a:moveTo>
                  <a:pt x="6008688" y="6637338"/>
                </a:moveTo>
                <a:lnTo>
                  <a:pt x="6008688" y="6638926"/>
                </a:lnTo>
                <a:lnTo>
                  <a:pt x="5991226" y="6651626"/>
                </a:lnTo>
                <a:lnTo>
                  <a:pt x="5989638" y="6650038"/>
                </a:lnTo>
                <a:lnTo>
                  <a:pt x="5988051" y="6651626"/>
                </a:lnTo>
                <a:lnTo>
                  <a:pt x="5992813" y="6657976"/>
                </a:lnTo>
                <a:lnTo>
                  <a:pt x="5994401" y="6656389"/>
                </a:lnTo>
                <a:lnTo>
                  <a:pt x="5994401" y="6654801"/>
                </a:lnTo>
                <a:lnTo>
                  <a:pt x="6005513" y="6645276"/>
                </a:lnTo>
                <a:lnTo>
                  <a:pt x="6000751" y="6669089"/>
                </a:lnTo>
                <a:lnTo>
                  <a:pt x="6003926" y="6670676"/>
                </a:lnTo>
                <a:lnTo>
                  <a:pt x="6019801" y="6654801"/>
                </a:lnTo>
                <a:lnTo>
                  <a:pt x="6021389" y="6654801"/>
                </a:lnTo>
                <a:lnTo>
                  <a:pt x="6022976" y="6653213"/>
                </a:lnTo>
                <a:lnTo>
                  <a:pt x="6018213" y="6650038"/>
                </a:lnTo>
                <a:lnTo>
                  <a:pt x="6018213" y="6651626"/>
                </a:lnTo>
                <a:lnTo>
                  <a:pt x="6007101" y="6662739"/>
                </a:lnTo>
                <a:lnTo>
                  <a:pt x="6011863" y="6640513"/>
                </a:lnTo>
                <a:close/>
                <a:moveTo>
                  <a:pt x="5994618" y="6633181"/>
                </a:moveTo>
                <a:cubicBezTo>
                  <a:pt x="5993535" y="6633786"/>
                  <a:pt x="5992814" y="6635298"/>
                  <a:pt x="5993535" y="6636810"/>
                </a:cubicBezTo>
                <a:cubicBezTo>
                  <a:pt x="5994257" y="6638321"/>
                  <a:pt x="5996422" y="6638926"/>
                  <a:pt x="5998226" y="6638321"/>
                </a:cubicBezTo>
                <a:cubicBezTo>
                  <a:pt x="5999669" y="6637717"/>
                  <a:pt x="6000752" y="6635902"/>
                  <a:pt x="6000031" y="6634693"/>
                </a:cubicBezTo>
                <a:cubicBezTo>
                  <a:pt x="5998588" y="6633181"/>
                  <a:pt x="5996422" y="6632576"/>
                  <a:pt x="5994618" y="6633181"/>
                </a:cubicBezTo>
                <a:close/>
                <a:moveTo>
                  <a:pt x="6202364" y="6627813"/>
                </a:moveTo>
                <a:lnTo>
                  <a:pt x="6199189" y="6635751"/>
                </a:lnTo>
                <a:lnTo>
                  <a:pt x="6202364" y="6634163"/>
                </a:lnTo>
                <a:lnTo>
                  <a:pt x="6219827" y="6645276"/>
                </a:lnTo>
                <a:lnTo>
                  <a:pt x="6219827" y="6646864"/>
                </a:lnTo>
                <a:lnTo>
                  <a:pt x="6221415" y="6648451"/>
                </a:lnTo>
                <a:lnTo>
                  <a:pt x="6226177" y="6640514"/>
                </a:lnTo>
                <a:lnTo>
                  <a:pt x="6224590" y="6640514"/>
                </a:lnTo>
                <a:lnTo>
                  <a:pt x="6223002" y="6640514"/>
                </a:lnTo>
                <a:lnTo>
                  <a:pt x="6202364" y="6629401"/>
                </a:lnTo>
                <a:lnTo>
                  <a:pt x="6203952" y="6629401"/>
                </a:lnTo>
                <a:close/>
                <a:moveTo>
                  <a:pt x="5997576" y="6616701"/>
                </a:moveTo>
                <a:lnTo>
                  <a:pt x="5997576" y="6619876"/>
                </a:lnTo>
                <a:lnTo>
                  <a:pt x="5976938" y="6627814"/>
                </a:lnTo>
                <a:lnTo>
                  <a:pt x="5975351" y="6626226"/>
                </a:lnTo>
                <a:lnTo>
                  <a:pt x="5978526" y="6635751"/>
                </a:lnTo>
                <a:lnTo>
                  <a:pt x="5980114" y="6634164"/>
                </a:lnTo>
                <a:lnTo>
                  <a:pt x="5980114" y="6632576"/>
                </a:lnTo>
                <a:lnTo>
                  <a:pt x="5999164" y="6623051"/>
                </a:lnTo>
                <a:lnTo>
                  <a:pt x="6000751" y="6624639"/>
                </a:lnTo>
                <a:lnTo>
                  <a:pt x="6002339" y="6624639"/>
                </a:lnTo>
                <a:close/>
                <a:moveTo>
                  <a:pt x="6213159" y="6604001"/>
                </a:moveTo>
                <a:cubicBezTo>
                  <a:pt x="6211889" y="6606296"/>
                  <a:pt x="6210937" y="6607280"/>
                  <a:pt x="6209984" y="6609903"/>
                </a:cubicBezTo>
                <a:cubicBezTo>
                  <a:pt x="6206809" y="6617443"/>
                  <a:pt x="6205539" y="6625640"/>
                  <a:pt x="6215064" y="6629902"/>
                </a:cubicBezTo>
                <a:cubicBezTo>
                  <a:pt x="6224907" y="6634164"/>
                  <a:pt x="6230305" y="6629246"/>
                  <a:pt x="6233797" y="6622361"/>
                </a:cubicBezTo>
                <a:cubicBezTo>
                  <a:pt x="6235385" y="6618427"/>
                  <a:pt x="6235702" y="6615476"/>
                  <a:pt x="6234750" y="6611214"/>
                </a:cubicBezTo>
                <a:cubicBezTo>
                  <a:pt x="6234750" y="6611214"/>
                  <a:pt x="6234750" y="6611214"/>
                  <a:pt x="6229670" y="6608919"/>
                </a:cubicBezTo>
                <a:cubicBezTo>
                  <a:pt x="6229670" y="6608919"/>
                  <a:pt x="6229670" y="6608919"/>
                  <a:pt x="6228717" y="6609903"/>
                </a:cubicBezTo>
                <a:cubicBezTo>
                  <a:pt x="6231575" y="6612853"/>
                  <a:pt x="6232210" y="6617116"/>
                  <a:pt x="6230940" y="6620066"/>
                </a:cubicBezTo>
                <a:cubicBezTo>
                  <a:pt x="6228717" y="6624656"/>
                  <a:pt x="6220780" y="6625640"/>
                  <a:pt x="6216969" y="6622689"/>
                </a:cubicBezTo>
                <a:cubicBezTo>
                  <a:pt x="6213159" y="6619738"/>
                  <a:pt x="6209984" y="6616132"/>
                  <a:pt x="6211889" y="6611870"/>
                </a:cubicBezTo>
                <a:cubicBezTo>
                  <a:pt x="6213159" y="6609247"/>
                  <a:pt x="6215382" y="6607608"/>
                  <a:pt x="6218239" y="6607608"/>
                </a:cubicBezTo>
                <a:cubicBezTo>
                  <a:pt x="6218239" y="6607608"/>
                  <a:pt x="6218239" y="6607608"/>
                  <a:pt x="6218557" y="6605968"/>
                </a:cubicBezTo>
                <a:cubicBezTo>
                  <a:pt x="6218557" y="6605968"/>
                  <a:pt x="6218557" y="6605968"/>
                  <a:pt x="6213159" y="6604001"/>
                </a:cubicBezTo>
                <a:close/>
                <a:moveTo>
                  <a:pt x="6124575" y="6600826"/>
                </a:moveTo>
                <a:cubicBezTo>
                  <a:pt x="6124575" y="6600826"/>
                  <a:pt x="6124575" y="6600826"/>
                  <a:pt x="6145213" y="6600826"/>
                </a:cubicBezTo>
                <a:cubicBezTo>
                  <a:pt x="6138129" y="6616304"/>
                  <a:pt x="6131044" y="6630493"/>
                  <a:pt x="6124575" y="6642101"/>
                </a:cubicBezTo>
                <a:close/>
                <a:moveTo>
                  <a:pt x="6061075" y="6600826"/>
                </a:moveTo>
                <a:cubicBezTo>
                  <a:pt x="6061075" y="6600826"/>
                  <a:pt x="6061075" y="6600826"/>
                  <a:pt x="6083301" y="6600826"/>
                </a:cubicBezTo>
                <a:cubicBezTo>
                  <a:pt x="6083301" y="6600826"/>
                  <a:pt x="6083301" y="6600826"/>
                  <a:pt x="6083301" y="6642101"/>
                </a:cubicBezTo>
                <a:cubicBezTo>
                  <a:pt x="6076002" y="6630493"/>
                  <a:pt x="6068373" y="6616304"/>
                  <a:pt x="6061075" y="6600826"/>
                </a:cubicBezTo>
                <a:close/>
                <a:moveTo>
                  <a:pt x="5979346" y="6594512"/>
                </a:moveTo>
                <a:cubicBezTo>
                  <a:pt x="5969403" y="6597080"/>
                  <a:pt x="5967414" y="6604144"/>
                  <a:pt x="5969403" y="6611528"/>
                </a:cubicBezTo>
                <a:cubicBezTo>
                  <a:pt x="5970397" y="6615381"/>
                  <a:pt x="5971723" y="6617629"/>
                  <a:pt x="5975037" y="6619876"/>
                </a:cubicBezTo>
                <a:cubicBezTo>
                  <a:pt x="5975037" y="6619876"/>
                  <a:pt x="5975037" y="6619876"/>
                  <a:pt x="5981004" y="6618592"/>
                </a:cubicBezTo>
                <a:cubicBezTo>
                  <a:pt x="5981004" y="6618592"/>
                  <a:pt x="5981004" y="6618592"/>
                  <a:pt x="5981004" y="6617629"/>
                </a:cubicBezTo>
                <a:cubicBezTo>
                  <a:pt x="5977026" y="6617308"/>
                  <a:pt x="5973380" y="6613776"/>
                  <a:pt x="5972386" y="6610886"/>
                </a:cubicBezTo>
                <a:cubicBezTo>
                  <a:pt x="5971391" y="6606070"/>
                  <a:pt x="5975037" y="6601254"/>
                  <a:pt x="5980009" y="6600933"/>
                </a:cubicBezTo>
                <a:cubicBezTo>
                  <a:pt x="5980009" y="6600933"/>
                  <a:pt x="5980009" y="6600933"/>
                  <a:pt x="5983324" y="6613455"/>
                </a:cubicBezTo>
                <a:cubicBezTo>
                  <a:pt x="5983324" y="6613455"/>
                  <a:pt x="5983324" y="6613455"/>
                  <a:pt x="5982330" y="6614739"/>
                </a:cubicBezTo>
                <a:cubicBezTo>
                  <a:pt x="5982330" y="6614739"/>
                  <a:pt x="5982330" y="6614739"/>
                  <a:pt x="5982992" y="6616023"/>
                </a:cubicBezTo>
                <a:cubicBezTo>
                  <a:pt x="5982992" y="6616023"/>
                  <a:pt x="5982992" y="6616023"/>
                  <a:pt x="5988959" y="6614418"/>
                </a:cubicBezTo>
                <a:cubicBezTo>
                  <a:pt x="5988959" y="6614418"/>
                  <a:pt x="5988959" y="6614418"/>
                  <a:pt x="5988296" y="6613134"/>
                </a:cubicBezTo>
                <a:cubicBezTo>
                  <a:pt x="5988296" y="6613134"/>
                  <a:pt x="5988296" y="6613134"/>
                  <a:pt x="5986307" y="6612171"/>
                </a:cubicBezTo>
                <a:cubicBezTo>
                  <a:pt x="5986307" y="6612171"/>
                  <a:pt x="5986307" y="6612171"/>
                  <a:pt x="5983324" y="6599970"/>
                </a:cubicBezTo>
                <a:cubicBezTo>
                  <a:pt x="5987301" y="6598365"/>
                  <a:pt x="5992273" y="6600612"/>
                  <a:pt x="5993268" y="6604786"/>
                </a:cubicBezTo>
                <a:cubicBezTo>
                  <a:pt x="5994262" y="6607676"/>
                  <a:pt x="5993268" y="6610565"/>
                  <a:pt x="5991279" y="6612492"/>
                </a:cubicBezTo>
                <a:cubicBezTo>
                  <a:pt x="5991279" y="6612492"/>
                  <a:pt x="5991279" y="6612492"/>
                  <a:pt x="5991942" y="6613455"/>
                </a:cubicBezTo>
                <a:cubicBezTo>
                  <a:pt x="5991942" y="6613455"/>
                  <a:pt x="5991942" y="6613455"/>
                  <a:pt x="5997577" y="6611850"/>
                </a:cubicBezTo>
                <a:cubicBezTo>
                  <a:pt x="5997246" y="6609602"/>
                  <a:pt x="5997246" y="6607997"/>
                  <a:pt x="5996583" y="6605749"/>
                </a:cubicBezTo>
                <a:cubicBezTo>
                  <a:pt x="5994262" y="6597723"/>
                  <a:pt x="5989953" y="6591301"/>
                  <a:pt x="5979346" y="6594512"/>
                </a:cubicBezTo>
                <a:close/>
                <a:moveTo>
                  <a:pt x="6213477" y="6592888"/>
                </a:moveTo>
                <a:lnTo>
                  <a:pt x="6211889" y="6600826"/>
                </a:lnTo>
                <a:lnTo>
                  <a:pt x="6213477" y="6600826"/>
                </a:lnTo>
                <a:lnTo>
                  <a:pt x="6215064" y="6599238"/>
                </a:lnTo>
                <a:lnTo>
                  <a:pt x="6235702" y="6602413"/>
                </a:lnTo>
                <a:lnTo>
                  <a:pt x="6235702" y="6605588"/>
                </a:lnTo>
                <a:lnTo>
                  <a:pt x="6237290" y="6605588"/>
                </a:lnTo>
                <a:lnTo>
                  <a:pt x="6238877" y="6596063"/>
                </a:lnTo>
                <a:lnTo>
                  <a:pt x="6237290" y="6597651"/>
                </a:lnTo>
                <a:lnTo>
                  <a:pt x="6215064" y="6594476"/>
                </a:lnTo>
                <a:lnTo>
                  <a:pt x="6215064" y="6592888"/>
                </a:lnTo>
                <a:close/>
                <a:moveTo>
                  <a:pt x="4702533" y="6572250"/>
                </a:moveTo>
                <a:cubicBezTo>
                  <a:pt x="4703456" y="6572250"/>
                  <a:pt x="4703764" y="6572905"/>
                  <a:pt x="4703764" y="6574543"/>
                </a:cubicBezTo>
                <a:lnTo>
                  <a:pt x="4703764" y="6578474"/>
                </a:lnTo>
                <a:cubicBezTo>
                  <a:pt x="4703764" y="6583388"/>
                  <a:pt x="4703148" y="6585354"/>
                  <a:pt x="4701300" y="6587647"/>
                </a:cubicBezTo>
                <a:cubicBezTo>
                  <a:pt x="4698528" y="6590595"/>
                  <a:pt x="4694216" y="6592888"/>
                  <a:pt x="4690519" y="6592888"/>
                </a:cubicBezTo>
                <a:cubicBezTo>
                  <a:pt x="4686207" y="6592888"/>
                  <a:pt x="4683126" y="6589612"/>
                  <a:pt x="4683126" y="6585026"/>
                </a:cubicBezTo>
                <a:cubicBezTo>
                  <a:pt x="4683126" y="6581423"/>
                  <a:pt x="4684974" y="6578474"/>
                  <a:pt x="4688671" y="6576509"/>
                </a:cubicBezTo>
                <a:cubicBezTo>
                  <a:pt x="4691135" y="6574543"/>
                  <a:pt x="4693599" y="6574216"/>
                  <a:pt x="4700376" y="6572905"/>
                </a:cubicBezTo>
                <a:cubicBezTo>
                  <a:pt x="4700376" y="6572905"/>
                  <a:pt x="4700376" y="6572905"/>
                  <a:pt x="4701916" y="6572578"/>
                </a:cubicBezTo>
                <a:cubicBezTo>
                  <a:pt x="4702224" y="6572250"/>
                  <a:pt x="4702533" y="6572250"/>
                  <a:pt x="4702533" y="6572250"/>
                </a:cubicBezTo>
                <a:close/>
                <a:moveTo>
                  <a:pt x="5969299" y="6570663"/>
                </a:moveTo>
                <a:cubicBezTo>
                  <a:pt x="5988051" y="6571313"/>
                  <a:pt x="5988051" y="6571313"/>
                  <a:pt x="5988051" y="6571313"/>
                </a:cubicBezTo>
                <a:cubicBezTo>
                  <a:pt x="5988051" y="6573586"/>
                  <a:pt x="5988051" y="6574885"/>
                  <a:pt x="5987456" y="6577158"/>
                </a:cubicBezTo>
                <a:cubicBezTo>
                  <a:pt x="5987158" y="6580405"/>
                  <a:pt x="5983586" y="6584302"/>
                  <a:pt x="5979717" y="6584627"/>
                </a:cubicBezTo>
                <a:cubicBezTo>
                  <a:pt x="5974359" y="6584951"/>
                  <a:pt x="5969598" y="6579756"/>
                  <a:pt x="5969299" y="6575859"/>
                </a:cubicBezTo>
                <a:cubicBezTo>
                  <a:pt x="5969001" y="6571637"/>
                  <a:pt x="5969299" y="6570663"/>
                  <a:pt x="5969299" y="6570663"/>
                </a:cubicBezTo>
                <a:close/>
                <a:moveTo>
                  <a:pt x="5966140" y="6562726"/>
                </a:moveTo>
                <a:cubicBezTo>
                  <a:pt x="5966140" y="6576220"/>
                  <a:pt x="5966140" y="6576220"/>
                  <a:pt x="5966140" y="6576220"/>
                </a:cubicBezTo>
                <a:cubicBezTo>
                  <a:pt x="5965826" y="6582325"/>
                  <a:pt x="5972103" y="6589714"/>
                  <a:pt x="5980263" y="6589714"/>
                </a:cubicBezTo>
                <a:cubicBezTo>
                  <a:pt x="5987793" y="6589072"/>
                  <a:pt x="5991559" y="6581682"/>
                  <a:pt x="5992187" y="6574935"/>
                </a:cubicBezTo>
                <a:cubicBezTo>
                  <a:pt x="5992814" y="6563369"/>
                  <a:pt x="5992814" y="6563369"/>
                  <a:pt x="5992814" y="6563369"/>
                </a:cubicBezTo>
                <a:lnTo>
                  <a:pt x="5991245" y="6563369"/>
                </a:lnTo>
                <a:cubicBezTo>
                  <a:pt x="5990304" y="6564975"/>
                  <a:pt x="5990304" y="6564975"/>
                  <a:pt x="5990304" y="6564975"/>
                </a:cubicBezTo>
                <a:cubicBezTo>
                  <a:pt x="5968964" y="6564654"/>
                  <a:pt x="5968964" y="6564654"/>
                  <a:pt x="5968964" y="6564654"/>
                </a:cubicBezTo>
                <a:cubicBezTo>
                  <a:pt x="5967709" y="6562726"/>
                  <a:pt x="5967709" y="6562726"/>
                  <a:pt x="5967709" y="6562726"/>
                </a:cubicBezTo>
                <a:cubicBezTo>
                  <a:pt x="5966140" y="6562726"/>
                  <a:pt x="5966140" y="6562726"/>
                  <a:pt x="5966140" y="6562726"/>
                </a:cubicBezTo>
                <a:close/>
                <a:moveTo>
                  <a:pt x="6213476" y="6561138"/>
                </a:moveTo>
                <a:cubicBezTo>
                  <a:pt x="6213476" y="6561138"/>
                  <a:pt x="6213476" y="6561138"/>
                  <a:pt x="6215027" y="6566418"/>
                </a:cubicBezTo>
                <a:cubicBezTo>
                  <a:pt x="6215027" y="6566418"/>
                  <a:pt x="6215027" y="6566418"/>
                  <a:pt x="6214717" y="6585986"/>
                </a:cubicBezTo>
                <a:lnTo>
                  <a:pt x="6213786" y="6589713"/>
                </a:lnTo>
                <a:cubicBezTo>
                  <a:pt x="6213786" y="6589713"/>
                  <a:pt x="6213786" y="6589713"/>
                  <a:pt x="6219370" y="6585986"/>
                </a:cubicBezTo>
                <a:cubicBezTo>
                  <a:pt x="6218750" y="6585986"/>
                  <a:pt x="6218129" y="6585675"/>
                  <a:pt x="6218129" y="6585365"/>
                </a:cubicBezTo>
                <a:cubicBezTo>
                  <a:pt x="6217509" y="6584744"/>
                  <a:pt x="6217819" y="6581327"/>
                  <a:pt x="6217819" y="6579153"/>
                </a:cubicBezTo>
                <a:cubicBezTo>
                  <a:pt x="6217819" y="6579153"/>
                  <a:pt x="6217819" y="6579153"/>
                  <a:pt x="6238913" y="6578842"/>
                </a:cubicBezTo>
                <a:cubicBezTo>
                  <a:pt x="6238913" y="6578842"/>
                  <a:pt x="6238913" y="6578842"/>
                  <a:pt x="6239844" y="6580706"/>
                </a:cubicBezTo>
                <a:cubicBezTo>
                  <a:pt x="6239844" y="6580706"/>
                  <a:pt x="6239844" y="6580706"/>
                  <a:pt x="6240464" y="6580706"/>
                </a:cubicBezTo>
                <a:cubicBezTo>
                  <a:pt x="6240464" y="6580706"/>
                  <a:pt x="6240464" y="6580706"/>
                  <a:pt x="6240464" y="6572941"/>
                </a:cubicBezTo>
                <a:cubicBezTo>
                  <a:pt x="6240464" y="6572941"/>
                  <a:pt x="6240464" y="6572941"/>
                  <a:pt x="6239223" y="6572941"/>
                </a:cubicBezTo>
                <a:cubicBezTo>
                  <a:pt x="6239223" y="6572941"/>
                  <a:pt x="6239223" y="6572941"/>
                  <a:pt x="6238913" y="6573873"/>
                </a:cubicBezTo>
                <a:cubicBezTo>
                  <a:pt x="6238913" y="6573873"/>
                  <a:pt x="6238913" y="6573873"/>
                  <a:pt x="6217509" y="6574183"/>
                </a:cubicBezTo>
                <a:cubicBezTo>
                  <a:pt x="6217509" y="6569835"/>
                  <a:pt x="6217509" y="6566729"/>
                  <a:pt x="6218440" y="6566108"/>
                </a:cubicBezTo>
                <a:cubicBezTo>
                  <a:pt x="6218750" y="6565797"/>
                  <a:pt x="6219370" y="6565487"/>
                  <a:pt x="6219991" y="6565487"/>
                </a:cubicBezTo>
                <a:cubicBezTo>
                  <a:pt x="6219991" y="6565487"/>
                  <a:pt x="6219991" y="6565487"/>
                  <a:pt x="6213476" y="6561138"/>
                </a:cubicBezTo>
                <a:close/>
                <a:moveTo>
                  <a:pt x="5979056" y="6553957"/>
                </a:moveTo>
                <a:cubicBezTo>
                  <a:pt x="5977544" y="6554713"/>
                  <a:pt x="5976939" y="6556603"/>
                  <a:pt x="5977544" y="6558493"/>
                </a:cubicBezTo>
                <a:cubicBezTo>
                  <a:pt x="5978149" y="6560383"/>
                  <a:pt x="5979963" y="6561139"/>
                  <a:pt x="5981172" y="6560383"/>
                </a:cubicBezTo>
                <a:cubicBezTo>
                  <a:pt x="5982684" y="6558871"/>
                  <a:pt x="5983290" y="6556981"/>
                  <a:pt x="5982684" y="6555091"/>
                </a:cubicBezTo>
                <a:cubicBezTo>
                  <a:pt x="5982079" y="6553579"/>
                  <a:pt x="5980265" y="6553201"/>
                  <a:pt x="5979056" y="6553957"/>
                </a:cubicBezTo>
                <a:close/>
                <a:moveTo>
                  <a:pt x="4916817" y="6545262"/>
                </a:moveTo>
                <a:cubicBezTo>
                  <a:pt x="4926786" y="6545262"/>
                  <a:pt x="4933952" y="6555670"/>
                  <a:pt x="4933952" y="6570809"/>
                </a:cubicBezTo>
                <a:cubicBezTo>
                  <a:pt x="4933952" y="6583110"/>
                  <a:pt x="4926786" y="6592887"/>
                  <a:pt x="4917751" y="6592887"/>
                </a:cubicBezTo>
                <a:cubicBezTo>
                  <a:pt x="4907780" y="6592887"/>
                  <a:pt x="4900614" y="6582479"/>
                  <a:pt x="4900614" y="6568602"/>
                </a:cubicBezTo>
                <a:cubicBezTo>
                  <a:pt x="4900614" y="6555040"/>
                  <a:pt x="4907157" y="6545262"/>
                  <a:pt x="4916817" y="6545262"/>
                </a:cubicBezTo>
                <a:close/>
                <a:moveTo>
                  <a:pt x="4845052" y="6545262"/>
                </a:moveTo>
                <a:cubicBezTo>
                  <a:pt x="4853624" y="6545262"/>
                  <a:pt x="4859339" y="6554652"/>
                  <a:pt x="4859339" y="6568574"/>
                </a:cubicBezTo>
                <a:cubicBezTo>
                  <a:pt x="4859339" y="6583467"/>
                  <a:pt x="4851719" y="6594475"/>
                  <a:pt x="4841560" y="6594475"/>
                </a:cubicBezTo>
                <a:cubicBezTo>
                  <a:pt x="4838067" y="6594475"/>
                  <a:pt x="4833622" y="6592209"/>
                  <a:pt x="4832352" y="6589295"/>
                </a:cubicBezTo>
                <a:cubicBezTo>
                  <a:pt x="4831082" y="6587029"/>
                  <a:pt x="4830764" y="6583467"/>
                  <a:pt x="4830764" y="6573106"/>
                </a:cubicBezTo>
                <a:cubicBezTo>
                  <a:pt x="4830764" y="6564688"/>
                  <a:pt x="4831399" y="6559184"/>
                  <a:pt x="4832987" y="6555623"/>
                </a:cubicBezTo>
                <a:cubicBezTo>
                  <a:pt x="4835209" y="6549147"/>
                  <a:pt x="4839972" y="6545262"/>
                  <a:pt x="4845052" y="6545262"/>
                </a:cubicBezTo>
                <a:close/>
                <a:moveTo>
                  <a:pt x="5068752" y="6543675"/>
                </a:moveTo>
                <a:cubicBezTo>
                  <a:pt x="5073341" y="6543675"/>
                  <a:pt x="5077604" y="6546215"/>
                  <a:pt x="5080227" y="6550343"/>
                </a:cubicBezTo>
                <a:cubicBezTo>
                  <a:pt x="5082194" y="6554153"/>
                  <a:pt x="5083177" y="6559550"/>
                  <a:pt x="5083177" y="6567805"/>
                </a:cubicBezTo>
                <a:cubicBezTo>
                  <a:pt x="5083177" y="6583363"/>
                  <a:pt x="5078259" y="6591300"/>
                  <a:pt x="5068752" y="6591300"/>
                </a:cubicBezTo>
                <a:cubicBezTo>
                  <a:pt x="5059244" y="6591300"/>
                  <a:pt x="5053014" y="6581140"/>
                  <a:pt x="5053014" y="6566853"/>
                </a:cubicBezTo>
                <a:cubicBezTo>
                  <a:pt x="5053014" y="6553200"/>
                  <a:pt x="5059571" y="6543675"/>
                  <a:pt x="5068752" y="6543675"/>
                </a:cubicBezTo>
                <a:close/>
                <a:moveTo>
                  <a:pt x="4763434" y="6543675"/>
                </a:moveTo>
                <a:cubicBezTo>
                  <a:pt x="4767782" y="6543675"/>
                  <a:pt x="4771820" y="6546215"/>
                  <a:pt x="4773994" y="6550343"/>
                </a:cubicBezTo>
                <a:cubicBezTo>
                  <a:pt x="4775857" y="6554153"/>
                  <a:pt x="4776789" y="6559550"/>
                  <a:pt x="4776789" y="6567805"/>
                </a:cubicBezTo>
                <a:cubicBezTo>
                  <a:pt x="4776789" y="6583363"/>
                  <a:pt x="4772441" y="6591300"/>
                  <a:pt x="4763434" y="6591300"/>
                </a:cubicBezTo>
                <a:cubicBezTo>
                  <a:pt x="4754426" y="6591300"/>
                  <a:pt x="4748214" y="6581140"/>
                  <a:pt x="4748214" y="6566853"/>
                </a:cubicBezTo>
                <a:cubicBezTo>
                  <a:pt x="4748214" y="6553200"/>
                  <a:pt x="4754426" y="6543675"/>
                  <a:pt x="4763434" y="6543675"/>
                </a:cubicBezTo>
                <a:close/>
                <a:moveTo>
                  <a:pt x="5755245" y="6542087"/>
                </a:moveTo>
                <a:cubicBezTo>
                  <a:pt x="5758875" y="6542087"/>
                  <a:pt x="5761513" y="6543101"/>
                  <a:pt x="5763162" y="6545465"/>
                </a:cubicBezTo>
                <a:cubicBezTo>
                  <a:pt x="5764812" y="6547829"/>
                  <a:pt x="5765801" y="6550869"/>
                  <a:pt x="5765801" y="6553234"/>
                </a:cubicBezTo>
                <a:cubicBezTo>
                  <a:pt x="5765801" y="6555260"/>
                  <a:pt x="5764812" y="6555936"/>
                  <a:pt x="5762833" y="6556273"/>
                </a:cubicBezTo>
                <a:cubicBezTo>
                  <a:pt x="5760523" y="6556611"/>
                  <a:pt x="5753926" y="6556949"/>
                  <a:pt x="5751618" y="6557287"/>
                </a:cubicBezTo>
                <a:cubicBezTo>
                  <a:pt x="5751618" y="6557287"/>
                  <a:pt x="5751618" y="6557287"/>
                  <a:pt x="5745349" y="6557962"/>
                </a:cubicBezTo>
                <a:lnTo>
                  <a:pt x="5742380" y="6557962"/>
                </a:lnTo>
                <a:cubicBezTo>
                  <a:pt x="5740731" y="6557962"/>
                  <a:pt x="5740401" y="6557624"/>
                  <a:pt x="5740401" y="6556273"/>
                </a:cubicBezTo>
                <a:cubicBezTo>
                  <a:pt x="5740401" y="6553909"/>
                  <a:pt x="5742051" y="6549856"/>
                  <a:pt x="5744030" y="6547154"/>
                </a:cubicBezTo>
                <a:cubicBezTo>
                  <a:pt x="5746669" y="6544114"/>
                  <a:pt x="5750957" y="6542087"/>
                  <a:pt x="5755245" y="6542087"/>
                </a:cubicBezTo>
                <a:close/>
                <a:moveTo>
                  <a:pt x="5469691" y="6542087"/>
                </a:moveTo>
                <a:cubicBezTo>
                  <a:pt x="5473367" y="6542087"/>
                  <a:pt x="5476041" y="6543101"/>
                  <a:pt x="5477712" y="6545465"/>
                </a:cubicBezTo>
                <a:cubicBezTo>
                  <a:pt x="5479383" y="6547829"/>
                  <a:pt x="5480051" y="6550869"/>
                  <a:pt x="5480051" y="6553234"/>
                </a:cubicBezTo>
                <a:cubicBezTo>
                  <a:pt x="5480051" y="6555260"/>
                  <a:pt x="5479383" y="6555936"/>
                  <a:pt x="5477379" y="6556273"/>
                </a:cubicBezTo>
                <a:cubicBezTo>
                  <a:pt x="5475038" y="6556611"/>
                  <a:pt x="5468354" y="6556949"/>
                  <a:pt x="5465680" y="6557287"/>
                </a:cubicBezTo>
                <a:cubicBezTo>
                  <a:pt x="5465680" y="6557287"/>
                  <a:pt x="5465680" y="6557287"/>
                  <a:pt x="5459330" y="6557962"/>
                </a:cubicBezTo>
                <a:lnTo>
                  <a:pt x="5456322" y="6557962"/>
                </a:lnTo>
                <a:cubicBezTo>
                  <a:pt x="5454985" y="6557962"/>
                  <a:pt x="5454651" y="6557624"/>
                  <a:pt x="5454651" y="6556273"/>
                </a:cubicBezTo>
                <a:cubicBezTo>
                  <a:pt x="5454651" y="6553909"/>
                  <a:pt x="5456322" y="6549856"/>
                  <a:pt x="5458328" y="6547154"/>
                </a:cubicBezTo>
                <a:cubicBezTo>
                  <a:pt x="5461001" y="6544114"/>
                  <a:pt x="5465013" y="6542087"/>
                  <a:pt x="5469691" y="6542087"/>
                </a:cubicBezTo>
                <a:close/>
                <a:moveTo>
                  <a:pt x="6124575" y="6538913"/>
                </a:moveTo>
                <a:cubicBezTo>
                  <a:pt x="6124575" y="6538913"/>
                  <a:pt x="6124575" y="6538913"/>
                  <a:pt x="6169025" y="6538913"/>
                </a:cubicBezTo>
                <a:cubicBezTo>
                  <a:pt x="6166849" y="6546103"/>
                  <a:pt x="6164673" y="6553620"/>
                  <a:pt x="6161876" y="6561138"/>
                </a:cubicBezTo>
                <a:cubicBezTo>
                  <a:pt x="6161876" y="6561138"/>
                  <a:pt x="6161876" y="6561138"/>
                  <a:pt x="6124575" y="6561138"/>
                </a:cubicBezTo>
                <a:close/>
                <a:moveTo>
                  <a:pt x="6091498" y="6538913"/>
                </a:moveTo>
                <a:cubicBezTo>
                  <a:pt x="6091498" y="6538913"/>
                  <a:pt x="6091498" y="6538913"/>
                  <a:pt x="6102829" y="6538913"/>
                </a:cubicBezTo>
                <a:cubicBezTo>
                  <a:pt x="6102829" y="6538913"/>
                  <a:pt x="6102829" y="6538913"/>
                  <a:pt x="6114476" y="6538913"/>
                </a:cubicBezTo>
                <a:lnTo>
                  <a:pt x="6114476" y="6570103"/>
                </a:lnTo>
                <a:cubicBezTo>
                  <a:pt x="6114476" y="6570103"/>
                  <a:pt x="6114476" y="6570103"/>
                  <a:pt x="6157913" y="6570103"/>
                </a:cubicBezTo>
                <a:cubicBezTo>
                  <a:pt x="6157598" y="6571058"/>
                  <a:pt x="6156969" y="6572331"/>
                  <a:pt x="6156654" y="6573604"/>
                </a:cubicBezTo>
                <a:cubicBezTo>
                  <a:pt x="6154136" y="6579651"/>
                  <a:pt x="6151618" y="6585698"/>
                  <a:pt x="6148785" y="6591745"/>
                </a:cubicBezTo>
                <a:cubicBezTo>
                  <a:pt x="6148785" y="6591745"/>
                  <a:pt x="6148785" y="6591745"/>
                  <a:pt x="6118882" y="6591745"/>
                </a:cubicBezTo>
                <a:cubicBezTo>
                  <a:pt x="6118882" y="6591745"/>
                  <a:pt x="6118882" y="6591745"/>
                  <a:pt x="6114476" y="6591745"/>
                </a:cubicBezTo>
                <a:cubicBezTo>
                  <a:pt x="6114476" y="6591745"/>
                  <a:pt x="6114476" y="6591745"/>
                  <a:pt x="6114476" y="6656672"/>
                </a:cubicBezTo>
                <a:cubicBezTo>
                  <a:pt x="6111013" y="6661446"/>
                  <a:pt x="6107866" y="6665584"/>
                  <a:pt x="6105348" y="6668130"/>
                </a:cubicBezTo>
                <a:cubicBezTo>
                  <a:pt x="6104718" y="6669085"/>
                  <a:pt x="6103774" y="6670040"/>
                  <a:pt x="6102829" y="6670676"/>
                </a:cubicBezTo>
                <a:cubicBezTo>
                  <a:pt x="6102200" y="6670040"/>
                  <a:pt x="6101256" y="6669085"/>
                  <a:pt x="6100311" y="6668130"/>
                </a:cubicBezTo>
                <a:cubicBezTo>
                  <a:pt x="6097793" y="6665584"/>
                  <a:pt x="6094960" y="6661446"/>
                  <a:pt x="6091498" y="6656672"/>
                </a:cubicBezTo>
                <a:cubicBezTo>
                  <a:pt x="6091498" y="6656672"/>
                  <a:pt x="6091498" y="6656672"/>
                  <a:pt x="6091498" y="6591745"/>
                </a:cubicBezTo>
                <a:cubicBezTo>
                  <a:pt x="6091498" y="6591745"/>
                  <a:pt x="6091498" y="6591745"/>
                  <a:pt x="6087091" y="6591745"/>
                </a:cubicBezTo>
                <a:cubicBezTo>
                  <a:pt x="6087091" y="6591745"/>
                  <a:pt x="6087091" y="6591745"/>
                  <a:pt x="6057503" y="6591745"/>
                </a:cubicBezTo>
                <a:cubicBezTo>
                  <a:pt x="6054670" y="6585698"/>
                  <a:pt x="6052152" y="6579651"/>
                  <a:pt x="6049949" y="6573604"/>
                </a:cubicBezTo>
                <a:cubicBezTo>
                  <a:pt x="6049319" y="6572331"/>
                  <a:pt x="6049004" y="6571058"/>
                  <a:pt x="6048376" y="6570103"/>
                </a:cubicBezTo>
                <a:cubicBezTo>
                  <a:pt x="6048376" y="6570103"/>
                  <a:pt x="6048376" y="6570103"/>
                  <a:pt x="6091498" y="6570103"/>
                </a:cubicBezTo>
                <a:cubicBezTo>
                  <a:pt x="6091498" y="6570103"/>
                  <a:pt x="6091498" y="6570103"/>
                  <a:pt x="6091498" y="6538913"/>
                </a:cubicBezTo>
                <a:close/>
                <a:moveTo>
                  <a:pt x="6037263" y="6538913"/>
                </a:moveTo>
                <a:cubicBezTo>
                  <a:pt x="6037263" y="6538913"/>
                  <a:pt x="6037263" y="6538913"/>
                  <a:pt x="6083301" y="6538913"/>
                </a:cubicBezTo>
                <a:lnTo>
                  <a:pt x="6083301" y="6561138"/>
                </a:lnTo>
                <a:cubicBezTo>
                  <a:pt x="6083301" y="6561138"/>
                  <a:pt x="6083301" y="6561138"/>
                  <a:pt x="6044395" y="6561138"/>
                </a:cubicBezTo>
                <a:cubicBezTo>
                  <a:pt x="6041802" y="6553620"/>
                  <a:pt x="6039208" y="6546103"/>
                  <a:pt x="6037263" y="6538913"/>
                </a:cubicBezTo>
                <a:close/>
                <a:moveTo>
                  <a:pt x="6231254" y="6534151"/>
                </a:moveTo>
                <a:cubicBezTo>
                  <a:pt x="6231254" y="6534151"/>
                  <a:pt x="6231254" y="6534151"/>
                  <a:pt x="6225287" y="6535436"/>
                </a:cubicBezTo>
                <a:cubicBezTo>
                  <a:pt x="6225287" y="6535436"/>
                  <a:pt x="6225287" y="6535436"/>
                  <a:pt x="6225287" y="6536399"/>
                </a:cubicBezTo>
                <a:cubicBezTo>
                  <a:pt x="6229596" y="6537041"/>
                  <a:pt x="6233242" y="6540252"/>
                  <a:pt x="6233905" y="6543462"/>
                </a:cubicBezTo>
                <a:cubicBezTo>
                  <a:pt x="6234900" y="6547957"/>
                  <a:pt x="6231254" y="6553094"/>
                  <a:pt x="6226282" y="6553415"/>
                </a:cubicBezTo>
                <a:cubicBezTo>
                  <a:pt x="6226282" y="6553415"/>
                  <a:pt x="6226282" y="6553415"/>
                  <a:pt x="6222967" y="6540573"/>
                </a:cubicBezTo>
                <a:cubicBezTo>
                  <a:pt x="6222967" y="6540573"/>
                  <a:pt x="6222967" y="6540573"/>
                  <a:pt x="6223961" y="6538967"/>
                </a:cubicBezTo>
                <a:cubicBezTo>
                  <a:pt x="6223961" y="6538967"/>
                  <a:pt x="6223961" y="6538967"/>
                  <a:pt x="6223630" y="6538004"/>
                </a:cubicBezTo>
                <a:cubicBezTo>
                  <a:pt x="6223630" y="6538004"/>
                  <a:pt x="6223630" y="6538004"/>
                  <a:pt x="6217664" y="6539609"/>
                </a:cubicBezTo>
                <a:cubicBezTo>
                  <a:pt x="6217664" y="6539609"/>
                  <a:pt x="6217664" y="6539609"/>
                  <a:pt x="6217995" y="6540894"/>
                </a:cubicBezTo>
                <a:cubicBezTo>
                  <a:pt x="6217995" y="6540894"/>
                  <a:pt x="6217995" y="6540894"/>
                  <a:pt x="6220315" y="6541857"/>
                </a:cubicBezTo>
                <a:cubicBezTo>
                  <a:pt x="6220315" y="6541857"/>
                  <a:pt x="6220315" y="6541857"/>
                  <a:pt x="6223299" y="6554378"/>
                </a:cubicBezTo>
                <a:cubicBezTo>
                  <a:pt x="6218990" y="6555984"/>
                  <a:pt x="6214018" y="6553415"/>
                  <a:pt x="6213023" y="6549241"/>
                </a:cubicBezTo>
                <a:cubicBezTo>
                  <a:pt x="6212360" y="6546352"/>
                  <a:pt x="6213023" y="6543462"/>
                  <a:pt x="6215343" y="6541536"/>
                </a:cubicBezTo>
                <a:cubicBezTo>
                  <a:pt x="6215343" y="6541536"/>
                  <a:pt x="6215343" y="6541536"/>
                  <a:pt x="6214349" y="6540573"/>
                </a:cubicBezTo>
                <a:cubicBezTo>
                  <a:pt x="6214349" y="6540573"/>
                  <a:pt x="6214349" y="6540573"/>
                  <a:pt x="6208714" y="6541857"/>
                </a:cubicBezTo>
                <a:cubicBezTo>
                  <a:pt x="6209377" y="6544425"/>
                  <a:pt x="6209377" y="6546031"/>
                  <a:pt x="6210040" y="6548599"/>
                </a:cubicBezTo>
                <a:cubicBezTo>
                  <a:pt x="6212029" y="6556305"/>
                  <a:pt x="6216669" y="6562726"/>
                  <a:pt x="6226945" y="6559837"/>
                </a:cubicBezTo>
                <a:cubicBezTo>
                  <a:pt x="6236888" y="6557268"/>
                  <a:pt x="6238877" y="6550205"/>
                  <a:pt x="6237220" y="6542820"/>
                </a:cubicBezTo>
                <a:cubicBezTo>
                  <a:pt x="6236226" y="6538967"/>
                  <a:pt x="6234568" y="6536720"/>
                  <a:pt x="6231254" y="6534151"/>
                </a:cubicBezTo>
                <a:close/>
                <a:moveTo>
                  <a:pt x="5814062" y="6534150"/>
                </a:moveTo>
                <a:cubicBezTo>
                  <a:pt x="5813744" y="6534150"/>
                  <a:pt x="5813427" y="6534150"/>
                  <a:pt x="5813109" y="6534469"/>
                </a:cubicBezTo>
                <a:cubicBezTo>
                  <a:pt x="5813109" y="6534469"/>
                  <a:pt x="5813109" y="6534469"/>
                  <a:pt x="5812157" y="6534469"/>
                </a:cubicBezTo>
                <a:cubicBezTo>
                  <a:pt x="5812157" y="6534469"/>
                  <a:pt x="5812157" y="6534469"/>
                  <a:pt x="5793423" y="6536383"/>
                </a:cubicBezTo>
                <a:cubicBezTo>
                  <a:pt x="5791518" y="6536702"/>
                  <a:pt x="5791201" y="6537021"/>
                  <a:pt x="5791201" y="6538617"/>
                </a:cubicBezTo>
                <a:cubicBezTo>
                  <a:pt x="5791201" y="6538617"/>
                  <a:pt x="5791201" y="6538617"/>
                  <a:pt x="5791201" y="6540850"/>
                </a:cubicBezTo>
                <a:cubicBezTo>
                  <a:pt x="5791201" y="6542126"/>
                  <a:pt x="5791836" y="6542764"/>
                  <a:pt x="5795011" y="6543083"/>
                </a:cubicBezTo>
                <a:cubicBezTo>
                  <a:pt x="5800091" y="6543402"/>
                  <a:pt x="5800409" y="6544359"/>
                  <a:pt x="5800409" y="6560310"/>
                </a:cubicBezTo>
                <a:lnTo>
                  <a:pt x="5800409" y="6571156"/>
                </a:lnTo>
                <a:cubicBezTo>
                  <a:pt x="5800409" y="6579451"/>
                  <a:pt x="5800409" y="6585512"/>
                  <a:pt x="5800091" y="6589022"/>
                </a:cubicBezTo>
                <a:cubicBezTo>
                  <a:pt x="5800091" y="6591893"/>
                  <a:pt x="5799457" y="6592531"/>
                  <a:pt x="5795328" y="6593807"/>
                </a:cubicBezTo>
                <a:cubicBezTo>
                  <a:pt x="5791201" y="6595083"/>
                  <a:pt x="5791201" y="6595083"/>
                  <a:pt x="5791201" y="6596997"/>
                </a:cubicBezTo>
                <a:cubicBezTo>
                  <a:pt x="5791201" y="6596997"/>
                  <a:pt x="5791201" y="6596997"/>
                  <a:pt x="5791201" y="6599230"/>
                </a:cubicBezTo>
                <a:cubicBezTo>
                  <a:pt x="5791201" y="6600506"/>
                  <a:pt x="5791518" y="6600825"/>
                  <a:pt x="5792788" y="6600825"/>
                </a:cubicBezTo>
                <a:cubicBezTo>
                  <a:pt x="5792788" y="6600825"/>
                  <a:pt x="5792788" y="6600825"/>
                  <a:pt x="5793741" y="6600825"/>
                </a:cubicBezTo>
                <a:cubicBezTo>
                  <a:pt x="5796916" y="6600825"/>
                  <a:pt x="5802949" y="6600506"/>
                  <a:pt x="5808030" y="6600506"/>
                </a:cubicBezTo>
                <a:cubicBezTo>
                  <a:pt x="5812792" y="6600506"/>
                  <a:pt x="5818824" y="6600825"/>
                  <a:pt x="5822000" y="6600825"/>
                </a:cubicBezTo>
                <a:cubicBezTo>
                  <a:pt x="5822000" y="6600825"/>
                  <a:pt x="5822000" y="6600825"/>
                  <a:pt x="5822952" y="6600825"/>
                </a:cubicBezTo>
                <a:cubicBezTo>
                  <a:pt x="5823904" y="6600825"/>
                  <a:pt x="5824539" y="6600506"/>
                  <a:pt x="5824539" y="6599230"/>
                </a:cubicBezTo>
                <a:cubicBezTo>
                  <a:pt x="5824539" y="6599230"/>
                  <a:pt x="5824539" y="6599230"/>
                  <a:pt x="5824539" y="6596997"/>
                </a:cubicBezTo>
                <a:cubicBezTo>
                  <a:pt x="5824539" y="6595083"/>
                  <a:pt x="5824223" y="6595083"/>
                  <a:pt x="5820412" y="6593807"/>
                </a:cubicBezTo>
                <a:cubicBezTo>
                  <a:pt x="5816603" y="6592531"/>
                  <a:pt x="5815967" y="6591893"/>
                  <a:pt x="5815650" y="6589022"/>
                </a:cubicBezTo>
                <a:cubicBezTo>
                  <a:pt x="5815332" y="6585831"/>
                  <a:pt x="5815332" y="6578813"/>
                  <a:pt x="5815332" y="6571156"/>
                </a:cubicBezTo>
                <a:cubicBezTo>
                  <a:pt x="5815332" y="6571156"/>
                  <a:pt x="5815332" y="6571156"/>
                  <a:pt x="5815332" y="6564457"/>
                </a:cubicBezTo>
                <a:cubicBezTo>
                  <a:pt x="5815332" y="6557120"/>
                  <a:pt x="5815332" y="6544359"/>
                  <a:pt x="5815650" y="6542126"/>
                </a:cubicBezTo>
                <a:cubicBezTo>
                  <a:pt x="5815650" y="6537021"/>
                  <a:pt x="5815650" y="6537021"/>
                  <a:pt x="5815650" y="6536702"/>
                </a:cubicBezTo>
                <a:cubicBezTo>
                  <a:pt x="5815650" y="6535107"/>
                  <a:pt x="5815332" y="6534150"/>
                  <a:pt x="5814062" y="6534150"/>
                </a:cubicBezTo>
                <a:close/>
                <a:moveTo>
                  <a:pt x="5756009" y="6534150"/>
                </a:moveTo>
                <a:cubicBezTo>
                  <a:pt x="5737066" y="6534150"/>
                  <a:pt x="5722939" y="6549781"/>
                  <a:pt x="5722939" y="6570196"/>
                </a:cubicBezTo>
                <a:cubicBezTo>
                  <a:pt x="5722939" y="6589335"/>
                  <a:pt x="5736103" y="6602413"/>
                  <a:pt x="5755367" y="6602413"/>
                </a:cubicBezTo>
                <a:cubicBezTo>
                  <a:pt x="5760825" y="6602413"/>
                  <a:pt x="5767247" y="6601137"/>
                  <a:pt x="5772063" y="6599223"/>
                </a:cubicBezTo>
                <a:cubicBezTo>
                  <a:pt x="5775594" y="6597947"/>
                  <a:pt x="5777200" y="6596990"/>
                  <a:pt x="5777521" y="6596353"/>
                </a:cubicBezTo>
                <a:cubicBezTo>
                  <a:pt x="5777843" y="6595396"/>
                  <a:pt x="5778805" y="6586464"/>
                  <a:pt x="5778805" y="6584550"/>
                </a:cubicBezTo>
                <a:cubicBezTo>
                  <a:pt x="5778805" y="6583912"/>
                  <a:pt x="5778484" y="6583274"/>
                  <a:pt x="5778163" y="6583274"/>
                </a:cubicBezTo>
                <a:cubicBezTo>
                  <a:pt x="5777843" y="6583274"/>
                  <a:pt x="5777843" y="6583593"/>
                  <a:pt x="5777521" y="6583593"/>
                </a:cubicBezTo>
                <a:cubicBezTo>
                  <a:pt x="5773347" y="6587421"/>
                  <a:pt x="5763715" y="6590611"/>
                  <a:pt x="5757293" y="6590611"/>
                </a:cubicBezTo>
                <a:cubicBezTo>
                  <a:pt x="5746056" y="6590611"/>
                  <a:pt x="5737708" y="6581041"/>
                  <a:pt x="5737708" y="6568282"/>
                </a:cubicBezTo>
                <a:cubicBezTo>
                  <a:pt x="5737708" y="6563816"/>
                  <a:pt x="5738029" y="6563497"/>
                  <a:pt x="5743166" y="6563497"/>
                </a:cubicBezTo>
                <a:lnTo>
                  <a:pt x="5773668" y="6563497"/>
                </a:lnTo>
                <a:cubicBezTo>
                  <a:pt x="5778484" y="6563497"/>
                  <a:pt x="5780090" y="6562540"/>
                  <a:pt x="5780090" y="6558712"/>
                </a:cubicBezTo>
                <a:cubicBezTo>
                  <a:pt x="5780090" y="6543082"/>
                  <a:pt x="5771420" y="6534150"/>
                  <a:pt x="5756009" y="6534150"/>
                </a:cubicBezTo>
                <a:close/>
                <a:moveTo>
                  <a:pt x="5649181" y="6534150"/>
                </a:moveTo>
                <a:cubicBezTo>
                  <a:pt x="5648860" y="6534150"/>
                  <a:pt x="5648540" y="6534150"/>
                  <a:pt x="5648219" y="6534469"/>
                </a:cubicBezTo>
                <a:cubicBezTo>
                  <a:pt x="5648219" y="6534469"/>
                  <a:pt x="5648219" y="6534469"/>
                  <a:pt x="5647258" y="6534469"/>
                </a:cubicBezTo>
                <a:cubicBezTo>
                  <a:pt x="5647258" y="6534469"/>
                  <a:pt x="5647258" y="6534469"/>
                  <a:pt x="5628345" y="6536383"/>
                </a:cubicBezTo>
                <a:cubicBezTo>
                  <a:pt x="5626742" y="6536702"/>
                  <a:pt x="5626101" y="6537021"/>
                  <a:pt x="5626101" y="6538617"/>
                </a:cubicBezTo>
                <a:cubicBezTo>
                  <a:pt x="5626101" y="6538617"/>
                  <a:pt x="5626101" y="6538617"/>
                  <a:pt x="5626101" y="6540850"/>
                </a:cubicBezTo>
                <a:cubicBezTo>
                  <a:pt x="5626101" y="6542126"/>
                  <a:pt x="5627062" y="6542764"/>
                  <a:pt x="5629947" y="6543083"/>
                </a:cubicBezTo>
                <a:cubicBezTo>
                  <a:pt x="5635398" y="6543402"/>
                  <a:pt x="5635398" y="6544359"/>
                  <a:pt x="5635398" y="6560310"/>
                </a:cubicBezTo>
                <a:lnTo>
                  <a:pt x="5635398" y="6571156"/>
                </a:lnTo>
                <a:cubicBezTo>
                  <a:pt x="5635398" y="6579451"/>
                  <a:pt x="5635398" y="6585512"/>
                  <a:pt x="5635398" y="6589022"/>
                </a:cubicBezTo>
                <a:cubicBezTo>
                  <a:pt x="5635076" y="6591893"/>
                  <a:pt x="5634435" y="6592531"/>
                  <a:pt x="5630269" y="6593807"/>
                </a:cubicBezTo>
                <a:cubicBezTo>
                  <a:pt x="5626101" y="6595083"/>
                  <a:pt x="5626101" y="6595083"/>
                  <a:pt x="5626101" y="6596997"/>
                </a:cubicBezTo>
                <a:cubicBezTo>
                  <a:pt x="5626101" y="6596997"/>
                  <a:pt x="5626101" y="6596997"/>
                  <a:pt x="5626101" y="6599230"/>
                </a:cubicBezTo>
                <a:cubicBezTo>
                  <a:pt x="5626101" y="6600506"/>
                  <a:pt x="5626422" y="6600825"/>
                  <a:pt x="5627704" y="6600825"/>
                </a:cubicBezTo>
                <a:cubicBezTo>
                  <a:pt x="5627704" y="6600825"/>
                  <a:pt x="5627704" y="6600825"/>
                  <a:pt x="5628665" y="6600825"/>
                </a:cubicBezTo>
                <a:cubicBezTo>
                  <a:pt x="5631871" y="6600825"/>
                  <a:pt x="5638282" y="6600506"/>
                  <a:pt x="5643090" y="6600506"/>
                </a:cubicBezTo>
                <a:cubicBezTo>
                  <a:pt x="5647899" y="6600506"/>
                  <a:pt x="5653669" y="6600825"/>
                  <a:pt x="5657195" y="6600825"/>
                </a:cubicBezTo>
                <a:cubicBezTo>
                  <a:pt x="5657195" y="6600825"/>
                  <a:pt x="5657195" y="6600825"/>
                  <a:pt x="5658157" y="6600825"/>
                </a:cubicBezTo>
                <a:cubicBezTo>
                  <a:pt x="5659118" y="6600825"/>
                  <a:pt x="5659439" y="6600506"/>
                  <a:pt x="5659439" y="6599230"/>
                </a:cubicBezTo>
                <a:cubicBezTo>
                  <a:pt x="5659439" y="6599230"/>
                  <a:pt x="5659439" y="6599230"/>
                  <a:pt x="5659439" y="6596997"/>
                </a:cubicBezTo>
                <a:cubicBezTo>
                  <a:pt x="5659439" y="6595083"/>
                  <a:pt x="5659439" y="6595083"/>
                  <a:pt x="5655592" y="6593807"/>
                </a:cubicBezTo>
                <a:cubicBezTo>
                  <a:pt x="5651746" y="6592531"/>
                  <a:pt x="5650784" y="6591893"/>
                  <a:pt x="5650784" y="6589022"/>
                </a:cubicBezTo>
                <a:cubicBezTo>
                  <a:pt x="5650463" y="6585831"/>
                  <a:pt x="5650463" y="6578813"/>
                  <a:pt x="5650463" y="6571156"/>
                </a:cubicBezTo>
                <a:cubicBezTo>
                  <a:pt x="5650463" y="6571156"/>
                  <a:pt x="5650463" y="6571156"/>
                  <a:pt x="5650463" y="6564457"/>
                </a:cubicBezTo>
                <a:cubicBezTo>
                  <a:pt x="5650463" y="6557120"/>
                  <a:pt x="5650463" y="6544359"/>
                  <a:pt x="5650784" y="6542126"/>
                </a:cubicBezTo>
                <a:cubicBezTo>
                  <a:pt x="5650784" y="6537021"/>
                  <a:pt x="5650784" y="6537021"/>
                  <a:pt x="5650784" y="6536702"/>
                </a:cubicBezTo>
                <a:cubicBezTo>
                  <a:pt x="5650784" y="6535107"/>
                  <a:pt x="5650144" y="6534150"/>
                  <a:pt x="5649181" y="6534150"/>
                </a:cubicBezTo>
                <a:close/>
                <a:moveTo>
                  <a:pt x="5595939" y="6534150"/>
                </a:moveTo>
                <a:cubicBezTo>
                  <a:pt x="5580063" y="6534150"/>
                  <a:pt x="5570538" y="6542125"/>
                  <a:pt x="5570538" y="6554884"/>
                </a:cubicBezTo>
                <a:cubicBezTo>
                  <a:pt x="5570538" y="6564773"/>
                  <a:pt x="5574666" y="6569239"/>
                  <a:pt x="5591493" y="6576894"/>
                </a:cubicBezTo>
                <a:cubicBezTo>
                  <a:pt x="5598480" y="6580403"/>
                  <a:pt x="5600701" y="6582317"/>
                  <a:pt x="5600701" y="6586464"/>
                </a:cubicBezTo>
                <a:cubicBezTo>
                  <a:pt x="5600701" y="6591568"/>
                  <a:pt x="5595939" y="6595077"/>
                  <a:pt x="5589272" y="6595077"/>
                </a:cubicBezTo>
                <a:cubicBezTo>
                  <a:pt x="5583238" y="6595077"/>
                  <a:pt x="5577841" y="6591887"/>
                  <a:pt x="5576571" y="6587102"/>
                </a:cubicBezTo>
                <a:cubicBezTo>
                  <a:pt x="5575936" y="6583593"/>
                  <a:pt x="5575618" y="6583593"/>
                  <a:pt x="5574348" y="6583593"/>
                </a:cubicBezTo>
                <a:cubicBezTo>
                  <a:pt x="5574348" y="6583593"/>
                  <a:pt x="5574348" y="6583593"/>
                  <a:pt x="5572126" y="6583593"/>
                </a:cubicBezTo>
                <a:cubicBezTo>
                  <a:pt x="5570538" y="6583593"/>
                  <a:pt x="5569903" y="6584550"/>
                  <a:pt x="5569903" y="6586145"/>
                </a:cubicBezTo>
                <a:cubicBezTo>
                  <a:pt x="5569903" y="6586145"/>
                  <a:pt x="5569903" y="6586145"/>
                  <a:pt x="5568951" y="6595077"/>
                </a:cubicBezTo>
                <a:cubicBezTo>
                  <a:pt x="5568951" y="6597309"/>
                  <a:pt x="5569268" y="6597947"/>
                  <a:pt x="5571173" y="6598904"/>
                </a:cubicBezTo>
                <a:cubicBezTo>
                  <a:pt x="5575302" y="6601137"/>
                  <a:pt x="5581651" y="6602413"/>
                  <a:pt x="5588001" y="6602413"/>
                </a:cubicBezTo>
                <a:cubicBezTo>
                  <a:pt x="5604194" y="6602413"/>
                  <a:pt x="5614989" y="6594120"/>
                  <a:pt x="5614989" y="6582317"/>
                </a:cubicBezTo>
                <a:cubicBezTo>
                  <a:pt x="5614989" y="6574980"/>
                  <a:pt x="5609909" y="6568601"/>
                  <a:pt x="5601654" y="6564773"/>
                </a:cubicBezTo>
                <a:cubicBezTo>
                  <a:pt x="5593081" y="6560626"/>
                  <a:pt x="5593081" y="6560626"/>
                  <a:pt x="5589906" y="6559031"/>
                </a:cubicBezTo>
                <a:cubicBezTo>
                  <a:pt x="5584826" y="6556160"/>
                  <a:pt x="5583238" y="6553608"/>
                  <a:pt x="5583238" y="6550100"/>
                </a:cubicBezTo>
                <a:cubicBezTo>
                  <a:pt x="5583238" y="6544996"/>
                  <a:pt x="5587366" y="6541487"/>
                  <a:pt x="5593399" y="6541487"/>
                </a:cubicBezTo>
                <a:cubicBezTo>
                  <a:pt x="5599114" y="6541487"/>
                  <a:pt x="5603242" y="6543401"/>
                  <a:pt x="5604511" y="6546910"/>
                </a:cubicBezTo>
                <a:cubicBezTo>
                  <a:pt x="5605781" y="6550419"/>
                  <a:pt x="5605781" y="6550419"/>
                  <a:pt x="5607369" y="6550419"/>
                </a:cubicBezTo>
                <a:cubicBezTo>
                  <a:pt x="5607369" y="6550419"/>
                  <a:pt x="5607369" y="6550419"/>
                  <a:pt x="5609274" y="6550419"/>
                </a:cubicBezTo>
                <a:cubicBezTo>
                  <a:pt x="5610861" y="6550419"/>
                  <a:pt x="5610861" y="6550100"/>
                  <a:pt x="5611179" y="6547867"/>
                </a:cubicBezTo>
                <a:lnTo>
                  <a:pt x="5612131" y="6539892"/>
                </a:lnTo>
                <a:cubicBezTo>
                  <a:pt x="5612131" y="6539892"/>
                  <a:pt x="5612131" y="6539892"/>
                  <a:pt x="5612131" y="6539573"/>
                </a:cubicBezTo>
                <a:cubicBezTo>
                  <a:pt x="5612131" y="6537978"/>
                  <a:pt x="5611496" y="6537340"/>
                  <a:pt x="5609274" y="6536383"/>
                </a:cubicBezTo>
                <a:cubicBezTo>
                  <a:pt x="5606416" y="6535107"/>
                  <a:pt x="5601019" y="6534150"/>
                  <a:pt x="5595939" y="6534150"/>
                </a:cubicBezTo>
                <a:close/>
                <a:moveTo>
                  <a:pt x="5528527" y="6534150"/>
                </a:moveTo>
                <a:cubicBezTo>
                  <a:pt x="5528215" y="6534150"/>
                  <a:pt x="5527903" y="6534150"/>
                  <a:pt x="5527279" y="6534469"/>
                </a:cubicBezTo>
                <a:cubicBezTo>
                  <a:pt x="5527279" y="6534469"/>
                  <a:pt x="5527279" y="6534469"/>
                  <a:pt x="5526344" y="6534469"/>
                </a:cubicBezTo>
                <a:cubicBezTo>
                  <a:pt x="5526344" y="6534469"/>
                  <a:pt x="5526344" y="6534469"/>
                  <a:pt x="5507945" y="6537340"/>
                </a:cubicBezTo>
                <a:cubicBezTo>
                  <a:pt x="5506074" y="6537659"/>
                  <a:pt x="5505452" y="6537978"/>
                  <a:pt x="5505452" y="6540212"/>
                </a:cubicBezTo>
                <a:lnTo>
                  <a:pt x="5505452" y="6542445"/>
                </a:lnTo>
                <a:cubicBezTo>
                  <a:pt x="5505452" y="6543721"/>
                  <a:pt x="5506074" y="6544040"/>
                  <a:pt x="5508882" y="6544359"/>
                </a:cubicBezTo>
                <a:cubicBezTo>
                  <a:pt x="5512623" y="6544359"/>
                  <a:pt x="5514494" y="6545635"/>
                  <a:pt x="5515742" y="6548825"/>
                </a:cubicBezTo>
                <a:cubicBezTo>
                  <a:pt x="5516989" y="6552334"/>
                  <a:pt x="5517924" y="6559991"/>
                  <a:pt x="5517924" y="6566690"/>
                </a:cubicBezTo>
                <a:cubicBezTo>
                  <a:pt x="5517924" y="6566690"/>
                  <a:pt x="5517924" y="6566690"/>
                  <a:pt x="5517924" y="6571156"/>
                </a:cubicBezTo>
                <a:cubicBezTo>
                  <a:pt x="5517924" y="6579770"/>
                  <a:pt x="5517612" y="6585831"/>
                  <a:pt x="5517612" y="6589022"/>
                </a:cubicBezTo>
                <a:cubicBezTo>
                  <a:pt x="5517300" y="6591893"/>
                  <a:pt x="5516677" y="6592531"/>
                  <a:pt x="5512935" y="6593807"/>
                </a:cubicBezTo>
                <a:cubicBezTo>
                  <a:pt x="5508882" y="6595083"/>
                  <a:pt x="5508882" y="6595083"/>
                  <a:pt x="5508882" y="6596997"/>
                </a:cubicBezTo>
                <a:cubicBezTo>
                  <a:pt x="5508882" y="6596997"/>
                  <a:pt x="5508882" y="6596997"/>
                  <a:pt x="5508882" y="6599230"/>
                </a:cubicBezTo>
                <a:cubicBezTo>
                  <a:pt x="5508882" y="6600506"/>
                  <a:pt x="5509505" y="6600825"/>
                  <a:pt x="5510440" y="6600825"/>
                </a:cubicBezTo>
                <a:cubicBezTo>
                  <a:pt x="5510440" y="6600825"/>
                  <a:pt x="5510440" y="6600825"/>
                  <a:pt x="5511377" y="6600825"/>
                </a:cubicBezTo>
                <a:cubicBezTo>
                  <a:pt x="5514182" y="6600825"/>
                  <a:pt x="5520419" y="6600506"/>
                  <a:pt x="5524473" y="6600506"/>
                </a:cubicBezTo>
                <a:cubicBezTo>
                  <a:pt x="5529462" y="6600506"/>
                  <a:pt x="5539752" y="6600825"/>
                  <a:pt x="5543494" y="6600825"/>
                </a:cubicBezTo>
                <a:cubicBezTo>
                  <a:pt x="5543494" y="6600825"/>
                  <a:pt x="5543494" y="6600825"/>
                  <a:pt x="5543807" y="6600825"/>
                </a:cubicBezTo>
                <a:cubicBezTo>
                  <a:pt x="5545054" y="6600825"/>
                  <a:pt x="5545677" y="6600187"/>
                  <a:pt x="5545677" y="6598911"/>
                </a:cubicBezTo>
                <a:cubicBezTo>
                  <a:pt x="5545677" y="6598911"/>
                  <a:pt x="5545677" y="6598911"/>
                  <a:pt x="5545677" y="6596997"/>
                </a:cubicBezTo>
                <a:cubicBezTo>
                  <a:pt x="5545677" y="6595083"/>
                  <a:pt x="5545365" y="6595083"/>
                  <a:pt x="5541623" y="6594126"/>
                </a:cubicBezTo>
                <a:cubicBezTo>
                  <a:pt x="5536010" y="6592850"/>
                  <a:pt x="5536010" y="6592850"/>
                  <a:pt x="5535075" y="6592212"/>
                </a:cubicBezTo>
                <a:cubicBezTo>
                  <a:pt x="5533204" y="6591255"/>
                  <a:pt x="5532892" y="6590298"/>
                  <a:pt x="5532892" y="6585831"/>
                </a:cubicBezTo>
                <a:cubicBezTo>
                  <a:pt x="5532892" y="6585831"/>
                  <a:pt x="5532892" y="6585831"/>
                  <a:pt x="5532580" y="6577218"/>
                </a:cubicBezTo>
                <a:cubicBezTo>
                  <a:pt x="5532580" y="6577218"/>
                  <a:pt x="5532580" y="6577218"/>
                  <a:pt x="5532580" y="6571475"/>
                </a:cubicBezTo>
                <a:cubicBezTo>
                  <a:pt x="5532580" y="6558396"/>
                  <a:pt x="5533204" y="6555844"/>
                  <a:pt x="5536010" y="6552653"/>
                </a:cubicBezTo>
                <a:cubicBezTo>
                  <a:pt x="5538505" y="6550420"/>
                  <a:pt x="5541935" y="6549144"/>
                  <a:pt x="5546613" y="6549144"/>
                </a:cubicBezTo>
                <a:cubicBezTo>
                  <a:pt x="5549732" y="6549144"/>
                  <a:pt x="5552538" y="6549144"/>
                  <a:pt x="5554097" y="6549782"/>
                </a:cubicBezTo>
                <a:cubicBezTo>
                  <a:pt x="5554720" y="6549782"/>
                  <a:pt x="5555032" y="6550101"/>
                  <a:pt x="5555344" y="6550101"/>
                </a:cubicBezTo>
                <a:cubicBezTo>
                  <a:pt x="5556280" y="6550101"/>
                  <a:pt x="5556903" y="6549144"/>
                  <a:pt x="5557215" y="6546911"/>
                </a:cubicBezTo>
                <a:cubicBezTo>
                  <a:pt x="5557215" y="6546911"/>
                  <a:pt x="5557215" y="6546911"/>
                  <a:pt x="5557527" y="6537340"/>
                </a:cubicBezTo>
                <a:cubicBezTo>
                  <a:pt x="5557839" y="6535107"/>
                  <a:pt x="5556280" y="6534150"/>
                  <a:pt x="5553162" y="6534150"/>
                </a:cubicBezTo>
                <a:cubicBezTo>
                  <a:pt x="5550667" y="6534150"/>
                  <a:pt x="5548796" y="6534469"/>
                  <a:pt x="5546925" y="6535107"/>
                </a:cubicBezTo>
                <a:cubicBezTo>
                  <a:pt x="5543183" y="6536064"/>
                  <a:pt x="5541935" y="6537021"/>
                  <a:pt x="5538505" y="6541169"/>
                </a:cubicBezTo>
                <a:cubicBezTo>
                  <a:pt x="5535387" y="6544678"/>
                  <a:pt x="5535387" y="6544678"/>
                  <a:pt x="5533517" y="6546911"/>
                </a:cubicBezTo>
                <a:cubicBezTo>
                  <a:pt x="5532580" y="6548187"/>
                  <a:pt x="5531333" y="6549144"/>
                  <a:pt x="5531022" y="6549144"/>
                </a:cubicBezTo>
                <a:cubicBezTo>
                  <a:pt x="5530087" y="6549144"/>
                  <a:pt x="5529774" y="6548187"/>
                  <a:pt x="5529774" y="6542445"/>
                </a:cubicBezTo>
                <a:cubicBezTo>
                  <a:pt x="5529774" y="6542445"/>
                  <a:pt x="5529774" y="6542445"/>
                  <a:pt x="5530087" y="6536383"/>
                </a:cubicBezTo>
                <a:cubicBezTo>
                  <a:pt x="5530087" y="6535107"/>
                  <a:pt x="5529462" y="6534150"/>
                  <a:pt x="5528527" y="6534150"/>
                </a:cubicBezTo>
                <a:close/>
                <a:moveTo>
                  <a:pt x="5470797" y="6534150"/>
                </a:moveTo>
                <a:cubicBezTo>
                  <a:pt x="5452275" y="6534150"/>
                  <a:pt x="5438776" y="6549781"/>
                  <a:pt x="5438776" y="6570196"/>
                </a:cubicBezTo>
                <a:cubicBezTo>
                  <a:pt x="5438776" y="6589335"/>
                  <a:pt x="5451333" y="6602413"/>
                  <a:pt x="5470168" y="6602413"/>
                </a:cubicBezTo>
                <a:cubicBezTo>
                  <a:pt x="5475504" y="6602413"/>
                  <a:pt x="5481783" y="6601137"/>
                  <a:pt x="5486177" y="6599223"/>
                </a:cubicBezTo>
                <a:cubicBezTo>
                  <a:pt x="5489944" y="6597947"/>
                  <a:pt x="5491200" y="6596990"/>
                  <a:pt x="5491514" y="6596353"/>
                </a:cubicBezTo>
                <a:cubicBezTo>
                  <a:pt x="5491828" y="6595396"/>
                  <a:pt x="5493084" y="6586464"/>
                  <a:pt x="5493084" y="6584550"/>
                </a:cubicBezTo>
                <a:cubicBezTo>
                  <a:pt x="5493084" y="6583912"/>
                  <a:pt x="5492770" y="6583274"/>
                  <a:pt x="5492143" y="6583274"/>
                </a:cubicBezTo>
                <a:cubicBezTo>
                  <a:pt x="5492143" y="6583274"/>
                  <a:pt x="5492143" y="6583593"/>
                  <a:pt x="5491828" y="6583593"/>
                </a:cubicBezTo>
                <a:cubicBezTo>
                  <a:pt x="5487433" y="6587421"/>
                  <a:pt x="5478330" y="6590611"/>
                  <a:pt x="5472051" y="6590611"/>
                </a:cubicBezTo>
                <a:cubicBezTo>
                  <a:pt x="5460750" y="6590611"/>
                  <a:pt x="5452902" y="6581041"/>
                  <a:pt x="5452902" y="6568282"/>
                </a:cubicBezTo>
                <a:cubicBezTo>
                  <a:pt x="5452902" y="6563816"/>
                  <a:pt x="5453216" y="6563497"/>
                  <a:pt x="5457925" y="6563497"/>
                </a:cubicBezTo>
                <a:lnTo>
                  <a:pt x="5488062" y="6563497"/>
                </a:lnTo>
                <a:cubicBezTo>
                  <a:pt x="5492770" y="6563497"/>
                  <a:pt x="5494339" y="6562540"/>
                  <a:pt x="5494339" y="6558712"/>
                </a:cubicBezTo>
                <a:cubicBezTo>
                  <a:pt x="5494339" y="6543082"/>
                  <a:pt x="5485864" y="6534150"/>
                  <a:pt x="5470797" y="6534150"/>
                </a:cubicBezTo>
                <a:close/>
                <a:moveTo>
                  <a:pt x="5371137" y="6534150"/>
                </a:moveTo>
                <a:cubicBezTo>
                  <a:pt x="5369558" y="6534150"/>
                  <a:pt x="5368926" y="6534797"/>
                  <a:pt x="5368926" y="6536091"/>
                </a:cubicBezTo>
                <a:cubicBezTo>
                  <a:pt x="5368926" y="6536091"/>
                  <a:pt x="5368926" y="6536091"/>
                  <a:pt x="5368926" y="6538356"/>
                </a:cubicBezTo>
                <a:cubicBezTo>
                  <a:pt x="5368926" y="6539650"/>
                  <a:pt x="5369242" y="6540297"/>
                  <a:pt x="5370190" y="6540621"/>
                </a:cubicBezTo>
                <a:cubicBezTo>
                  <a:pt x="5373033" y="6541591"/>
                  <a:pt x="5373349" y="6541915"/>
                  <a:pt x="5374297" y="6544179"/>
                </a:cubicBezTo>
                <a:cubicBezTo>
                  <a:pt x="5376509" y="6549356"/>
                  <a:pt x="5378721" y="6556150"/>
                  <a:pt x="5385040" y="6573620"/>
                </a:cubicBezTo>
                <a:cubicBezTo>
                  <a:pt x="5391043" y="6590119"/>
                  <a:pt x="5391991" y="6593355"/>
                  <a:pt x="5393887" y="6597884"/>
                </a:cubicBezTo>
                <a:cubicBezTo>
                  <a:pt x="5395151" y="6602413"/>
                  <a:pt x="5395151" y="6602413"/>
                  <a:pt x="5396414" y="6602413"/>
                </a:cubicBezTo>
                <a:cubicBezTo>
                  <a:pt x="5397046" y="6602413"/>
                  <a:pt x="5397362" y="6602413"/>
                  <a:pt x="5397994" y="6602413"/>
                </a:cubicBezTo>
                <a:cubicBezTo>
                  <a:pt x="5402418" y="6601443"/>
                  <a:pt x="5403051" y="6601443"/>
                  <a:pt x="5403998" y="6601443"/>
                </a:cubicBezTo>
                <a:cubicBezTo>
                  <a:pt x="5405893" y="6601119"/>
                  <a:pt x="5406525" y="6600796"/>
                  <a:pt x="5406841" y="6600149"/>
                </a:cubicBezTo>
                <a:cubicBezTo>
                  <a:pt x="5407473" y="6599178"/>
                  <a:pt x="5407473" y="6599178"/>
                  <a:pt x="5408421" y="6595943"/>
                </a:cubicBezTo>
                <a:cubicBezTo>
                  <a:pt x="5409369" y="6593355"/>
                  <a:pt x="5410318" y="6590766"/>
                  <a:pt x="5414424" y="6580414"/>
                </a:cubicBezTo>
                <a:cubicBezTo>
                  <a:pt x="5425483" y="6552591"/>
                  <a:pt x="5425483" y="6552591"/>
                  <a:pt x="5427063" y="6548709"/>
                </a:cubicBezTo>
                <a:cubicBezTo>
                  <a:pt x="5428958" y="6543209"/>
                  <a:pt x="5429906" y="6541915"/>
                  <a:pt x="5431486" y="6540944"/>
                </a:cubicBezTo>
                <a:cubicBezTo>
                  <a:pt x="5434014" y="6540297"/>
                  <a:pt x="5434014" y="6540297"/>
                  <a:pt x="5434014" y="6538356"/>
                </a:cubicBezTo>
                <a:lnTo>
                  <a:pt x="5434014" y="6536091"/>
                </a:lnTo>
                <a:cubicBezTo>
                  <a:pt x="5434014" y="6534797"/>
                  <a:pt x="5433698" y="6534150"/>
                  <a:pt x="5432750" y="6534150"/>
                </a:cubicBezTo>
                <a:cubicBezTo>
                  <a:pt x="5432750" y="6534150"/>
                  <a:pt x="5432750" y="6534150"/>
                  <a:pt x="5431486" y="6534150"/>
                </a:cubicBezTo>
                <a:cubicBezTo>
                  <a:pt x="5428643" y="6534474"/>
                  <a:pt x="5425799" y="6534797"/>
                  <a:pt x="5423271" y="6534797"/>
                </a:cubicBezTo>
                <a:cubicBezTo>
                  <a:pt x="5420743" y="6534797"/>
                  <a:pt x="5415372" y="6534474"/>
                  <a:pt x="5413792" y="6534474"/>
                </a:cubicBezTo>
                <a:cubicBezTo>
                  <a:pt x="5413160" y="6534150"/>
                  <a:pt x="5412844" y="6534150"/>
                  <a:pt x="5412528" y="6534150"/>
                </a:cubicBezTo>
                <a:cubicBezTo>
                  <a:pt x="5411581" y="6534150"/>
                  <a:pt x="5410949" y="6534797"/>
                  <a:pt x="5410949" y="6536091"/>
                </a:cubicBezTo>
                <a:cubicBezTo>
                  <a:pt x="5410949" y="6536091"/>
                  <a:pt x="5410949" y="6536091"/>
                  <a:pt x="5410949" y="6538356"/>
                </a:cubicBezTo>
                <a:cubicBezTo>
                  <a:pt x="5410949" y="6539650"/>
                  <a:pt x="5411265" y="6539974"/>
                  <a:pt x="5412844" y="6540621"/>
                </a:cubicBezTo>
                <a:cubicBezTo>
                  <a:pt x="5416004" y="6541268"/>
                  <a:pt x="5418216" y="6542562"/>
                  <a:pt x="5418216" y="6544179"/>
                </a:cubicBezTo>
                <a:cubicBezTo>
                  <a:pt x="5418216" y="6545797"/>
                  <a:pt x="5417268" y="6549356"/>
                  <a:pt x="5413160" y="6561003"/>
                </a:cubicBezTo>
                <a:cubicBezTo>
                  <a:pt x="5413160" y="6561003"/>
                  <a:pt x="5413160" y="6561003"/>
                  <a:pt x="5409369" y="6571679"/>
                </a:cubicBezTo>
                <a:cubicBezTo>
                  <a:pt x="5408738" y="6574267"/>
                  <a:pt x="5407789" y="6576855"/>
                  <a:pt x="5407158" y="6579120"/>
                </a:cubicBezTo>
                <a:cubicBezTo>
                  <a:pt x="5407158" y="6579120"/>
                  <a:pt x="5407158" y="6579120"/>
                  <a:pt x="5405893" y="6582678"/>
                </a:cubicBezTo>
                <a:cubicBezTo>
                  <a:pt x="5405893" y="6582678"/>
                  <a:pt x="5405893" y="6582678"/>
                  <a:pt x="5405261" y="6584620"/>
                </a:cubicBezTo>
                <a:cubicBezTo>
                  <a:pt x="5405261" y="6585267"/>
                  <a:pt x="5404945" y="6586237"/>
                  <a:pt x="5404945" y="6586237"/>
                </a:cubicBezTo>
                <a:cubicBezTo>
                  <a:pt x="5404629" y="6586237"/>
                  <a:pt x="5401786" y="6577502"/>
                  <a:pt x="5397994" y="6564238"/>
                </a:cubicBezTo>
                <a:cubicBezTo>
                  <a:pt x="5397994" y="6564238"/>
                  <a:pt x="5397994" y="6564238"/>
                  <a:pt x="5394519" y="6553562"/>
                </a:cubicBezTo>
                <a:cubicBezTo>
                  <a:pt x="5394203" y="6551620"/>
                  <a:pt x="5393571" y="6549679"/>
                  <a:pt x="5392939" y="6547738"/>
                </a:cubicBezTo>
                <a:cubicBezTo>
                  <a:pt x="5392307" y="6546444"/>
                  <a:pt x="5392307" y="6545473"/>
                  <a:pt x="5392307" y="6544826"/>
                </a:cubicBezTo>
                <a:cubicBezTo>
                  <a:pt x="5392307" y="6543209"/>
                  <a:pt x="5393887" y="6542238"/>
                  <a:pt x="5397362" y="6541268"/>
                </a:cubicBezTo>
                <a:cubicBezTo>
                  <a:pt x="5400838" y="6540297"/>
                  <a:pt x="5401154" y="6540297"/>
                  <a:pt x="5401154" y="6538356"/>
                </a:cubicBezTo>
                <a:cubicBezTo>
                  <a:pt x="5401154" y="6538356"/>
                  <a:pt x="5401154" y="6538356"/>
                  <a:pt x="5401154" y="6536091"/>
                </a:cubicBezTo>
                <a:cubicBezTo>
                  <a:pt x="5401154" y="6534797"/>
                  <a:pt x="5400522" y="6534150"/>
                  <a:pt x="5399258" y="6534150"/>
                </a:cubicBezTo>
                <a:cubicBezTo>
                  <a:pt x="5399258" y="6534150"/>
                  <a:pt x="5399258" y="6534150"/>
                  <a:pt x="5397678" y="6534150"/>
                </a:cubicBezTo>
                <a:cubicBezTo>
                  <a:pt x="5393887" y="6534474"/>
                  <a:pt x="5390095" y="6534797"/>
                  <a:pt x="5384093" y="6534797"/>
                </a:cubicBezTo>
                <a:cubicBezTo>
                  <a:pt x="5380933" y="6534797"/>
                  <a:pt x="5378721" y="6534797"/>
                  <a:pt x="5377457" y="6534474"/>
                </a:cubicBezTo>
                <a:cubicBezTo>
                  <a:pt x="5371453" y="6534150"/>
                  <a:pt x="5371453" y="6534150"/>
                  <a:pt x="5371137" y="6534150"/>
                </a:cubicBezTo>
                <a:close/>
                <a:moveTo>
                  <a:pt x="5353686" y="6534150"/>
                </a:moveTo>
                <a:cubicBezTo>
                  <a:pt x="5353369" y="6534150"/>
                  <a:pt x="5353051" y="6534150"/>
                  <a:pt x="5352735" y="6534469"/>
                </a:cubicBezTo>
                <a:cubicBezTo>
                  <a:pt x="5352735" y="6534469"/>
                  <a:pt x="5352735" y="6534469"/>
                  <a:pt x="5351464" y="6534469"/>
                </a:cubicBezTo>
                <a:cubicBezTo>
                  <a:pt x="5351464" y="6534469"/>
                  <a:pt x="5351464" y="6534469"/>
                  <a:pt x="5333048" y="6536383"/>
                </a:cubicBezTo>
                <a:cubicBezTo>
                  <a:pt x="5331143" y="6536702"/>
                  <a:pt x="5330826" y="6537021"/>
                  <a:pt x="5330826" y="6538617"/>
                </a:cubicBezTo>
                <a:cubicBezTo>
                  <a:pt x="5330826" y="6538617"/>
                  <a:pt x="5330826" y="6538617"/>
                  <a:pt x="5330826" y="6540850"/>
                </a:cubicBezTo>
                <a:cubicBezTo>
                  <a:pt x="5330826" y="6542126"/>
                  <a:pt x="5331461" y="6542764"/>
                  <a:pt x="5334318" y="6543083"/>
                </a:cubicBezTo>
                <a:cubicBezTo>
                  <a:pt x="5339716" y="6543402"/>
                  <a:pt x="5340033" y="6544359"/>
                  <a:pt x="5340033" y="6560310"/>
                </a:cubicBezTo>
                <a:lnTo>
                  <a:pt x="5340033" y="6571156"/>
                </a:lnTo>
                <a:cubicBezTo>
                  <a:pt x="5340033" y="6579451"/>
                  <a:pt x="5340033" y="6585512"/>
                  <a:pt x="5339716" y="6589022"/>
                </a:cubicBezTo>
                <a:cubicBezTo>
                  <a:pt x="5339398" y="6591893"/>
                  <a:pt x="5338763" y="6592531"/>
                  <a:pt x="5334954" y="6593807"/>
                </a:cubicBezTo>
                <a:cubicBezTo>
                  <a:pt x="5330826" y="6595083"/>
                  <a:pt x="5330826" y="6595083"/>
                  <a:pt x="5330826" y="6596997"/>
                </a:cubicBezTo>
                <a:cubicBezTo>
                  <a:pt x="5330826" y="6596997"/>
                  <a:pt x="5330826" y="6596997"/>
                  <a:pt x="5330826" y="6599230"/>
                </a:cubicBezTo>
                <a:cubicBezTo>
                  <a:pt x="5330826" y="6600506"/>
                  <a:pt x="5331143" y="6600825"/>
                  <a:pt x="5332096" y="6600825"/>
                </a:cubicBezTo>
                <a:cubicBezTo>
                  <a:pt x="5332096" y="6600825"/>
                  <a:pt x="5332096" y="6600825"/>
                  <a:pt x="5333048" y="6600825"/>
                </a:cubicBezTo>
                <a:cubicBezTo>
                  <a:pt x="5336541" y="6600825"/>
                  <a:pt x="5342574" y="6600506"/>
                  <a:pt x="5347654" y="6600506"/>
                </a:cubicBezTo>
                <a:cubicBezTo>
                  <a:pt x="5352416" y="6600506"/>
                  <a:pt x="5358449" y="6600825"/>
                  <a:pt x="5361624" y="6600825"/>
                </a:cubicBezTo>
                <a:cubicBezTo>
                  <a:pt x="5361624" y="6600825"/>
                  <a:pt x="5361624" y="6600825"/>
                  <a:pt x="5362576" y="6600825"/>
                </a:cubicBezTo>
                <a:cubicBezTo>
                  <a:pt x="5363529" y="6600825"/>
                  <a:pt x="5364164" y="6600506"/>
                  <a:pt x="5364164" y="6599230"/>
                </a:cubicBezTo>
                <a:cubicBezTo>
                  <a:pt x="5364164" y="6599230"/>
                  <a:pt x="5364164" y="6599230"/>
                  <a:pt x="5364164" y="6596997"/>
                </a:cubicBezTo>
                <a:cubicBezTo>
                  <a:pt x="5364164" y="6595083"/>
                  <a:pt x="5363846" y="6595083"/>
                  <a:pt x="5360036" y="6593807"/>
                </a:cubicBezTo>
                <a:cubicBezTo>
                  <a:pt x="5356226" y="6592531"/>
                  <a:pt x="5355591" y="6591893"/>
                  <a:pt x="5355274" y="6589022"/>
                </a:cubicBezTo>
                <a:cubicBezTo>
                  <a:pt x="5354956" y="6585831"/>
                  <a:pt x="5354956" y="6578813"/>
                  <a:pt x="5354956" y="6571156"/>
                </a:cubicBezTo>
                <a:cubicBezTo>
                  <a:pt x="5354956" y="6571156"/>
                  <a:pt x="5354956" y="6571156"/>
                  <a:pt x="5354956" y="6564457"/>
                </a:cubicBezTo>
                <a:cubicBezTo>
                  <a:pt x="5354956" y="6557120"/>
                  <a:pt x="5354956" y="6544359"/>
                  <a:pt x="5355274" y="6542126"/>
                </a:cubicBezTo>
                <a:cubicBezTo>
                  <a:pt x="5355274" y="6537021"/>
                  <a:pt x="5355274" y="6537021"/>
                  <a:pt x="5355274" y="6536702"/>
                </a:cubicBezTo>
                <a:cubicBezTo>
                  <a:pt x="5355274" y="6535107"/>
                  <a:pt x="5354956" y="6534150"/>
                  <a:pt x="5353686" y="6534150"/>
                </a:cubicBezTo>
                <a:close/>
                <a:moveTo>
                  <a:pt x="5264654" y="6534150"/>
                </a:moveTo>
                <a:cubicBezTo>
                  <a:pt x="5264334" y="6534150"/>
                  <a:pt x="5263694" y="6534469"/>
                  <a:pt x="5262413" y="6534469"/>
                </a:cubicBezTo>
                <a:cubicBezTo>
                  <a:pt x="5262413" y="6534469"/>
                  <a:pt x="5262413" y="6534469"/>
                  <a:pt x="5243846" y="6536702"/>
                </a:cubicBezTo>
                <a:cubicBezTo>
                  <a:pt x="5242246" y="6537021"/>
                  <a:pt x="5241926" y="6537340"/>
                  <a:pt x="5241926" y="6539574"/>
                </a:cubicBezTo>
                <a:lnTo>
                  <a:pt x="5241926" y="6542126"/>
                </a:lnTo>
                <a:cubicBezTo>
                  <a:pt x="5241926" y="6543402"/>
                  <a:pt x="5242567" y="6543402"/>
                  <a:pt x="5245767" y="6543721"/>
                </a:cubicBezTo>
                <a:cubicBezTo>
                  <a:pt x="5249609" y="6544040"/>
                  <a:pt x="5250889" y="6544997"/>
                  <a:pt x="5251849" y="6547230"/>
                </a:cubicBezTo>
                <a:cubicBezTo>
                  <a:pt x="5252490" y="6549463"/>
                  <a:pt x="5253130" y="6559991"/>
                  <a:pt x="5253130" y="6566371"/>
                </a:cubicBezTo>
                <a:cubicBezTo>
                  <a:pt x="5253130" y="6566371"/>
                  <a:pt x="5253130" y="6566371"/>
                  <a:pt x="5253130" y="6571156"/>
                </a:cubicBezTo>
                <a:cubicBezTo>
                  <a:pt x="5253130" y="6579132"/>
                  <a:pt x="5253130" y="6586150"/>
                  <a:pt x="5253130" y="6589022"/>
                </a:cubicBezTo>
                <a:cubicBezTo>
                  <a:pt x="5252810" y="6591893"/>
                  <a:pt x="5251849" y="6592531"/>
                  <a:pt x="5248008" y="6593807"/>
                </a:cubicBezTo>
                <a:cubicBezTo>
                  <a:pt x="5244167" y="6595083"/>
                  <a:pt x="5243846" y="6595083"/>
                  <a:pt x="5243846" y="6596997"/>
                </a:cubicBezTo>
                <a:cubicBezTo>
                  <a:pt x="5243846" y="6596997"/>
                  <a:pt x="5243846" y="6596997"/>
                  <a:pt x="5243846" y="6599230"/>
                </a:cubicBezTo>
                <a:cubicBezTo>
                  <a:pt x="5243846" y="6600506"/>
                  <a:pt x="5244487" y="6600825"/>
                  <a:pt x="5245447" y="6600825"/>
                </a:cubicBezTo>
                <a:cubicBezTo>
                  <a:pt x="5245447" y="6600825"/>
                  <a:pt x="5245447" y="6600825"/>
                  <a:pt x="5246407" y="6600825"/>
                </a:cubicBezTo>
                <a:cubicBezTo>
                  <a:pt x="5249288" y="6600825"/>
                  <a:pt x="5256011" y="6600506"/>
                  <a:pt x="5260813" y="6600506"/>
                </a:cubicBezTo>
                <a:cubicBezTo>
                  <a:pt x="5265934" y="6600506"/>
                  <a:pt x="5271696" y="6600825"/>
                  <a:pt x="5274898" y="6600825"/>
                </a:cubicBezTo>
                <a:cubicBezTo>
                  <a:pt x="5274898" y="6600825"/>
                  <a:pt x="5274898" y="6600825"/>
                  <a:pt x="5275858" y="6600825"/>
                </a:cubicBezTo>
                <a:cubicBezTo>
                  <a:pt x="5277138" y="6600825"/>
                  <a:pt x="5277459" y="6600506"/>
                  <a:pt x="5277459" y="6599230"/>
                </a:cubicBezTo>
                <a:cubicBezTo>
                  <a:pt x="5277459" y="6599230"/>
                  <a:pt x="5277459" y="6599230"/>
                  <a:pt x="5277459" y="6596997"/>
                </a:cubicBezTo>
                <a:cubicBezTo>
                  <a:pt x="5277459" y="6595083"/>
                  <a:pt x="5277138" y="6595083"/>
                  <a:pt x="5273297" y="6593807"/>
                </a:cubicBezTo>
                <a:cubicBezTo>
                  <a:pt x="5269457" y="6592531"/>
                  <a:pt x="5268815" y="6591893"/>
                  <a:pt x="5268495" y="6589022"/>
                </a:cubicBezTo>
                <a:cubicBezTo>
                  <a:pt x="5268495" y="6586150"/>
                  <a:pt x="5268175" y="6579132"/>
                  <a:pt x="5268175" y="6571156"/>
                </a:cubicBezTo>
                <a:cubicBezTo>
                  <a:pt x="5268175" y="6571156"/>
                  <a:pt x="5268175" y="6571156"/>
                  <a:pt x="5268175" y="6567647"/>
                </a:cubicBezTo>
                <a:cubicBezTo>
                  <a:pt x="5268175" y="6559034"/>
                  <a:pt x="5268815" y="6556163"/>
                  <a:pt x="5271056" y="6552972"/>
                </a:cubicBezTo>
                <a:cubicBezTo>
                  <a:pt x="5273937" y="6548825"/>
                  <a:pt x="5279060" y="6546273"/>
                  <a:pt x="5284501" y="6546273"/>
                </a:cubicBezTo>
                <a:cubicBezTo>
                  <a:pt x="5289303" y="6546273"/>
                  <a:pt x="5292824" y="6548187"/>
                  <a:pt x="5294105" y="6552015"/>
                </a:cubicBezTo>
                <a:cubicBezTo>
                  <a:pt x="5295065" y="6554567"/>
                  <a:pt x="5295705" y="6558396"/>
                  <a:pt x="5295705" y="6566690"/>
                </a:cubicBezTo>
                <a:cubicBezTo>
                  <a:pt x="5295705" y="6566690"/>
                  <a:pt x="5295705" y="6566690"/>
                  <a:pt x="5295705" y="6571156"/>
                </a:cubicBezTo>
                <a:cubicBezTo>
                  <a:pt x="5295705" y="6578813"/>
                  <a:pt x="5295385" y="6586150"/>
                  <a:pt x="5295385" y="6589022"/>
                </a:cubicBezTo>
                <a:cubicBezTo>
                  <a:pt x="5295065" y="6591893"/>
                  <a:pt x="5294425" y="6592531"/>
                  <a:pt x="5290263" y="6593807"/>
                </a:cubicBezTo>
                <a:cubicBezTo>
                  <a:pt x="5286422" y="6595083"/>
                  <a:pt x="5286422" y="6595083"/>
                  <a:pt x="5286422" y="6596997"/>
                </a:cubicBezTo>
                <a:cubicBezTo>
                  <a:pt x="5286422" y="6596997"/>
                  <a:pt x="5286422" y="6596997"/>
                  <a:pt x="5286422" y="6599230"/>
                </a:cubicBezTo>
                <a:cubicBezTo>
                  <a:pt x="5286422" y="6600506"/>
                  <a:pt x="5286742" y="6600825"/>
                  <a:pt x="5287702" y="6600825"/>
                </a:cubicBezTo>
                <a:cubicBezTo>
                  <a:pt x="5287702" y="6600825"/>
                  <a:pt x="5287702" y="6600825"/>
                  <a:pt x="5288663" y="6600825"/>
                </a:cubicBezTo>
                <a:cubicBezTo>
                  <a:pt x="5292184" y="6600825"/>
                  <a:pt x="5298266" y="6600506"/>
                  <a:pt x="5303068" y="6600506"/>
                </a:cubicBezTo>
                <a:cubicBezTo>
                  <a:pt x="5307869" y="6600506"/>
                  <a:pt x="5313952" y="6600825"/>
                  <a:pt x="5317473" y="6600825"/>
                </a:cubicBezTo>
                <a:cubicBezTo>
                  <a:pt x="5317473" y="6600825"/>
                  <a:pt x="5317473" y="6600825"/>
                  <a:pt x="5318113" y="6600825"/>
                </a:cubicBezTo>
                <a:cubicBezTo>
                  <a:pt x="5319394" y="6600825"/>
                  <a:pt x="5319714" y="6600506"/>
                  <a:pt x="5319714" y="6599230"/>
                </a:cubicBezTo>
                <a:cubicBezTo>
                  <a:pt x="5319714" y="6599230"/>
                  <a:pt x="5319714" y="6599230"/>
                  <a:pt x="5319714" y="6596997"/>
                </a:cubicBezTo>
                <a:cubicBezTo>
                  <a:pt x="5319714" y="6595083"/>
                  <a:pt x="5319714" y="6595083"/>
                  <a:pt x="5315553" y="6593807"/>
                </a:cubicBezTo>
                <a:cubicBezTo>
                  <a:pt x="5311711" y="6592531"/>
                  <a:pt x="5311071" y="6591893"/>
                  <a:pt x="5310751" y="6589022"/>
                </a:cubicBezTo>
                <a:cubicBezTo>
                  <a:pt x="5310751" y="6586469"/>
                  <a:pt x="5310430" y="6578813"/>
                  <a:pt x="5310430" y="6571156"/>
                </a:cubicBezTo>
                <a:cubicBezTo>
                  <a:pt x="5310430" y="6571156"/>
                  <a:pt x="5310430" y="6571156"/>
                  <a:pt x="5310430" y="6566690"/>
                </a:cubicBezTo>
                <a:cubicBezTo>
                  <a:pt x="5310430" y="6547230"/>
                  <a:pt x="5310430" y="6547230"/>
                  <a:pt x="5309470" y="6544040"/>
                </a:cubicBezTo>
                <a:cubicBezTo>
                  <a:pt x="5306909" y="6537978"/>
                  <a:pt x="5299867" y="6534150"/>
                  <a:pt x="5290583" y="6534150"/>
                </a:cubicBezTo>
                <a:cubicBezTo>
                  <a:pt x="5282901" y="6534150"/>
                  <a:pt x="5279699" y="6535745"/>
                  <a:pt x="5273297" y="6542764"/>
                </a:cubicBezTo>
                <a:cubicBezTo>
                  <a:pt x="5273297" y="6542764"/>
                  <a:pt x="5273297" y="6542764"/>
                  <a:pt x="5270736" y="6545316"/>
                </a:cubicBezTo>
                <a:cubicBezTo>
                  <a:pt x="5270736" y="6545316"/>
                  <a:pt x="5270736" y="6545316"/>
                  <a:pt x="5269457" y="6546592"/>
                </a:cubicBezTo>
                <a:cubicBezTo>
                  <a:pt x="5269136" y="6547230"/>
                  <a:pt x="5268495" y="6547549"/>
                  <a:pt x="5268175" y="6547549"/>
                </a:cubicBezTo>
                <a:cubicBezTo>
                  <a:pt x="5267535" y="6547549"/>
                  <a:pt x="5266895" y="6546273"/>
                  <a:pt x="5266895" y="6544678"/>
                </a:cubicBezTo>
                <a:cubicBezTo>
                  <a:pt x="5266895" y="6544040"/>
                  <a:pt x="5266575" y="6537978"/>
                  <a:pt x="5266575" y="6536702"/>
                </a:cubicBezTo>
                <a:cubicBezTo>
                  <a:pt x="5266255" y="6535107"/>
                  <a:pt x="5265614" y="6534150"/>
                  <a:pt x="5264654" y="6534150"/>
                </a:cubicBezTo>
                <a:close/>
                <a:moveTo>
                  <a:pt x="4979571" y="6534150"/>
                </a:moveTo>
                <a:cubicBezTo>
                  <a:pt x="4979571" y="6534150"/>
                  <a:pt x="4978624" y="6534468"/>
                  <a:pt x="4977358" y="6534468"/>
                </a:cubicBezTo>
                <a:cubicBezTo>
                  <a:pt x="4977358" y="6534468"/>
                  <a:pt x="4977358" y="6534468"/>
                  <a:pt x="4958389" y="6536373"/>
                </a:cubicBezTo>
                <a:cubicBezTo>
                  <a:pt x="4956492" y="6536690"/>
                  <a:pt x="4956176" y="6537008"/>
                  <a:pt x="4956176" y="6538595"/>
                </a:cubicBezTo>
                <a:cubicBezTo>
                  <a:pt x="4956176" y="6538595"/>
                  <a:pt x="4956176" y="6538595"/>
                  <a:pt x="4956176" y="6540818"/>
                </a:cubicBezTo>
                <a:cubicBezTo>
                  <a:pt x="4956176" y="6542088"/>
                  <a:pt x="4956808" y="6542723"/>
                  <a:pt x="4959970" y="6543040"/>
                </a:cubicBezTo>
                <a:cubicBezTo>
                  <a:pt x="4965029" y="6543358"/>
                  <a:pt x="4965344" y="6544628"/>
                  <a:pt x="4965344" y="6560185"/>
                </a:cubicBezTo>
                <a:cubicBezTo>
                  <a:pt x="4965344" y="6560185"/>
                  <a:pt x="4965344" y="6560185"/>
                  <a:pt x="4965344" y="6571616"/>
                </a:cubicBezTo>
                <a:cubicBezTo>
                  <a:pt x="4965344" y="6571616"/>
                  <a:pt x="4965344" y="6571616"/>
                  <a:pt x="4965344" y="6578283"/>
                </a:cubicBezTo>
                <a:cubicBezTo>
                  <a:pt x="4965344" y="6580823"/>
                  <a:pt x="4965344" y="6583046"/>
                  <a:pt x="4965344" y="6583998"/>
                </a:cubicBezTo>
                <a:cubicBezTo>
                  <a:pt x="4965344" y="6591301"/>
                  <a:pt x="4967241" y="6595746"/>
                  <a:pt x="4971351" y="6598603"/>
                </a:cubicBezTo>
                <a:cubicBezTo>
                  <a:pt x="4974513" y="6600826"/>
                  <a:pt x="4979571" y="6602096"/>
                  <a:pt x="4984314" y="6602096"/>
                </a:cubicBezTo>
                <a:cubicBezTo>
                  <a:pt x="4991585" y="6602096"/>
                  <a:pt x="4994115" y="6600508"/>
                  <a:pt x="5002651" y="6592253"/>
                </a:cubicBezTo>
                <a:cubicBezTo>
                  <a:pt x="5004548" y="6590666"/>
                  <a:pt x="5005180" y="6590348"/>
                  <a:pt x="5005496" y="6590348"/>
                </a:cubicBezTo>
                <a:cubicBezTo>
                  <a:pt x="5006129" y="6590348"/>
                  <a:pt x="5006761" y="6591301"/>
                  <a:pt x="5006761" y="6593206"/>
                </a:cubicBezTo>
                <a:cubicBezTo>
                  <a:pt x="5007709" y="6602413"/>
                  <a:pt x="5007709" y="6602413"/>
                  <a:pt x="5009290" y="6602413"/>
                </a:cubicBezTo>
                <a:cubicBezTo>
                  <a:pt x="5009290" y="6602413"/>
                  <a:pt x="5010240" y="6602096"/>
                  <a:pt x="5010871" y="6602096"/>
                </a:cubicBezTo>
                <a:cubicBezTo>
                  <a:pt x="5010871" y="6602096"/>
                  <a:pt x="5010871" y="6602096"/>
                  <a:pt x="5028576" y="6599556"/>
                </a:cubicBezTo>
                <a:cubicBezTo>
                  <a:pt x="5030473" y="6599556"/>
                  <a:pt x="5030790" y="6598921"/>
                  <a:pt x="5030790" y="6597333"/>
                </a:cubicBezTo>
                <a:cubicBezTo>
                  <a:pt x="5030790" y="6597333"/>
                  <a:pt x="5030790" y="6597333"/>
                  <a:pt x="5030790" y="6595428"/>
                </a:cubicBezTo>
                <a:cubicBezTo>
                  <a:pt x="5030790" y="6593841"/>
                  <a:pt x="5030473" y="6593523"/>
                  <a:pt x="5028259" y="6593206"/>
                </a:cubicBezTo>
                <a:cubicBezTo>
                  <a:pt x="5023517" y="6592571"/>
                  <a:pt x="5022253" y="6591618"/>
                  <a:pt x="5021620" y="6588126"/>
                </a:cubicBezTo>
                <a:cubicBezTo>
                  <a:pt x="5021304" y="6585903"/>
                  <a:pt x="5021304" y="6578601"/>
                  <a:pt x="5020988" y="6566535"/>
                </a:cubicBezTo>
                <a:lnTo>
                  <a:pt x="5020988" y="6557010"/>
                </a:lnTo>
                <a:cubicBezTo>
                  <a:pt x="5020988" y="6553835"/>
                  <a:pt x="5020988" y="6550978"/>
                  <a:pt x="5021304" y="6548438"/>
                </a:cubicBezTo>
                <a:cubicBezTo>
                  <a:pt x="5021304" y="6542723"/>
                  <a:pt x="5021304" y="6542723"/>
                  <a:pt x="5021620" y="6539230"/>
                </a:cubicBezTo>
                <a:cubicBezTo>
                  <a:pt x="5021620" y="6539230"/>
                  <a:pt x="5021620" y="6539230"/>
                  <a:pt x="5021620" y="6535738"/>
                </a:cubicBezTo>
                <a:cubicBezTo>
                  <a:pt x="5021620" y="6534785"/>
                  <a:pt x="5021304" y="6534150"/>
                  <a:pt x="5020039" y="6534150"/>
                </a:cubicBezTo>
                <a:cubicBezTo>
                  <a:pt x="5019407" y="6534150"/>
                  <a:pt x="5018775" y="6534150"/>
                  <a:pt x="5017826" y="6534468"/>
                </a:cubicBezTo>
                <a:cubicBezTo>
                  <a:pt x="5017826" y="6534468"/>
                  <a:pt x="5017826" y="6534468"/>
                  <a:pt x="4999174" y="6536373"/>
                </a:cubicBezTo>
                <a:cubicBezTo>
                  <a:pt x="4997592" y="6536373"/>
                  <a:pt x="4996960" y="6537008"/>
                  <a:pt x="4996960" y="6538278"/>
                </a:cubicBezTo>
                <a:cubicBezTo>
                  <a:pt x="4996960" y="6538278"/>
                  <a:pt x="4996960" y="6538278"/>
                  <a:pt x="4996960" y="6540818"/>
                </a:cubicBezTo>
                <a:cubicBezTo>
                  <a:pt x="4996960" y="6542088"/>
                  <a:pt x="4997592" y="6542405"/>
                  <a:pt x="5000754" y="6542723"/>
                </a:cubicBezTo>
                <a:cubicBezTo>
                  <a:pt x="5003916" y="6543040"/>
                  <a:pt x="5005180" y="6544310"/>
                  <a:pt x="5005812" y="6546533"/>
                </a:cubicBezTo>
                <a:cubicBezTo>
                  <a:pt x="5006129" y="6547803"/>
                  <a:pt x="5006129" y="6554788"/>
                  <a:pt x="5006129" y="6559868"/>
                </a:cubicBezTo>
                <a:cubicBezTo>
                  <a:pt x="5006129" y="6559868"/>
                  <a:pt x="5006129" y="6559868"/>
                  <a:pt x="5006129" y="6566535"/>
                </a:cubicBezTo>
                <a:cubicBezTo>
                  <a:pt x="5006129" y="6576378"/>
                  <a:pt x="5005812" y="6579871"/>
                  <a:pt x="5004232" y="6582728"/>
                </a:cubicBezTo>
                <a:cubicBezTo>
                  <a:pt x="5002018" y="6587491"/>
                  <a:pt x="4996328" y="6590348"/>
                  <a:pt x="4990321" y="6590348"/>
                </a:cubicBezTo>
                <a:cubicBezTo>
                  <a:pt x="4986843" y="6590348"/>
                  <a:pt x="4983999" y="6589078"/>
                  <a:pt x="4982417" y="6586856"/>
                </a:cubicBezTo>
                <a:cubicBezTo>
                  <a:pt x="4980204" y="6583998"/>
                  <a:pt x="4980204" y="6582093"/>
                  <a:pt x="4980204" y="6570028"/>
                </a:cubicBezTo>
                <a:cubicBezTo>
                  <a:pt x="4980204" y="6570028"/>
                  <a:pt x="4980204" y="6570028"/>
                  <a:pt x="4980204" y="6559868"/>
                </a:cubicBezTo>
                <a:cubicBezTo>
                  <a:pt x="4980204" y="6553518"/>
                  <a:pt x="4980204" y="6544945"/>
                  <a:pt x="4980837" y="6538595"/>
                </a:cubicBezTo>
                <a:cubicBezTo>
                  <a:pt x="4980837" y="6537643"/>
                  <a:pt x="4980837" y="6536373"/>
                  <a:pt x="4980837" y="6535738"/>
                </a:cubicBezTo>
                <a:cubicBezTo>
                  <a:pt x="4980837" y="6534785"/>
                  <a:pt x="4980520" y="6534150"/>
                  <a:pt x="4979571" y="6534150"/>
                </a:cubicBezTo>
                <a:close/>
                <a:moveTo>
                  <a:pt x="4917603" y="6534150"/>
                </a:moveTo>
                <a:cubicBezTo>
                  <a:pt x="4907712" y="6534150"/>
                  <a:pt x="4900054" y="6537340"/>
                  <a:pt x="4893992" y="6544039"/>
                </a:cubicBezTo>
                <a:cubicBezTo>
                  <a:pt x="4887930" y="6550419"/>
                  <a:pt x="4884739" y="6559669"/>
                  <a:pt x="4884739" y="6570196"/>
                </a:cubicBezTo>
                <a:cubicBezTo>
                  <a:pt x="4884739" y="6589654"/>
                  <a:pt x="4896863" y="6602413"/>
                  <a:pt x="4915370" y="6602413"/>
                </a:cubicBezTo>
                <a:cubicBezTo>
                  <a:pt x="4926536" y="6602413"/>
                  <a:pt x="4935470" y="6598585"/>
                  <a:pt x="4941532" y="6590930"/>
                </a:cubicBezTo>
                <a:cubicBezTo>
                  <a:pt x="4946637" y="6584550"/>
                  <a:pt x="4949827" y="6575618"/>
                  <a:pt x="4949827" y="6566687"/>
                </a:cubicBezTo>
                <a:cubicBezTo>
                  <a:pt x="4949827" y="6559988"/>
                  <a:pt x="4947913" y="6553289"/>
                  <a:pt x="4945041" y="6548186"/>
                </a:cubicBezTo>
                <a:cubicBezTo>
                  <a:pt x="4939936" y="6539254"/>
                  <a:pt x="4930046" y="6534150"/>
                  <a:pt x="4917603" y="6534150"/>
                </a:cubicBezTo>
                <a:close/>
                <a:moveTo>
                  <a:pt x="4693958" y="6534150"/>
                </a:moveTo>
                <a:cubicBezTo>
                  <a:pt x="4688931" y="6534150"/>
                  <a:pt x="4681705" y="6535116"/>
                  <a:pt x="4677305" y="6536403"/>
                </a:cubicBezTo>
                <a:cubicBezTo>
                  <a:pt x="4673221" y="6537369"/>
                  <a:pt x="4672278" y="6538335"/>
                  <a:pt x="4671965" y="6542197"/>
                </a:cubicBezTo>
                <a:lnTo>
                  <a:pt x="4671022" y="6548957"/>
                </a:lnTo>
                <a:cubicBezTo>
                  <a:pt x="4671022" y="6548957"/>
                  <a:pt x="4671022" y="6548957"/>
                  <a:pt x="4671022" y="6549923"/>
                </a:cubicBezTo>
                <a:cubicBezTo>
                  <a:pt x="4671022" y="6550888"/>
                  <a:pt x="4671336" y="6551532"/>
                  <a:pt x="4671965" y="6551532"/>
                </a:cubicBezTo>
                <a:cubicBezTo>
                  <a:pt x="4672278" y="6551532"/>
                  <a:pt x="4672907" y="6551210"/>
                  <a:pt x="4673849" y="6550567"/>
                </a:cubicBezTo>
                <a:cubicBezTo>
                  <a:pt x="4678876" y="6547670"/>
                  <a:pt x="4686103" y="6545416"/>
                  <a:pt x="4691758" y="6545416"/>
                </a:cubicBezTo>
                <a:cubicBezTo>
                  <a:pt x="4700241" y="6545416"/>
                  <a:pt x="4703698" y="6548957"/>
                  <a:pt x="4703698" y="6557970"/>
                </a:cubicBezTo>
                <a:cubicBezTo>
                  <a:pt x="4703698" y="6557970"/>
                  <a:pt x="4703698" y="6557970"/>
                  <a:pt x="4703698" y="6560545"/>
                </a:cubicBezTo>
                <a:cubicBezTo>
                  <a:pt x="4703698" y="6564408"/>
                  <a:pt x="4702755" y="6565052"/>
                  <a:pt x="4695529" y="6566661"/>
                </a:cubicBezTo>
                <a:cubicBezTo>
                  <a:pt x="4695529" y="6566661"/>
                  <a:pt x="4695529" y="6566661"/>
                  <a:pt x="4678563" y="6570202"/>
                </a:cubicBezTo>
                <a:cubicBezTo>
                  <a:pt x="4671650" y="6571489"/>
                  <a:pt x="4671650" y="6571811"/>
                  <a:pt x="4670393" y="6573099"/>
                </a:cubicBezTo>
                <a:cubicBezTo>
                  <a:pt x="4668822" y="6575674"/>
                  <a:pt x="4667251" y="6581468"/>
                  <a:pt x="4667251" y="6585974"/>
                </a:cubicBezTo>
                <a:cubicBezTo>
                  <a:pt x="4667251" y="6595631"/>
                  <a:pt x="4673849" y="6603035"/>
                  <a:pt x="4681705" y="6603035"/>
                </a:cubicBezTo>
                <a:cubicBezTo>
                  <a:pt x="4686417" y="6603035"/>
                  <a:pt x="4691130" y="6601747"/>
                  <a:pt x="4694586" y="6599494"/>
                </a:cubicBezTo>
                <a:cubicBezTo>
                  <a:pt x="4696157" y="6598528"/>
                  <a:pt x="4701498" y="6594665"/>
                  <a:pt x="4702441" y="6593700"/>
                </a:cubicBezTo>
                <a:cubicBezTo>
                  <a:pt x="4702755" y="6593378"/>
                  <a:pt x="4703069" y="6593056"/>
                  <a:pt x="4703069" y="6593056"/>
                </a:cubicBezTo>
                <a:cubicBezTo>
                  <a:pt x="4703698" y="6593056"/>
                  <a:pt x="4704012" y="6594344"/>
                  <a:pt x="4704012" y="6596597"/>
                </a:cubicBezTo>
                <a:cubicBezTo>
                  <a:pt x="4704012" y="6597884"/>
                  <a:pt x="4704326" y="6601103"/>
                  <a:pt x="4704641" y="6602069"/>
                </a:cubicBezTo>
                <a:cubicBezTo>
                  <a:pt x="4704954" y="6603356"/>
                  <a:pt x="4705583" y="6604000"/>
                  <a:pt x="4706840" y="6604000"/>
                </a:cubicBezTo>
                <a:cubicBezTo>
                  <a:pt x="4707782" y="6604000"/>
                  <a:pt x="4709039" y="6604000"/>
                  <a:pt x="4709667" y="6603678"/>
                </a:cubicBezTo>
                <a:cubicBezTo>
                  <a:pt x="4709667" y="6603678"/>
                  <a:pt x="4709667" y="6603678"/>
                  <a:pt x="4725064" y="6601103"/>
                </a:cubicBezTo>
                <a:cubicBezTo>
                  <a:pt x="4727262" y="6600459"/>
                  <a:pt x="4727577" y="6600459"/>
                  <a:pt x="4727577" y="6598850"/>
                </a:cubicBezTo>
                <a:cubicBezTo>
                  <a:pt x="4727577" y="6598850"/>
                  <a:pt x="4727577" y="6598850"/>
                  <a:pt x="4727577" y="6596597"/>
                </a:cubicBezTo>
                <a:cubicBezTo>
                  <a:pt x="4727577" y="6594987"/>
                  <a:pt x="4726948" y="6594665"/>
                  <a:pt x="4724434" y="6594344"/>
                </a:cubicBezTo>
                <a:cubicBezTo>
                  <a:pt x="4721292" y="6594022"/>
                  <a:pt x="4720036" y="6593700"/>
                  <a:pt x="4718779" y="6592734"/>
                </a:cubicBezTo>
                <a:cubicBezTo>
                  <a:pt x="4717208" y="6591447"/>
                  <a:pt x="4717208" y="6591125"/>
                  <a:pt x="4717208" y="6577605"/>
                </a:cubicBezTo>
                <a:cubicBezTo>
                  <a:pt x="4717208" y="6577605"/>
                  <a:pt x="4717208" y="6577605"/>
                  <a:pt x="4717522" y="6553142"/>
                </a:cubicBezTo>
                <a:cubicBezTo>
                  <a:pt x="4717522" y="6540266"/>
                  <a:pt x="4709981" y="6534150"/>
                  <a:pt x="4693958" y="6534150"/>
                </a:cubicBezTo>
                <a:close/>
                <a:moveTo>
                  <a:pt x="5976938" y="6521451"/>
                </a:moveTo>
                <a:lnTo>
                  <a:pt x="5975351" y="6527801"/>
                </a:lnTo>
                <a:lnTo>
                  <a:pt x="5976938" y="6529389"/>
                </a:lnTo>
                <a:lnTo>
                  <a:pt x="5978526" y="6527801"/>
                </a:lnTo>
                <a:lnTo>
                  <a:pt x="5991226" y="6532564"/>
                </a:lnTo>
                <a:lnTo>
                  <a:pt x="5970588" y="6542089"/>
                </a:lnTo>
                <a:lnTo>
                  <a:pt x="5969001" y="6545264"/>
                </a:lnTo>
                <a:lnTo>
                  <a:pt x="5991226" y="6550027"/>
                </a:lnTo>
                <a:lnTo>
                  <a:pt x="5992813" y="6551614"/>
                </a:lnTo>
                <a:lnTo>
                  <a:pt x="5994401" y="6546852"/>
                </a:lnTo>
                <a:lnTo>
                  <a:pt x="5994401" y="6545264"/>
                </a:lnTo>
                <a:lnTo>
                  <a:pt x="5992813" y="6546852"/>
                </a:lnTo>
                <a:lnTo>
                  <a:pt x="5978526" y="6543677"/>
                </a:lnTo>
                <a:lnTo>
                  <a:pt x="5999163" y="6535739"/>
                </a:lnTo>
                <a:lnTo>
                  <a:pt x="6000751" y="6530976"/>
                </a:lnTo>
                <a:lnTo>
                  <a:pt x="5999163" y="6530976"/>
                </a:lnTo>
                <a:lnTo>
                  <a:pt x="5997576" y="6530976"/>
                </a:lnTo>
                <a:lnTo>
                  <a:pt x="5978526" y="6523039"/>
                </a:lnTo>
                <a:lnTo>
                  <a:pt x="5978526" y="6521451"/>
                </a:lnTo>
                <a:close/>
                <a:moveTo>
                  <a:pt x="6107113" y="6518276"/>
                </a:moveTo>
                <a:lnTo>
                  <a:pt x="6115051" y="6529389"/>
                </a:lnTo>
                <a:lnTo>
                  <a:pt x="6107113" y="6529389"/>
                </a:lnTo>
                <a:close/>
                <a:moveTo>
                  <a:pt x="6099176" y="6518276"/>
                </a:moveTo>
                <a:lnTo>
                  <a:pt x="6099176" y="6529389"/>
                </a:lnTo>
                <a:lnTo>
                  <a:pt x="6091238" y="6529389"/>
                </a:lnTo>
                <a:close/>
                <a:moveTo>
                  <a:pt x="6209555" y="6516689"/>
                </a:moveTo>
                <a:cubicBezTo>
                  <a:pt x="6215718" y="6515101"/>
                  <a:pt x="6219142" y="6520499"/>
                  <a:pt x="6219827" y="6524626"/>
                </a:cubicBezTo>
                <a:lnTo>
                  <a:pt x="6206473" y="6530976"/>
                </a:lnTo>
                <a:cubicBezTo>
                  <a:pt x="6204076" y="6525896"/>
                  <a:pt x="6202364" y="6518276"/>
                  <a:pt x="6209555" y="6516689"/>
                </a:cubicBezTo>
                <a:close/>
                <a:moveTo>
                  <a:pt x="4607333" y="6516687"/>
                </a:moveTo>
                <a:cubicBezTo>
                  <a:pt x="4612218" y="6516687"/>
                  <a:pt x="4616126" y="6517002"/>
                  <a:pt x="4618731" y="6517630"/>
                </a:cubicBezTo>
                <a:cubicBezTo>
                  <a:pt x="4625244" y="6519202"/>
                  <a:pt x="4629151" y="6524861"/>
                  <a:pt x="4629151" y="6532091"/>
                </a:cubicBezTo>
                <a:cubicBezTo>
                  <a:pt x="4629151" y="6537435"/>
                  <a:pt x="4627197" y="6542150"/>
                  <a:pt x="4623290" y="6545294"/>
                </a:cubicBezTo>
                <a:cubicBezTo>
                  <a:pt x="4620359" y="6547494"/>
                  <a:pt x="4615150" y="6548437"/>
                  <a:pt x="4606682" y="6548437"/>
                </a:cubicBezTo>
                <a:cubicBezTo>
                  <a:pt x="4604078" y="6548437"/>
                  <a:pt x="4603751" y="6548123"/>
                  <a:pt x="4603751" y="6545608"/>
                </a:cubicBezTo>
                <a:cubicBezTo>
                  <a:pt x="4603751" y="6545608"/>
                  <a:pt x="4603751" y="6545608"/>
                  <a:pt x="4603751" y="6541836"/>
                </a:cubicBezTo>
                <a:cubicBezTo>
                  <a:pt x="4603751" y="6541836"/>
                  <a:pt x="4603751" y="6541836"/>
                  <a:pt x="4603751" y="6537120"/>
                </a:cubicBezTo>
                <a:cubicBezTo>
                  <a:pt x="4603751" y="6537120"/>
                  <a:pt x="4603751" y="6537120"/>
                  <a:pt x="4603751" y="6521403"/>
                </a:cubicBezTo>
                <a:lnTo>
                  <a:pt x="4603751" y="6518573"/>
                </a:lnTo>
                <a:cubicBezTo>
                  <a:pt x="4603751" y="6517002"/>
                  <a:pt x="4604403" y="6516687"/>
                  <a:pt x="4607333" y="6516687"/>
                </a:cubicBezTo>
                <a:close/>
                <a:moveTo>
                  <a:pt x="6116638" y="6515101"/>
                </a:moveTo>
                <a:lnTo>
                  <a:pt x="6148388" y="6529389"/>
                </a:lnTo>
                <a:lnTo>
                  <a:pt x="6126163" y="6529389"/>
                </a:lnTo>
                <a:close/>
                <a:moveTo>
                  <a:pt x="6089650" y="6515101"/>
                </a:moveTo>
                <a:lnTo>
                  <a:pt x="6080125" y="6529389"/>
                </a:lnTo>
                <a:lnTo>
                  <a:pt x="6057900" y="6529389"/>
                </a:lnTo>
                <a:close/>
                <a:moveTo>
                  <a:pt x="5858069" y="6510337"/>
                </a:moveTo>
                <a:cubicBezTo>
                  <a:pt x="5857422" y="6510337"/>
                  <a:pt x="5857422" y="6510337"/>
                  <a:pt x="5854833" y="6511290"/>
                </a:cubicBezTo>
                <a:cubicBezTo>
                  <a:pt x="5854833" y="6511290"/>
                  <a:pt x="5854833" y="6511290"/>
                  <a:pt x="5846744" y="6514465"/>
                </a:cubicBezTo>
                <a:cubicBezTo>
                  <a:pt x="5843832" y="6515417"/>
                  <a:pt x="5843185" y="6516370"/>
                  <a:pt x="5843185" y="6519227"/>
                </a:cubicBezTo>
                <a:cubicBezTo>
                  <a:pt x="5843185" y="6520815"/>
                  <a:pt x="5843185" y="6522720"/>
                  <a:pt x="5843185" y="6524942"/>
                </a:cubicBezTo>
                <a:cubicBezTo>
                  <a:pt x="5843508" y="6528752"/>
                  <a:pt x="5843508" y="6532880"/>
                  <a:pt x="5843508" y="6533515"/>
                </a:cubicBezTo>
                <a:cubicBezTo>
                  <a:pt x="5843508" y="6535737"/>
                  <a:pt x="5842538" y="6536372"/>
                  <a:pt x="5840273" y="6536372"/>
                </a:cubicBezTo>
                <a:cubicBezTo>
                  <a:pt x="5839626" y="6536372"/>
                  <a:pt x="5839302" y="6536372"/>
                  <a:pt x="5838655" y="6536372"/>
                </a:cubicBezTo>
                <a:cubicBezTo>
                  <a:pt x="5837037" y="6536055"/>
                  <a:pt x="5836066" y="6536055"/>
                  <a:pt x="5835420" y="6536055"/>
                </a:cubicBezTo>
                <a:cubicBezTo>
                  <a:pt x="5834126" y="6536055"/>
                  <a:pt x="5833801" y="6536372"/>
                  <a:pt x="5832831" y="6539230"/>
                </a:cubicBezTo>
                <a:cubicBezTo>
                  <a:pt x="5832831" y="6539230"/>
                  <a:pt x="5832831" y="6539230"/>
                  <a:pt x="5831214" y="6543675"/>
                </a:cubicBezTo>
                <a:cubicBezTo>
                  <a:pt x="5830889" y="6544310"/>
                  <a:pt x="5830889" y="6544945"/>
                  <a:pt x="5830889" y="6545262"/>
                </a:cubicBezTo>
                <a:cubicBezTo>
                  <a:pt x="5830889" y="6545580"/>
                  <a:pt x="5831214" y="6546215"/>
                  <a:pt x="5832184" y="6546215"/>
                </a:cubicBezTo>
                <a:cubicBezTo>
                  <a:pt x="5832184" y="6546215"/>
                  <a:pt x="5833154" y="6546215"/>
                  <a:pt x="5834126" y="6545897"/>
                </a:cubicBezTo>
                <a:cubicBezTo>
                  <a:pt x="5834126" y="6545897"/>
                  <a:pt x="5834126" y="6545897"/>
                  <a:pt x="5837361" y="6545897"/>
                </a:cubicBezTo>
                <a:cubicBezTo>
                  <a:pt x="5839302" y="6545897"/>
                  <a:pt x="5839302" y="6545897"/>
                  <a:pt x="5839949" y="6545897"/>
                </a:cubicBezTo>
                <a:cubicBezTo>
                  <a:pt x="5843185" y="6545897"/>
                  <a:pt x="5843185" y="6545897"/>
                  <a:pt x="5843185" y="6553517"/>
                </a:cubicBezTo>
                <a:lnTo>
                  <a:pt x="5843185" y="6571615"/>
                </a:lnTo>
                <a:cubicBezTo>
                  <a:pt x="5843185" y="6573202"/>
                  <a:pt x="5843185" y="6575425"/>
                  <a:pt x="5842861" y="6578600"/>
                </a:cubicBezTo>
                <a:cubicBezTo>
                  <a:pt x="5842861" y="6578600"/>
                  <a:pt x="5842861" y="6578600"/>
                  <a:pt x="5842861" y="6586537"/>
                </a:cubicBezTo>
                <a:cubicBezTo>
                  <a:pt x="5842861" y="6597967"/>
                  <a:pt x="5848362" y="6602412"/>
                  <a:pt x="5863247" y="6602412"/>
                </a:cubicBezTo>
                <a:cubicBezTo>
                  <a:pt x="5869394" y="6602412"/>
                  <a:pt x="5878777" y="6600825"/>
                  <a:pt x="5879748" y="6599237"/>
                </a:cubicBezTo>
                <a:cubicBezTo>
                  <a:pt x="5880071" y="6598920"/>
                  <a:pt x="5881366" y="6592570"/>
                  <a:pt x="5881366" y="6590665"/>
                </a:cubicBezTo>
                <a:cubicBezTo>
                  <a:pt x="5881366" y="6590030"/>
                  <a:pt x="5881042" y="6589395"/>
                  <a:pt x="5880395" y="6589395"/>
                </a:cubicBezTo>
                <a:cubicBezTo>
                  <a:pt x="5880071" y="6589395"/>
                  <a:pt x="5879424" y="6589712"/>
                  <a:pt x="5878454" y="6590030"/>
                </a:cubicBezTo>
                <a:cubicBezTo>
                  <a:pt x="5873600" y="6590982"/>
                  <a:pt x="5870688" y="6591617"/>
                  <a:pt x="5867776" y="6591617"/>
                </a:cubicBezTo>
                <a:cubicBezTo>
                  <a:pt x="5863570" y="6591617"/>
                  <a:pt x="5860982" y="6590347"/>
                  <a:pt x="5859688" y="6587807"/>
                </a:cubicBezTo>
                <a:cubicBezTo>
                  <a:pt x="5858392" y="6585267"/>
                  <a:pt x="5858069" y="6581775"/>
                  <a:pt x="5858069" y="6571615"/>
                </a:cubicBezTo>
                <a:cubicBezTo>
                  <a:pt x="5858069" y="6571615"/>
                  <a:pt x="5858069" y="6571615"/>
                  <a:pt x="5858069" y="6550977"/>
                </a:cubicBezTo>
                <a:cubicBezTo>
                  <a:pt x="5858069" y="6545580"/>
                  <a:pt x="5858069" y="6545580"/>
                  <a:pt x="5862275" y="6545580"/>
                </a:cubicBezTo>
                <a:cubicBezTo>
                  <a:pt x="5863570" y="6545580"/>
                  <a:pt x="5864541" y="6545580"/>
                  <a:pt x="5867453" y="6545580"/>
                </a:cubicBezTo>
                <a:cubicBezTo>
                  <a:pt x="5870041" y="6545580"/>
                  <a:pt x="5871335" y="6545897"/>
                  <a:pt x="5872306" y="6545897"/>
                </a:cubicBezTo>
                <a:cubicBezTo>
                  <a:pt x="5875865" y="6546215"/>
                  <a:pt x="5875865" y="6546215"/>
                  <a:pt x="5876512" y="6546215"/>
                </a:cubicBezTo>
                <a:cubicBezTo>
                  <a:pt x="5878454" y="6546215"/>
                  <a:pt x="5879101" y="6545580"/>
                  <a:pt x="5880071" y="6542722"/>
                </a:cubicBezTo>
                <a:cubicBezTo>
                  <a:pt x="5881042" y="6538912"/>
                  <a:pt x="5881689" y="6537642"/>
                  <a:pt x="5881689" y="6536690"/>
                </a:cubicBezTo>
                <a:cubicBezTo>
                  <a:pt x="5881689" y="6536055"/>
                  <a:pt x="5881042" y="6535737"/>
                  <a:pt x="5880395" y="6535737"/>
                </a:cubicBezTo>
                <a:cubicBezTo>
                  <a:pt x="5880395" y="6535737"/>
                  <a:pt x="5880395" y="6535737"/>
                  <a:pt x="5879748" y="6535737"/>
                </a:cubicBezTo>
                <a:cubicBezTo>
                  <a:pt x="5877806" y="6535737"/>
                  <a:pt x="5875865" y="6536055"/>
                  <a:pt x="5872953" y="6536055"/>
                </a:cubicBezTo>
                <a:cubicBezTo>
                  <a:pt x="5872953" y="6536055"/>
                  <a:pt x="5872953" y="6536055"/>
                  <a:pt x="5861952" y="6536055"/>
                </a:cubicBezTo>
                <a:cubicBezTo>
                  <a:pt x="5858069" y="6536055"/>
                  <a:pt x="5857422" y="6535737"/>
                  <a:pt x="5857422" y="6533197"/>
                </a:cubicBezTo>
                <a:cubicBezTo>
                  <a:pt x="5857422" y="6530657"/>
                  <a:pt x="5858392" y="6519545"/>
                  <a:pt x="5858716" y="6516370"/>
                </a:cubicBezTo>
                <a:cubicBezTo>
                  <a:pt x="5859040" y="6514782"/>
                  <a:pt x="5859363" y="6513195"/>
                  <a:pt x="5859363" y="6512560"/>
                </a:cubicBezTo>
                <a:cubicBezTo>
                  <a:pt x="5859363" y="6511290"/>
                  <a:pt x="5858716" y="6510337"/>
                  <a:pt x="5858069" y="6510337"/>
                </a:cubicBezTo>
                <a:close/>
                <a:moveTo>
                  <a:pt x="5693292" y="6510337"/>
                </a:moveTo>
                <a:cubicBezTo>
                  <a:pt x="5692969" y="6510337"/>
                  <a:pt x="5692969" y="6510337"/>
                  <a:pt x="5690056" y="6511290"/>
                </a:cubicBezTo>
                <a:cubicBezTo>
                  <a:pt x="5690056" y="6511290"/>
                  <a:pt x="5690056" y="6511290"/>
                  <a:pt x="5681967" y="6514465"/>
                </a:cubicBezTo>
                <a:cubicBezTo>
                  <a:pt x="5679055" y="6515417"/>
                  <a:pt x="5678084" y="6516370"/>
                  <a:pt x="5678084" y="6519227"/>
                </a:cubicBezTo>
                <a:cubicBezTo>
                  <a:pt x="5678084" y="6520815"/>
                  <a:pt x="5678084" y="6522720"/>
                  <a:pt x="5678408" y="6524942"/>
                </a:cubicBezTo>
                <a:cubicBezTo>
                  <a:pt x="5678408" y="6528752"/>
                  <a:pt x="5678731" y="6532880"/>
                  <a:pt x="5678731" y="6533515"/>
                </a:cubicBezTo>
                <a:cubicBezTo>
                  <a:pt x="5678731" y="6535737"/>
                  <a:pt x="5677761" y="6536372"/>
                  <a:pt x="5675496" y="6536372"/>
                </a:cubicBezTo>
                <a:cubicBezTo>
                  <a:pt x="5674849" y="6536372"/>
                  <a:pt x="5674201" y="6536372"/>
                  <a:pt x="5673878" y="6536372"/>
                </a:cubicBezTo>
                <a:cubicBezTo>
                  <a:pt x="5672260" y="6536055"/>
                  <a:pt x="5670966" y="6536055"/>
                  <a:pt x="5670642" y="6536055"/>
                </a:cubicBezTo>
                <a:cubicBezTo>
                  <a:pt x="5669348" y="6536055"/>
                  <a:pt x="5669024" y="6536372"/>
                  <a:pt x="5668054" y="6539230"/>
                </a:cubicBezTo>
                <a:cubicBezTo>
                  <a:pt x="5668054" y="6539230"/>
                  <a:pt x="5668054" y="6539230"/>
                  <a:pt x="5666436" y="6543675"/>
                </a:cubicBezTo>
                <a:cubicBezTo>
                  <a:pt x="5666113" y="6544310"/>
                  <a:pt x="5665789" y="6544945"/>
                  <a:pt x="5665789" y="6545262"/>
                </a:cubicBezTo>
                <a:cubicBezTo>
                  <a:pt x="5665789" y="6545580"/>
                  <a:pt x="5666436" y="6546215"/>
                  <a:pt x="5667083" y="6546215"/>
                </a:cubicBezTo>
                <a:cubicBezTo>
                  <a:pt x="5667407" y="6546215"/>
                  <a:pt x="5668054" y="6546215"/>
                  <a:pt x="5669024" y="6545897"/>
                </a:cubicBezTo>
                <a:cubicBezTo>
                  <a:pt x="5669024" y="6545897"/>
                  <a:pt x="5669024" y="6545897"/>
                  <a:pt x="5672584" y="6545897"/>
                </a:cubicBezTo>
                <a:cubicBezTo>
                  <a:pt x="5674525" y="6545897"/>
                  <a:pt x="5674525" y="6545897"/>
                  <a:pt x="5674849" y="6545897"/>
                </a:cubicBezTo>
                <a:cubicBezTo>
                  <a:pt x="5678084" y="6545897"/>
                  <a:pt x="5678084" y="6545897"/>
                  <a:pt x="5678408" y="6553517"/>
                </a:cubicBezTo>
                <a:lnTo>
                  <a:pt x="5678408" y="6571615"/>
                </a:lnTo>
                <a:cubicBezTo>
                  <a:pt x="5678408" y="6573202"/>
                  <a:pt x="5678084" y="6575425"/>
                  <a:pt x="5678084" y="6578600"/>
                </a:cubicBezTo>
                <a:cubicBezTo>
                  <a:pt x="5678084" y="6578600"/>
                  <a:pt x="5678084" y="6578600"/>
                  <a:pt x="5677761" y="6586537"/>
                </a:cubicBezTo>
                <a:cubicBezTo>
                  <a:pt x="5677761" y="6597967"/>
                  <a:pt x="5683585" y="6602412"/>
                  <a:pt x="5698793" y="6602412"/>
                </a:cubicBezTo>
                <a:cubicBezTo>
                  <a:pt x="5704940" y="6602412"/>
                  <a:pt x="5714000" y="6600825"/>
                  <a:pt x="5714972" y="6599237"/>
                </a:cubicBezTo>
                <a:cubicBezTo>
                  <a:pt x="5715294" y="6598920"/>
                  <a:pt x="5716265" y="6592570"/>
                  <a:pt x="5716265" y="6590665"/>
                </a:cubicBezTo>
                <a:cubicBezTo>
                  <a:pt x="5716265" y="6590030"/>
                  <a:pt x="5716265" y="6589395"/>
                  <a:pt x="5715294" y="6589395"/>
                </a:cubicBezTo>
                <a:cubicBezTo>
                  <a:pt x="5715294" y="6589395"/>
                  <a:pt x="5714647" y="6589712"/>
                  <a:pt x="5713678" y="6590030"/>
                </a:cubicBezTo>
                <a:cubicBezTo>
                  <a:pt x="5709147" y="6590982"/>
                  <a:pt x="5705911" y="6591617"/>
                  <a:pt x="5702999" y="6591617"/>
                </a:cubicBezTo>
                <a:cubicBezTo>
                  <a:pt x="5698793" y="6591617"/>
                  <a:pt x="5696204" y="6590347"/>
                  <a:pt x="5694910" y="6587807"/>
                </a:cubicBezTo>
                <a:cubicBezTo>
                  <a:pt x="5693616" y="6585267"/>
                  <a:pt x="5693616" y="6581775"/>
                  <a:pt x="5693616" y="6571615"/>
                </a:cubicBezTo>
                <a:cubicBezTo>
                  <a:pt x="5693616" y="6571615"/>
                  <a:pt x="5693616" y="6571615"/>
                  <a:pt x="5693616" y="6550977"/>
                </a:cubicBezTo>
                <a:cubicBezTo>
                  <a:pt x="5693616" y="6545580"/>
                  <a:pt x="5693616" y="6545580"/>
                  <a:pt x="5697822" y="6545580"/>
                </a:cubicBezTo>
                <a:cubicBezTo>
                  <a:pt x="5698793" y="6545580"/>
                  <a:pt x="5699763" y="6545580"/>
                  <a:pt x="5702675" y="6545580"/>
                </a:cubicBezTo>
                <a:cubicBezTo>
                  <a:pt x="5705264" y="6545580"/>
                  <a:pt x="5706882" y="6545897"/>
                  <a:pt x="5707852" y="6545897"/>
                </a:cubicBezTo>
                <a:cubicBezTo>
                  <a:pt x="5711088" y="6546215"/>
                  <a:pt x="5711088" y="6546215"/>
                  <a:pt x="5711735" y="6546215"/>
                </a:cubicBezTo>
                <a:cubicBezTo>
                  <a:pt x="5713678" y="6546215"/>
                  <a:pt x="5714325" y="6545580"/>
                  <a:pt x="5714972" y="6542722"/>
                </a:cubicBezTo>
                <a:cubicBezTo>
                  <a:pt x="5716265" y="6538912"/>
                  <a:pt x="5716589" y="6537642"/>
                  <a:pt x="5716589" y="6536690"/>
                </a:cubicBezTo>
                <a:cubicBezTo>
                  <a:pt x="5716589" y="6536055"/>
                  <a:pt x="5716265" y="6535737"/>
                  <a:pt x="5715618" y="6535737"/>
                </a:cubicBezTo>
                <a:cubicBezTo>
                  <a:pt x="5715618" y="6535737"/>
                  <a:pt x="5715618" y="6535737"/>
                  <a:pt x="5714647" y="6535737"/>
                </a:cubicBezTo>
                <a:cubicBezTo>
                  <a:pt x="5713030" y="6535737"/>
                  <a:pt x="5711413" y="6536055"/>
                  <a:pt x="5708176" y="6536055"/>
                </a:cubicBezTo>
                <a:cubicBezTo>
                  <a:pt x="5708176" y="6536055"/>
                  <a:pt x="5708176" y="6536055"/>
                  <a:pt x="5697175" y="6536055"/>
                </a:cubicBezTo>
                <a:cubicBezTo>
                  <a:pt x="5693616" y="6536055"/>
                  <a:pt x="5692969" y="6535737"/>
                  <a:pt x="5692969" y="6533197"/>
                </a:cubicBezTo>
                <a:cubicBezTo>
                  <a:pt x="5692969" y="6530657"/>
                  <a:pt x="5693616" y="6519545"/>
                  <a:pt x="5694263" y="6516370"/>
                </a:cubicBezTo>
                <a:cubicBezTo>
                  <a:pt x="5694586" y="6514782"/>
                  <a:pt x="5694586" y="6513195"/>
                  <a:pt x="5694586" y="6512560"/>
                </a:cubicBezTo>
                <a:cubicBezTo>
                  <a:pt x="5694586" y="6511290"/>
                  <a:pt x="5693939" y="6510337"/>
                  <a:pt x="5693292" y="6510337"/>
                </a:cubicBezTo>
                <a:close/>
                <a:moveTo>
                  <a:pt x="5983288" y="6508751"/>
                </a:moveTo>
                <a:lnTo>
                  <a:pt x="5978526" y="6518276"/>
                </a:lnTo>
                <a:lnTo>
                  <a:pt x="5980114" y="6518276"/>
                </a:lnTo>
                <a:lnTo>
                  <a:pt x="5981702" y="6516689"/>
                </a:lnTo>
                <a:lnTo>
                  <a:pt x="6000751" y="6526214"/>
                </a:lnTo>
                <a:lnTo>
                  <a:pt x="6000751" y="6527802"/>
                </a:lnTo>
                <a:lnTo>
                  <a:pt x="6002339" y="6529389"/>
                </a:lnTo>
                <a:lnTo>
                  <a:pt x="6005514" y="6521452"/>
                </a:lnTo>
                <a:lnTo>
                  <a:pt x="6003926" y="6519864"/>
                </a:lnTo>
                <a:lnTo>
                  <a:pt x="6002339" y="6521452"/>
                </a:lnTo>
                <a:lnTo>
                  <a:pt x="5984876" y="6511926"/>
                </a:lnTo>
                <a:lnTo>
                  <a:pt x="5983288" y="6510339"/>
                </a:lnTo>
                <a:close/>
                <a:moveTo>
                  <a:pt x="6121400" y="6507163"/>
                </a:moveTo>
                <a:cubicBezTo>
                  <a:pt x="6139285" y="6509632"/>
                  <a:pt x="6164836" y="6513645"/>
                  <a:pt x="6175375" y="6515188"/>
                </a:cubicBezTo>
                <a:cubicBezTo>
                  <a:pt x="6174417" y="6519819"/>
                  <a:pt x="6173140" y="6524449"/>
                  <a:pt x="6171862" y="6529388"/>
                </a:cubicBezTo>
                <a:close/>
                <a:moveTo>
                  <a:pt x="6084889" y="6507163"/>
                </a:moveTo>
                <a:cubicBezTo>
                  <a:pt x="6084889" y="6507163"/>
                  <a:pt x="6084889" y="6507163"/>
                  <a:pt x="6034426" y="6529388"/>
                </a:cubicBezTo>
                <a:cubicBezTo>
                  <a:pt x="6033148" y="6524449"/>
                  <a:pt x="6031871" y="6519819"/>
                  <a:pt x="6030913" y="6515188"/>
                </a:cubicBezTo>
                <a:cubicBezTo>
                  <a:pt x="6041452" y="6513645"/>
                  <a:pt x="6067003" y="6509632"/>
                  <a:pt x="6084889" y="6507163"/>
                </a:cubicBezTo>
                <a:close/>
                <a:moveTo>
                  <a:pt x="5806928" y="6507162"/>
                </a:moveTo>
                <a:cubicBezTo>
                  <a:pt x="5800479" y="6507162"/>
                  <a:pt x="5795964" y="6510418"/>
                  <a:pt x="5795964" y="6515746"/>
                </a:cubicBezTo>
                <a:cubicBezTo>
                  <a:pt x="5795964" y="6520777"/>
                  <a:pt x="5800479" y="6524625"/>
                  <a:pt x="5806283" y="6524625"/>
                </a:cubicBezTo>
                <a:cubicBezTo>
                  <a:pt x="5812088" y="6524625"/>
                  <a:pt x="5816603" y="6520777"/>
                  <a:pt x="5816603" y="6515450"/>
                </a:cubicBezTo>
                <a:cubicBezTo>
                  <a:pt x="5816603" y="6510418"/>
                  <a:pt x="5812733" y="6507162"/>
                  <a:pt x="5806928" y="6507162"/>
                </a:cubicBezTo>
                <a:close/>
                <a:moveTo>
                  <a:pt x="5641828" y="6507162"/>
                </a:moveTo>
                <a:cubicBezTo>
                  <a:pt x="5635378" y="6507162"/>
                  <a:pt x="5630864" y="6510418"/>
                  <a:pt x="5630864" y="6515746"/>
                </a:cubicBezTo>
                <a:cubicBezTo>
                  <a:pt x="5630864" y="6520777"/>
                  <a:pt x="5635701" y="6524625"/>
                  <a:pt x="5641184" y="6524625"/>
                </a:cubicBezTo>
                <a:cubicBezTo>
                  <a:pt x="5646988" y="6524625"/>
                  <a:pt x="5651502" y="6520777"/>
                  <a:pt x="5651502" y="6515450"/>
                </a:cubicBezTo>
                <a:cubicBezTo>
                  <a:pt x="5651502" y="6510418"/>
                  <a:pt x="5647310" y="6507162"/>
                  <a:pt x="5641828" y="6507162"/>
                </a:cubicBezTo>
                <a:close/>
                <a:moveTo>
                  <a:pt x="5346230" y="6507162"/>
                </a:moveTo>
                <a:cubicBezTo>
                  <a:pt x="5339781" y="6507162"/>
                  <a:pt x="5335589" y="6510418"/>
                  <a:pt x="5335589" y="6515746"/>
                </a:cubicBezTo>
                <a:cubicBezTo>
                  <a:pt x="5335589" y="6520777"/>
                  <a:pt x="5340103" y="6524625"/>
                  <a:pt x="5345908" y="6524625"/>
                </a:cubicBezTo>
                <a:cubicBezTo>
                  <a:pt x="5351712" y="6524625"/>
                  <a:pt x="5356227" y="6520777"/>
                  <a:pt x="5356227" y="6515450"/>
                </a:cubicBezTo>
                <a:cubicBezTo>
                  <a:pt x="5356227" y="6510418"/>
                  <a:pt x="5352035" y="6507162"/>
                  <a:pt x="5346230" y="6507162"/>
                </a:cubicBezTo>
                <a:close/>
                <a:moveTo>
                  <a:pt x="5148594" y="6507162"/>
                </a:moveTo>
                <a:cubicBezTo>
                  <a:pt x="5147315" y="6507162"/>
                  <a:pt x="5146676" y="6507799"/>
                  <a:pt x="5146676" y="6509074"/>
                </a:cubicBezTo>
                <a:cubicBezTo>
                  <a:pt x="5146676" y="6509074"/>
                  <a:pt x="5146676" y="6509074"/>
                  <a:pt x="5146676" y="6511941"/>
                </a:cubicBezTo>
                <a:cubicBezTo>
                  <a:pt x="5146676" y="6513852"/>
                  <a:pt x="5147315" y="6514171"/>
                  <a:pt x="5150194" y="6514808"/>
                </a:cubicBezTo>
                <a:cubicBezTo>
                  <a:pt x="5154668" y="6516082"/>
                  <a:pt x="5155627" y="6517038"/>
                  <a:pt x="5155947" y="6520223"/>
                </a:cubicBezTo>
                <a:cubicBezTo>
                  <a:pt x="5155947" y="6525639"/>
                  <a:pt x="5155947" y="6535196"/>
                  <a:pt x="5155947" y="6543478"/>
                </a:cubicBezTo>
                <a:lnTo>
                  <a:pt x="5155947" y="6556858"/>
                </a:lnTo>
                <a:cubicBezTo>
                  <a:pt x="5155947" y="6575972"/>
                  <a:pt x="5156907" y="6582024"/>
                  <a:pt x="5159464" y="6587758"/>
                </a:cubicBezTo>
                <a:cubicBezTo>
                  <a:pt x="5164579" y="6597315"/>
                  <a:pt x="5175769" y="6602412"/>
                  <a:pt x="5191754" y="6602412"/>
                </a:cubicBezTo>
                <a:cubicBezTo>
                  <a:pt x="5212215" y="6602412"/>
                  <a:pt x="5224684" y="6594767"/>
                  <a:pt x="5228200" y="6580113"/>
                </a:cubicBezTo>
                <a:cubicBezTo>
                  <a:pt x="5229160" y="6575653"/>
                  <a:pt x="5229479" y="6571830"/>
                  <a:pt x="5229479" y="6556221"/>
                </a:cubicBezTo>
                <a:cubicBezTo>
                  <a:pt x="5229479" y="6556221"/>
                  <a:pt x="5229479" y="6556221"/>
                  <a:pt x="5229479" y="6543478"/>
                </a:cubicBezTo>
                <a:cubicBezTo>
                  <a:pt x="5229479" y="6536151"/>
                  <a:pt x="5229479" y="6524683"/>
                  <a:pt x="5229799" y="6520223"/>
                </a:cubicBezTo>
                <a:cubicBezTo>
                  <a:pt x="5229799" y="6517038"/>
                  <a:pt x="5230758" y="6516082"/>
                  <a:pt x="5235234" y="6514808"/>
                </a:cubicBezTo>
                <a:cubicBezTo>
                  <a:pt x="5238111" y="6514171"/>
                  <a:pt x="5238752" y="6513852"/>
                  <a:pt x="5238752" y="6511941"/>
                </a:cubicBezTo>
                <a:cubicBezTo>
                  <a:pt x="5238752" y="6511941"/>
                  <a:pt x="5238752" y="6511941"/>
                  <a:pt x="5238752" y="6509074"/>
                </a:cubicBezTo>
                <a:cubicBezTo>
                  <a:pt x="5238752" y="6507799"/>
                  <a:pt x="5238431" y="6507162"/>
                  <a:pt x="5237152" y="6507162"/>
                </a:cubicBezTo>
                <a:cubicBezTo>
                  <a:pt x="5236193" y="6507162"/>
                  <a:pt x="5233955" y="6507162"/>
                  <a:pt x="5231717" y="6507481"/>
                </a:cubicBezTo>
                <a:cubicBezTo>
                  <a:pt x="5229160" y="6507481"/>
                  <a:pt x="5226602" y="6507799"/>
                  <a:pt x="5223726" y="6507799"/>
                </a:cubicBezTo>
                <a:cubicBezTo>
                  <a:pt x="5221487" y="6507799"/>
                  <a:pt x="5218929" y="6507481"/>
                  <a:pt x="5216371" y="6507481"/>
                </a:cubicBezTo>
                <a:cubicBezTo>
                  <a:pt x="5214133" y="6507162"/>
                  <a:pt x="5211896" y="6507162"/>
                  <a:pt x="5210937" y="6507162"/>
                </a:cubicBezTo>
                <a:cubicBezTo>
                  <a:pt x="5209658" y="6507162"/>
                  <a:pt x="5209339" y="6507799"/>
                  <a:pt x="5209339" y="6509074"/>
                </a:cubicBezTo>
                <a:cubicBezTo>
                  <a:pt x="5209339" y="6509074"/>
                  <a:pt x="5209339" y="6509074"/>
                  <a:pt x="5209339" y="6511941"/>
                </a:cubicBezTo>
                <a:cubicBezTo>
                  <a:pt x="5209339" y="6513852"/>
                  <a:pt x="5209977" y="6514171"/>
                  <a:pt x="5212855" y="6514808"/>
                </a:cubicBezTo>
                <a:cubicBezTo>
                  <a:pt x="5217331" y="6516082"/>
                  <a:pt x="5218290" y="6517038"/>
                  <a:pt x="5218290" y="6520223"/>
                </a:cubicBezTo>
                <a:cubicBezTo>
                  <a:pt x="5218609" y="6525320"/>
                  <a:pt x="5218609" y="6535514"/>
                  <a:pt x="5218609" y="6543478"/>
                </a:cubicBezTo>
                <a:cubicBezTo>
                  <a:pt x="5218609" y="6543478"/>
                  <a:pt x="5218609" y="6543478"/>
                  <a:pt x="5218609" y="6556858"/>
                </a:cubicBezTo>
                <a:cubicBezTo>
                  <a:pt x="5218609" y="6573423"/>
                  <a:pt x="5218609" y="6575016"/>
                  <a:pt x="5216691" y="6580113"/>
                </a:cubicBezTo>
                <a:cubicBezTo>
                  <a:pt x="5213814" y="6588396"/>
                  <a:pt x="5206141" y="6592855"/>
                  <a:pt x="5195271" y="6592855"/>
                </a:cubicBezTo>
                <a:cubicBezTo>
                  <a:pt x="5185999" y="6592855"/>
                  <a:pt x="5178646" y="6589033"/>
                  <a:pt x="5175449" y="6582661"/>
                </a:cubicBezTo>
                <a:cubicBezTo>
                  <a:pt x="5173211" y="6578520"/>
                  <a:pt x="5172572" y="6572786"/>
                  <a:pt x="5172572" y="6557495"/>
                </a:cubicBezTo>
                <a:cubicBezTo>
                  <a:pt x="5172572" y="6557495"/>
                  <a:pt x="5172572" y="6557495"/>
                  <a:pt x="5172572" y="6543478"/>
                </a:cubicBezTo>
                <a:cubicBezTo>
                  <a:pt x="5172572" y="6536470"/>
                  <a:pt x="5172572" y="6524683"/>
                  <a:pt x="5172892" y="6520223"/>
                </a:cubicBezTo>
                <a:cubicBezTo>
                  <a:pt x="5172892" y="6517038"/>
                  <a:pt x="5173851" y="6516082"/>
                  <a:pt x="5178007" y="6514808"/>
                </a:cubicBezTo>
                <a:cubicBezTo>
                  <a:pt x="5180885" y="6514171"/>
                  <a:pt x="5181524" y="6513852"/>
                  <a:pt x="5181524" y="6511941"/>
                </a:cubicBezTo>
                <a:cubicBezTo>
                  <a:pt x="5181524" y="6511941"/>
                  <a:pt x="5181524" y="6511941"/>
                  <a:pt x="5181524" y="6509074"/>
                </a:cubicBezTo>
                <a:cubicBezTo>
                  <a:pt x="5181524" y="6507799"/>
                  <a:pt x="5180885" y="6507162"/>
                  <a:pt x="5179605" y="6507162"/>
                </a:cubicBezTo>
                <a:cubicBezTo>
                  <a:pt x="5178966" y="6507162"/>
                  <a:pt x="5176728" y="6507162"/>
                  <a:pt x="5174811" y="6507481"/>
                </a:cubicBezTo>
                <a:cubicBezTo>
                  <a:pt x="5172252" y="6507481"/>
                  <a:pt x="5168735" y="6507799"/>
                  <a:pt x="5163940" y="6507799"/>
                </a:cubicBezTo>
                <a:cubicBezTo>
                  <a:pt x="5160103" y="6507799"/>
                  <a:pt x="5156267" y="6507481"/>
                  <a:pt x="5153709" y="6507481"/>
                </a:cubicBezTo>
                <a:cubicBezTo>
                  <a:pt x="5151791" y="6507162"/>
                  <a:pt x="5149233" y="6507162"/>
                  <a:pt x="5148594" y="6507162"/>
                </a:cubicBezTo>
                <a:close/>
                <a:moveTo>
                  <a:pt x="4579920" y="6507162"/>
                </a:moveTo>
                <a:cubicBezTo>
                  <a:pt x="4578665" y="6507162"/>
                  <a:pt x="4578351" y="6507799"/>
                  <a:pt x="4578351" y="6509392"/>
                </a:cubicBezTo>
                <a:cubicBezTo>
                  <a:pt x="4578351" y="6509392"/>
                  <a:pt x="4578351" y="6509392"/>
                  <a:pt x="4578351" y="6511941"/>
                </a:cubicBezTo>
                <a:cubicBezTo>
                  <a:pt x="4578351" y="6513852"/>
                  <a:pt x="4578979" y="6514171"/>
                  <a:pt x="4581802" y="6514808"/>
                </a:cubicBezTo>
                <a:cubicBezTo>
                  <a:pt x="4586195" y="6516083"/>
                  <a:pt x="4587136" y="6517038"/>
                  <a:pt x="4587136" y="6520224"/>
                </a:cubicBezTo>
                <a:cubicBezTo>
                  <a:pt x="4587450" y="6525640"/>
                  <a:pt x="4587450" y="6535197"/>
                  <a:pt x="4587450" y="6543481"/>
                </a:cubicBezTo>
                <a:cubicBezTo>
                  <a:pt x="4587450" y="6543481"/>
                  <a:pt x="4587450" y="6543481"/>
                  <a:pt x="4587450" y="6564826"/>
                </a:cubicBezTo>
                <a:cubicBezTo>
                  <a:pt x="4587450" y="6573109"/>
                  <a:pt x="4587450" y="6582666"/>
                  <a:pt x="4587136" y="6587763"/>
                </a:cubicBezTo>
                <a:cubicBezTo>
                  <a:pt x="4587136" y="6590949"/>
                  <a:pt x="4586195" y="6591905"/>
                  <a:pt x="4581802" y="6593179"/>
                </a:cubicBezTo>
                <a:cubicBezTo>
                  <a:pt x="4578979" y="6593816"/>
                  <a:pt x="4578351" y="6594135"/>
                  <a:pt x="4578351" y="6596047"/>
                </a:cubicBezTo>
                <a:cubicBezTo>
                  <a:pt x="4578351" y="6596047"/>
                  <a:pt x="4578351" y="6596047"/>
                  <a:pt x="4578351" y="6598914"/>
                </a:cubicBezTo>
                <a:cubicBezTo>
                  <a:pt x="4578351" y="6600507"/>
                  <a:pt x="4578665" y="6600825"/>
                  <a:pt x="4580235" y="6600825"/>
                </a:cubicBezTo>
                <a:cubicBezTo>
                  <a:pt x="4580861" y="6600825"/>
                  <a:pt x="4583057" y="6600825"/>
                  <a:pt x="4585253" y="6600825"/>
                </a:cubicBezTo>
                <a:cubicBezTo>
                  <a:pt x="4587764" y="6600507"/>
                  <a:pt x="4591214" y="6600507"/>
                  <a:pt x="4595920" y="6600507"/>
                </a:cubicBezTo>
                <a:cubicBezTo>
                  <a:pt x="4599685" y="6600507"/>
                  <a:pt x="4603451" y="6600507"/>
                  <a:pt x="4605960" y="6600825"/>
                </a:cubicBezTo>
                <a:cubicBezTo>
                  <a:pt x="4608156" y="6600825"/>
                  <a:pt x="4610039" y="6600825"/>
                  <a:pt x="4610980" y="6600825"/>
                </a:cubicBezTo>
                <a:cubicBezTo>
                  <a:pt x="4612235" y="6600825"/>
                  <a:pt x="4612548" y="6600507"/>
                  <a:pt x="4612548" y="6598914"/>
                </a:cubicBezTo>
                <a:cubicBezTo>
                  <a:pt x="4612548" y="6598914"/>
                  <a:pt x="4612548" y="6598914"/>
                  <a:pt x="4612548" y="6596047"/>
                </a:cubicBezTo>
                <a:cubicBezTo>
                  <a:pt x="4612548" y="6594135"/>
                  <a:pt x="4612235" y="6593816"/>
                  <a:pt x="4609411" y="6593179"/>
                </a:cubicBezTo>
                <a:cubicBezTo>
                  <a:pt x="4605019" y="6591905"/>
                  <a:pt x="4604078" y="6590949"/>
                  <a:pt x="4604078" y="6587763"/>
                </a:cubicBezTo>
                <a:cubicBezTo>
                  <a:pt x="4603764" y="6583303"/>
                  <a:pt x="4603764" y="6571834"/>
                  <a:pt x="4603764" y="6564826"/>
                </a:cubicBezTo>
                <a:lnTo>
                  <a:pt x="4603764" y="6558454"/>
                </a:lnTo>
                <a:cubicBezTo>
                  <a:pt x="4603764" y="6557180"/>
                  <a:pt x="4604391" y="6556224"/>
                  <a:pt x="4605019" y="6556224"/>
                </a:cubicBezTo>
                <a:cubicBezTo>
                  <a:pt x="4605019" y="6556224"/>
                  <a:pt x="4605019" y="6556224"/>
                  <a:pt x="4607215" y="6556224"/>
                </a:cubicBezTo>
                <a:cubicBezTo>
                  <a:pt x="4607215" y="6556224"/>
                  <a:pt x="4607530" y="6556224"/>
                  <a:pt x="4608156" y="6556224"/>
                </a:cubicBezTo>
                <a:cubicBezTo>
                  <a:pt x="4608156" y="6556224"/>
                  <a:pt x="4608156" y="6556224"/>
                  <a:pt x="4608784" y="6556224"/>
                </a:cubicBezTo>
                <a:cubicBezTo>
                  <a:pt x="4611921" y="6556224"/>
                  <a:pt x="4612548" y="6556542"/>
                  <a:pt x="4614745" y="6561321"/>
                </a:cubicBezTo>
                <a:cubicBezTo>
                  <a:pt x="4619137" y="6571197"/>
                  <a:pt x="4627921" y="6589993"/>
                  <a:pt x="4629176" y="6592861"/>
                </a:cubicBezTo>
                <a:cubicBezTo>
                  <a:pt x="4632314" y="6600825"/>
                  <a:pt x="4632314" y="6600825"/>
                  <a:pt x="4634824" y="6600825"/>
                </a:cubicBezTo>
                <a:cubicBezTo>
                  <a:pt x="4634824" y="6600825"/>
                  <a:pt x="4634824" y="6600825"/>
                  <a:pt x="4636706" y="6600825"/>
                </a:cubicBezTo>
                <a:cubicBezTo>
                  <a:pt x="4639531" y="6600825"/>
                  <a:pt x="4642353" y="6600825"/>
                  <a:pt x="4644236" y="6600825"/>
                </a:cubicBezTo>
                <a:cubicBezTo>
                  <a:pt x="4647373" y="6600825"/>
                  <a:pt x="4651765" y="6600825"/>
                  <a:pt x="4654589" y="6600825"/>
                </a:cubicBezTo>
                <a:cubicBezTo>
                  <a:pt x="4654589" y="6600825"/>
                  <a:pt x="4654589" y="6600825"/>
                  <a:pt x="4655844" y="6600825"/>
                </a:cubicBezTo>
                <a:cubicBezTo>
                  <a:pt x="4657099" y="6600825"/>
                  <a:pt x="4657727" y="6600188"/>
                  <a:pt x="4657727" y="6598914"/>
                </a:cubicBezTo>
                <a:cubicBezTo>
                  <a:pt x="4657727" y="6598914"/>
                  <a:pt x="4657727" y="6598914"/>
                  <a:pt x="4657727" y="6596684"/>
                </a:cubicBezTo>
                <a:cubicBezTo>
                  <a:pt x="4657727" y="6594454"/>
                  <a:pt x="4657727" y="6594454"/>
                  <a:pt x="4655216" y="6593816"/>
                </a:cubicBezTo>
                <a:cubicBezTo>
                  <a:pt x="4651452" y="6592861"/>
                  <a:pt x="4649569" y="6591268"/>
                  <a:pt x="4646119" y="6586170"/>
                </a:cubicBezTo>
                <a:cubicBezTo>
                  <a:pt x="4641726" y="6580117"/>
                  <a:pt x="4633255" y="6564826"/>
                  <a:pt x="4630431" y="6558454"/>
                </a:cubicBezTo>
                <a:cubicBezTo>
                  <a:pt x="4630118" y="6557180"/>
                  <a:pt x="4629176" y="6555905"/>
                  <a:pt x="4628235" y="6554312"/>
                </a:cubicBezTo>
                <a:cubicBezTo>
                  <a:pt x="4627921" y="6553994"/>
                  <a:pt x="4627921" y="6553675"/>
                  <a:pt x="4627921" y="6553675"/>
                </a:cubicBezTo>
                <a:cubicBezTo>
                  <a:pt x="4627921" y="6553038"/>
                  <a:pt x="4628235" y="6552719"/>
                  <a:pt x="4631059" y="6552082"/>
                </a:cubicBezTo>
                <a:cubicBezTo>
                  <a:pt x="4639216" y="6549534"/>
                  <a:pt x="4645491" y="6540295"/>
                  <a:pt x="4645491" y="6530100"/>
                </a:cubicBezTo>
                <a:cubicBezTo>
                  <a:pt x="4645491" y="6524047"/>
                  <a:pt x="4642981" y="6517994"/>
                  <a:pt x="4639216" y="6513852"/>
                </a:cubicBezTo>
                <a:cubicBezTo>
                  <a:pt x="4634824" y="6509074"/>
                  <a:pt x="4628864" y="6507162"/>
                  <a:pt x="4620078" y="6507162"/>
                </a:cubicBezTo>
                <a:cubicBezTo>
                  <a:pt x="4617882" y="6507162"/>
                  <a:pt x="4615686" y="6507162"/>
                  <a:pt x="4612862" y="6507162"/>
                </a:cubicBezTo>
                <a:cubicBezTo>
                  <a:pt x="4601254" y="6507799"/>
                  <a:pt x="4601254" y="6507799"/>
                  <a:pt x="4594665" y="6507799"/>
                </a:cubicBezTo>
                <a:cubicBezTo>
                  <a:pt x="4590587" y="6507799"/>
                  <a:pt x="4587764" y="6507481"/>
                  <a:pt x="4585253" y="6507481"/>
                </a:cubicBezTo>
                <a:cubicBezTo>
                  <a:pt x="4583057" y="6507162"/>
                  <a:pt x="4581176" y="6507162"/>
                  <a:pt x="4579920" y="6507162"/>
                </a:cubicBezTo>
                <a:close/>
                <a:moveTo>
                  <a:pt x="6217287" y="6502401"/>
                </a:moveTo>
                <a:cubicBezTo>
                  <a:pt x="6216334" y="6503354"/>
                  <a:pt x="6216334" y="6503354"/>
                  <a:pt x="6216334" y="6503354"/>
                </a:cubicBezTo>
                <a:cubicBezTo>
                  <a:pt x="6217287" y="6504941"/>
                  <a:pt x="6217604" y="6504941"/>
                  <a:pt x="6218239" y="6507164"/>
                </a:cubicBezTo>
                <a:cubicBezTo>
                  <a:pt x="6218874" y="6510656"/>
                  <a:pt x="6218874" y="6512879"/>
                  <a:pt x="6217922" y="6516371"/>
                </a:cubicBezTo>
                <a:cubicBezTo>
                  <a:pt x="6216334" y="6512879"/>
                  <a:pt x="6212207" y="6511291"/>
                  <a:pt x="6207762" y="6512561"/>
                </a:cubicBezTo>
                <a:cubicBezTo>
                  <a:pt x="6202364" y="6514149"/>
                  <a:pt x="6199189" y="6519864"/>
                  <a:pt x="6201729" y="6524944"/>
                </a:cubicBezTo>
                <a:cubicBezTo>
                  <a:pt x="6207127" y="6537326"/>
                  <a:pt x="6207127" y="6537326"/>
                  <a:pt x="6207127" y="6537326"/>
                </a:cubicBezTo>
                <a:cubicBezTo>
                  <a:pt x="6209032" y="6536374"/>
                  <a:pt x="6209032" y="6536374"/>
                  <a:pt x="6209032" y="6536374"/>
                </a:cubicBezTo>
                <a:cubicBezTo>
                  <a:pt x="6209349" y="6535104"/>
                  <a:pt x="6209349" y="6535104"/>
                  <a:pt x="6209349" y="6535104"/>
                </a:cubicBezTo>
                <a:cubicBezTo>
                  <a:pt x="6228399" y="6525261"/>
                  <a:pt x="6228399" y="6525261"/>
                  <a:pt x="6228399" y="6525261"/>
                </a:cubicBezTo>
                <a:cubicBezTo>
                  <a:pt x="6229987" y="6526214"/>
                  <a:pt x="6229987" y="6526214"/>
                  <a:pt x="6229987" y="6526214"/>
                </a:cubicBezTo>
                <a:cubicBezTo>
                  <a:pt x="6230939" y="6525896"/>
                  <a:pt x="6230939" y="6525896"/>
                  <a:pt x="6230939" y="6525896"/>
                </a:cubicBezTo>
                <a:lnTo>
                  <a:pt x="6228082" y="6520181"/>
                </a:lnTo>
                <a:cubicBezTo>
                  <a:pt x="6221732" y="6523356"/>
                  <a:pt x="6221732" y="6523356"/>
                  <a:pt x="6221732" y="6523356"/>
                </a:cubicBezTo>
                <a:cubicBezTo>
                  <a:pt x="6221732" y="6518594"/>
                  <a:pt x="6223002" y="6513196"/>
                  <a:pt x="6222367" y="6510339"/>
                </a:cubicBezTo>
                <a:cubicBezTo>
                  <a:pt x="6221732" y="6506211"/>
                  <a:pt x="6220462" y="6505259"/>
                  <a:pt x="6217287" y="6502401"/>
                </a:cubicBezTo>
                <a:close/>
                <a:moveTo>
                  <a:pt x="5095665" y="6500812"/>
                </a:moveTo>
                <a:cubicBezTo>
                  <a:pt x="5095350" y="6500812"/>
                  <a:pt x="5094721" y="6500812"/>
                  <a:pt x="5094092" y="6501132"/>
                </a:cubicBezTo>
                <a:lnTo>
                  <a:pt x="5075217" y="6503368"/>
                </a:lnTo>
                <a:cubicBezTo>
                  <a:pt x="5073330" y="6503687"/>
                  <a:pt x="5072700" y="6504326"/>
                  <a:pt x="5072700" y="6505604"/>
                </a:cubicBezTo>
                <a:cubicBezTo>
                  <a:pt x="5072700" y="6505604"/>
                  <a:pt x="5072700" y="6505604"/>
                  <a:pt x="5072700" y="6507841"/>
                </a:cubicBezTo>
                <a:cubicBezTo>
                  <a:pt x="5072700" y="6509757"/>
                  <a:pt x="5073330" y="6510077"/>
                  <a:pt x="5075532" y="6510396"/>
                </a:cubicBezTo>
                <a:cubicBezTo>
                  <a:pt x="5081509" y="6511355"/>
                  <a:pt x="5081823" y="6511674"/>
                  <a:pt x="5081823" y="6518702"/>
                </a:cubicBezTo>
                <a:cubicBezTo>
                  <a:pt x="5081823" y="6518702"/>
                  <a:pt x="5081823" y="6518702"/>
                  <a:pt x="5081823" y="6533078"/>
                </a:cubicBezTo>
                <a:cubicBezTo>
                  <a:pt x="5082138" y="6535315"/>
                  <a:pt x="5082138" y="6535315"/>
                  <a:pt x="5082138" y="6535315"/>
                </a:cubicBezTo>
                <a:cubicBezTo>
                  <a:pt x="5082138" y="6536593"/>
                  <a:pt x="5081509" y="6537551"/>
                  <a:pt x="5080880" y="6537551"/>
                </a:cubicBezTo>
                <a:cubicBezTo>
                  <a:pt x="5080880" y="6537551"/>
                  <a:pt x="5080565" y="6537551"/>
                  <a:pt x="5079937" y="6536912"/>
                </a:cubicBezTo>
                <a:cubicBezTo>
                  <a:pt x="5078363" y="6535954"/>
                  <a:pt x="5071442" y="6534356"/>
                  <a:pt x="5067982" y="6534356"/>
                </a:cubicBezTo>
                <a:cubicBezTo>
                  <a:pt x="5050681" y="6534356"/>
                  <a:pt x="5038726" y="6549371"/>
                  <a:pt x="5038726" y="6570776"/>
                </a:cubicBezTo>
                <a:cubicBezTo>
                  <a:pt x="5038726" y="6589305"/>
                  <a:pt x="5048793" y="6602722"/>
                  <a:pt x="5062634" y="6602722"/>
                </a:cubicBezTo>
                <a:cubicBezTo>
                  <a:pt x="5067039" y="6602722"/>
                  <a:pt x="5070498" y="6601764"/>
                  <a:pt x="5074274" y="6598889"/>
                </a:cubicBezTo>
                <a:cubicBezTo>
                  <a:pt x="5076475" y="6597291"/>
                  <a:pt x="5079937" y="6594416"/>
                  <a:pt x="5081194" y="6593458"/>
                </a:cubicBezTo>
                <a:cubicBezTo>
                  <a:pt x="5081509" y="6592819"/>
                  <a:pt x="5082138" y="6592499"/>
                  <a:pt x="5082138" y="6592499"/>
                </a:cubicBezTo>
                <a:cubicBezTo>
                  <a:pt x="5083081" y="6592499"/>
                  <a:pt x="5083081" y="6592819"/>
                  <a:pt x="5083396" y="6596014"/>
                </a:cubicBezTo>
                <a:cubicBezTo>
                  <a:pt x="5083396" y="6596014"/>
                  <a:pt x="5083396" y="6596014"/>
                  <a:pt x="5083711" y="6601764"/>
                </a:cubicBezTo>
                <a:cubicBezTo>
                  <a:pt x="5084026" y="6603361"/>
                  <a:pt x="5084340" y="6604000"/>
                  <a:pt x="5085284" y="6604000"/>
                </a:cubicBezTo>
                <a:cubicBezTo>
                  <a:pt x="5085913" y="6604000"/>
                  <a:pt x="5086543" y="6604000"/>
                  <a:pt x="5087800" y="6603681"/>
                </a:cubicBezTo>
                <a:cubicBezTo>
                  <a:pt x="5087800" y="6603681"/>
                  <a:pt x="5087800" y="6603681"/>
                  <a:pt x="5104158" y="6600486"/>
                </a:cubicBezTo>
                <a:cubicBezTo>
                  <a:pt x="5106675" y="6600167"/>
                  <a:pt x="5106989" y="6599528"/>
                  <a:pt x="5106989" y="6598250"/>
                </a:cubicBezTo>
                <a:cubicBezTo>
                  <a:pt x="5106989" y="6598250"/>
                  <a:pt x="5106989" y="6598250"/>
                  <a:pt x="5106989" y="6595694"/>
                </a:cubicBezTo>
                <a:cubicBezTo>
                  <a:pt x="5106989" y="6594736"/>
                  <a:pt x="5106360" y="6594416"/>
                  <a:pt x="5105102" y="6594416"/>
                </a:cubicBezTo>
                <a:cubicBezTo>
                  <a:pt x="5099439" y="6593777"/>
                  <a:pt x="5098810" y="6593138"/>
                  <a:pt x="5097552" y="6590583"/>
                </a:cubicBezTo>
                <a:cubicBezTo>
                  <a:pt x="5096608" y="6588985"/>
                  <a:pt x="5096608" y="6584513"/>
                  <a:pt x="5096608" y="6567581"/>
                </a:cubicBezTo>
                <a:cubicBezTo>
                  <a:pt x="5096608" y="6567581"/>
                  <a:pt x="5096608" y="6567581"/>
                  <a:pt x="5096608" y="6543621"/>
                </a:cubicBezTo>
                <a:cubicBezTo>
                  <a:pt x="5096608" y="6543621"/>
                  <a:pt x="5096608" y="6543621"/>
                  <a:pt x="5097552" y="6503368"/>
                </a:cubicBezTo>
                <a:cubicBezTo>
                  <a:pt x="5097552" y="6501771"/>
                  <a:pt x="5096923" y="6500812"/>
                  <a:pt x="5095665" y="6500812"/>
                </a:cubicBezTo>
                <a:close/>
                <a:moveTo>
                  <a:pt x="4830007" y="6500812"/>
                </a:moveTo>
                <a:cubicBezTo>
                  <a:pt x="4830007" y="6500812"/>
                  <a:pt x="4830007" y="6500812"/>
                  <a:pt x="4827826" y="6501131"/>
                </a:cubicBezTo>
                <a:cubicBezTo>
                  <a:pt x="4827826" y="6501131"/>
                  <a:pt x="4827826" y="6501131"/>
                  <a:pt x="4809132" y="6503997"/>
                </a:cubicBezTo>
                <a:cubicBezTo>
                  <a:pt x="4807574" y="6504316"/>
                  <a:pt x="4806951" y="6504634"/>
                  <a:pt x="4806951" y="6505908"/>
                </a:cubicBezTo>
                <a:cubicBezTo>
                  <a:pt x="4806951" y="6505908"/>
                  <a:pt x="4806951" y="6505908"/>
                  <a:pt x="4806951" y="6507819"/>
                </a:cubicBezTo>
                <a:cubicBezTo>
                  <a:pt x="4806951" y="6509412"/>
                  <a:pt x="4807574" y="6510049"/>
                  <a:pt x="4811002" y="6510049"/>
                </a:cubicBezTo>
                <a:cubicBezTo>
                  <a:pt x="4814429" y="6510686"/>
                  <a:pt x="4815988" y="6511641"/>
                  <a:pt x="4815988" y="6514826"/>
                </a:cubicBezTo>
                <a:cubicBezTo>
                  <a:pt x="4816298" y="6517374"/>
                  <a:pt x="4816610" y="6530432"/>
                  <a:pt x="4816610" y="6541898"/>
                </a:cubicBezTo>
                <a:lnTo>
                  <a:pt x="4816610" y="6549224"/>
                </a:lnTo>
                <a:cubicBezTo>
                  <a:pt x="4816298" y="6565785"/>
                  <a:pt x="4816298" y="6579481"/>
                  <a:pt x="4815988" y="6590946"/>
                </a:cubicBezTo>
                <a:cubicBezTo>
                  <a:pt x="4815988" y="6590946"/>
                  <a:pt x="4815988" y="6590946"/>
                  <a:pt x="4815988" y="6592220"/>
                </a:cubicBezTo>
                <a:cubicBezTo>
                  <a:pt x="4815988" y="6594450"/>
                  <a:pt x="4816610" y="6595724"/>
                  <a:pt x="4818168" y="6596679"/>
                </a:cubicBezTo>
                <a:cubicBezTo>
                  <a:pt x="4823777" y="6599864"/>
                  <a:pt x="4832811" y="6602412"/>
                  <a:pt x="4839666" y="6602412"/>
                </a:cubicBezTo>
                <a:cubicBezTo>
                  <a:pt x="4859917" y="6602412"/>
                  <a:pt x="4873626" y="6587124"/>
                  <a:pt x="4873626" y="6565148"/>
                </a:cubicBezTo>
                <a:cubicBezTo>
                  <a:pt x="4873626" y="6546039"/>
                  <a:pt x="4864279" y="6534254"/>
                  <a:pt x="4849636" y="6534254"/>
                </a:cubicBezTo>
                <a:cubicBezTo>
                  <a:pt x="4843404" y="6534254"/>
                  <a:pt x="4840289" y="6535528"/>
                  <a:pt x="4836550" y="6540306"/>
                </a:cubicBezTo>
                <a:cubicBezTo>
                  <a:pt x="4833434" y="6543491"/>
                  <a:pt x="4832189" y="6544765"/>
                  <a:pt x="4831253" y="6544765"/>
                </a:cubicBezTo>
                <a:cubicBezTo>
                  <a:pt x="4830942" y="6544765"/>
                  <a:pt x="4830631" y="6544446"/>
                  <a:pt x="4830631" y="6544128"/>
                </a:cubicBezTo>
                <a:cubicBezTo>
                  <a:pt x="4830631" y="6544128"/>
                  <a:pt x="4830631" y="6544128"/>
                  <a:pt x="4830631" y="6543172"/>
                </a:cubicBezTo>
                <a:cubicBezTo>
                  <a:pt x="4830631" y="6543172"/>
                  <a:pt x="4830631" y="6543172"/>
                  <a:pt x="4830942" y="6540943"/>
                </a:cubicBezTo>
                <a:cubicBezTo>
                  <a:pt x="4830942" y="6537121"/>
                  <a:pt x="4831253" y="6530751"/>
                  <a:pt x="4831253" y="6522470"/>
                </a:cubicBezTo>
                <a:cubicBezTo>
                  <a:pt x="4831253" y="6511641"/>
                  <a:pt x="4831253" y="6507819"/>
                  <a:pt x="4831565" y="6504953"/>
                </a:cubicBezTo>
                <a:cubicBezTo>
                  <a:pt x="4831565" y="6503997"/>
                  <a:pt x="4831565" y="6503360"/>
                  <a:pt x="4831565" y="6503042"/>
                </a:cubicBezTo>
                <a:cubicBezTo>
                  <a:pt x="4831565" y="6501768"/>
                  <a:pt x="4830942" y="6500812"/>
                  <a:pt x="4830007" y="6500812"/>
                </a:cubicBezTo>
                <a:close/>
                <a:moveTo>
                  <a:pt x="4790601" y="6500812"/>
                </a:moveTo>
                <a:cubicBezTo>
                  <a:pt x="4790279" y="6500812"/>
                  <a:pt x="4789636" y="6500812"/>
                  <a:pt x="4788993" y="6501132"/>
                </a:cubicBezTo>
                <a:lnTo>
                  <a:pt x="4770001" y="6503368"/>
                </a:lnTo>
                <a:cubicBezTo>
                  <a:pt x="4767748" y="6503687"/>
                  <a:pt x="4767425" y="6504326"/>
                  <a:pt x="4767425" y="6505604"/>
                </a:cubicBezTo>
                <a:cubicBezTo>
                  <a:pt x="4767425" y="6505604"/>
                  <a:pt x="4767425" y="6505604"/>
                  <a:pt x="4767425" y="6507841"/>
                </a:cubicBezTo>
                <a:cubicBezTo>
                  <a:pt x="4767425" y="6509757"/>
                  <a:pt x="4767748" y="6510077"/>
                  <a:pt x="4770322" y="6510396"/>
                </a:cubicBezTo>
                <a:cubicBezTo>
                  <a:pt x="4775795" y="6511355"/>
                  <a:pt x="4776438" y="6511674"/>
                  <a:pt x="4776438" y="6518702"/>
                </a:cubicBezTo>
                <a:cubicBezTo>
                  <a:pt x="4776438" y="6518702"/>
                  <a:pt x="4776438" y="6518702"/>
                  <a:pt x="4776438" y="6533078"/>
                </a:cubicBezTo>
                <a:cubicBezTo>
                  <a:pt x="4776760" y="6535315"/>
                  <a:pt x="4776760" y="6535315"/>
                  <a:pt x="4776760" y="6535315"/>
                </a:cubicBezTo>
                <a:cubicBezTo>
                  <a:pt x="4776760" y="6536593"/>
                  <a:pt x="4776116" y="6537551"/>
                  <a:pt x="4775472" y="6537551"/>
                </a:cubicBezTo>
                <a:cubicBezTo>
                  <a:pt x="4775472" y="6537551"/>
                  <a:pt x="4775152" y="6537551"/>
                  <a:pt x="4774507" y="6536912"/>
                </a:cubicBezTo>
                <a:cubicBezTo>
                  <a:pt x="4772897" y="6535954"/>
                  <a:pt x="4766138" y="6534356"/>
                  <a:pt x="4762597" y="6534356"/>
                </a:cubicBezTo>
                <a:cubicBezTo>
                  <a:pt x="4744893" y="6534356"/>
                  <a:pt x="4732339" y="6549371"/>
                  <a:pt x="4732339" y="6570776"/>
                </a:cubicBezTo>
                <a:cubicBezTo>
                  <a:pt x="4732339" y="6589305"/>
                  <a:pt x="4742640" y="6602722"/>
                  <a:pt x="4757125" y="6602722"/>
                </a:cubicBezTo>
                <a:cubicBezTo>
                  <a:pt x="4761631" y="6602722"/>
                  <a:pt x="4764850" y="6601764"/>
                  <a:pt x="4769035" y="6598889"/>
                </a:cubicBezTo>
                <a:cubicBezTo>
                  <a:pt x="4771288" y="6597291"/>
                  <a:pt x="4774507" y="6594416"/>
                  <a:pt x="4775795" y="6593458"/>
                </a:cubicBezTo>
                <a:cubicBezTo>
                  <a:pt x="4776116" y="6592819"/>
                  <a:pt x="4776760" y="6592499"/>
                  <a:pt x="4776760" y="6592499"/>
                </a:cubicBezTo>
                <a:cubicBezTo>
                  <a:pt x="4777726" y="6592499"/>
                  <a:pt x="4777726" y="6592819"/>
                  <a:pt x="4778048" y="6596014"/>
                </a:cubicBezTo>
                <a:cubicBezTo>
                  <a:pt x="4778048" y="6596014"/>
                  <a:pt x="4778048" y="6596014"/>
                  <a:pt x="4778369" y="6601764"/>
                </a:cubicBezTo>
                <a:cubicBezTo>
                  <a:pt x="4778691" y="6603361"/>
                  <a:pt x="4779013" y="6604000"/>
                  <a:pt x="4779979" y="6604000"/>
                </a:cubicBezTo>
                <a:cubicBezTo>
                  <a:pt x="4780623" y="6604000"/>
                  <a:pt x="4781266" y="6604000"/>
                  <a:pt x="4782232" y="6603681"/>
                </a:cubicBezTo>
                <a:cubicBezTo>
                  <a:pt x="4782232" y="6603681"/>
                  <a:pt x="4782232" y="6603681"/>
                  <a:pt x="4799292" y="6600486"/>
                </a:cubicBezTo>
                <a:cubicBezTo>
                  <a:pt x="4801867" y="6600167"/>
                  <a:pt x="4802189" y="6599528"/>
                  <a:pt x="4802189" y="6598250"/>
                </a:cubicBezTo>
                <a:cubicBezTo>
                  <a:pt x="4802189" y="6598250"/>
                  <a:pt x="4802189" y="6598250"/>
                  <a:pt x="4802189" y="6595694"/>
                </a:cubicBezTo>
                <a:cubicBezTo>
                  <a:pt x="4802189" y="6594736"/>
                  <a:pt x="4801545" y="6594416"/>
                  <a:pt x="4800258" y="6594416"/>
                </a:cubicBezTo>
                <a:cubicBezTo>
                  <a:pt x="4794464" y="6593777"/>
                  <a:pt x="4793820" y="6593138"/>
                  <a:pt x="4792534" y="6590583"/>
                </a:cubicBezTo>
                <a:cubicBezTo>
                  <a:pt x="4791567" y="6588985"/>
                  <a:pt x="4791567" y="6584513"/>
                  <a:pt x="4791567" y="6567581"/>
                </a:cubicBezTo>
                <a:cubicBezTo>
                  <a:pt x="4791567" y="6567581"/>
                  <a:pt x="4791567" y="6567581"/>
                  <a:pt x="4791567" y="6543621"/>
                </a:cubicBezTo>
                <a:cubicBezTo>
                  <a:pt x="4791567" y="6543621"/>
                  <a:pt x="4791567" y="6543621"/>
                  <a:pt x="4792211" y="6503368"/>
                </a:cubicBezTo>
                <a:cubicBezTo>
                  <a:pt x="4792211" y="6501771"/>
                  <a:pt x="4791567" y="6500812"/>
                  <a:pt x="4790601" y="6500812"/>
                </a:cubicBezTo>
                <a:close/>
                <a:moveTo>
                  <a:pt x="6026790" y="6469063"/>
                </a:moveTo>
                <a:cubicBezTo>
                  <a:pt x="6026790" y="6469063"/>
                  <a:pt x="6026790" y="6469063"/>
                  <a:pt x="6062251" y="6469063"/>
                </a:cubicBezTo>
                <a:cubicBezTo>
                  <a:pt x="6072155" y="6469063"/>
                  <a:pt x="6072794" y="6470349"/>
                  <a:pt x="6073434" y="6470671"/>
                </a:cubicBezTo>
                <a:cubicBezTo>
                  <a:pt x="6074073" y="6471314"/>
                  <a:pt x="6074073" y="6472923"/>
                  <a:pt x="6073113" y="6473566"/>
                </a:cubicBezTo>
                <a:cubicBezTo>
                  <a:pt x="6071197" y="6474853"/>
                  <a:pt x="6067682" y="6476461"/>
                  <a:pt x="6067682" y="6481286"/>
                </a:cubicBezTo>
                <a:cubicBezTo>
                  <a:pt x="6067682" y="6481286"/>
                  <a:pt x="6067682" y="6481286"/>
                  <a:pt x="6067682" y="6481607"/>
                </a:cubicBezTo>
                <a:cubicBezTo>
                  <a:pt x="6067682" y="6485467"/>
                  <a:pt x="6071197" y="6487075"/>
                  <a:pt x="6079183" y="6490292"/>
                </a:cubicBezTo>
                <a:cubicBezTo>
                  <a:pt x="6081739" y="6490935"/>
                  <a:pt x="6089726" y="6494473"/>
                  <a:pt x="6089726" y="6494473"/>
                </a:cubicBezTo>
                <a:cubicBezTo>
                  <a:pt x="6089726" y="6494473"/>
                  <a:pt x="6089726" y="6494473"/>
                  <a:pt x="6091643" y="6493187"/>
                </a:cubicBezTo>
                <a:cubicBezTo>
                  <a:pt x="6094518" y="6491900"/>
                  <a:pt x="6100588" y="6487719"/>
                  <a:pt x="6100588" y="6480642"/>
                </a:cubicBezTo>
                <a:cubicBezTo>
                  <a:pt x="6100588" y="6479677"/>
                  <a:pt x="6100269" y="6479034"/>
                  <a:pt x="6100269" y="6478391"/>
                </a:cubicBezTo>
                <a:cubicBezTo>
                  <a:pt x="6099949" y="6477426"/>
                  <a:pt x="6099630" y="6476782"/>
                  <a:pt x="6099311" y="6476139"/>
                </a:cubicBezTo>
                <a:cubicBezTo>
                  <a:pt x="6099311" y="6476139"/>
                  <a:pt x="6099311" y="6476139"/>
                  <a:pt x="6099311" y="6475817"/>
                </a:cubicBezTo>
                <a:cubicBezTo>
                  <a:pt x="6098033" y="6473566"/>
                  <a:pt x="6096435" y="6472923"/>
                  <a:pt x="6096435" y="6472923"/>
                </a:cubicBezTo>
                <a:cubicBezTo>
                  <a:pt x="6096435" y="6472923"/>
                  <a:pt x="6097074" y="6469384"/>
                  <a:pt x="6101866" y="6469063"/>
                </a:cubicBezTo>
                <a:cubicBezTo>
                  <a:pt x="6102186" y="6469063"/>
                  <a:pt x="6102186" y="6469063"/>
                  <a:pt x="6102505" y="6469063"/>
                </a:cubicBezTo>
                <a:cubicBezTo>
                  <a:pt x="6102505" y="6469063"/>
                  <a:pt x="6102505" y="6469063"/>
                  <a:pt x="6102825" y="6469063"/>
                </a:cubicBezTo>
                <a:cubicBezTo>
                  <a:pt x="6105381" y="6469063"/>
                  <a:pt x="6106978" y="6470993"/>
                  <a:pt x="6106978" y="6473244"/>
                </a:cubicBezTo>
                <a:cubicBezTo>
                  <a:pt x="6106978" y="6476139"/>
                  <a:pt x="6105061" y="6476782"/>
                  <a:pt x="6105061" y="6480642"/>
                </a:cubicBezTo>
                <a:cubicBezTo>
                  <a:pt x="6105061" y="6487719"/>
                  <a:pt x="6111131" y="6491900"/>
                  <a:pt x="6114006" y="6493187"/>
                </a:cubicBezTo>
                <a:cubicBezTo>
                  <a:pt x="6114006" y="6493187"/>
                  <a:pt x="6114006" y="6493187"/>
                  <a:pt x="6115604" y="6494473"/>
                </a:cubicBezTo>
                <a:cubicBezTo>
                  <a:pt x="6115604" y="6494473"/>
                  <a:pt x="6123910" y="6490935"/>
                  <a:pt x="6126466" y="6490292"/>
                </a:cubicBezTo>
                <a:cubicBezTo>
                  <a:pt x="6134453" y="6487075"/>
                  <a:pt x="6137967" y="6485467"/>
                  <a:pt x="6137967" y="6481607"/>
                </a:cubicBezTo>
                <a:cubicBezTo>
                  <a:pt x="6137967" y="6481607"/>
                  <a:pt x="6137967" y="6481607"/>
                  <a:pt x="6137967" y="6481286"/>
                </a:cubicBezTo>
                <a:cubicBezTo>
                  <a:pt x="6137967" y="6476461"/>
                  <a:pt x="6134772" y="6474853"/>
                  <a:pt x="6132536" y="6473566"/>
                </a:cubicBezTo>
                <a:cubicBezTo>
                  <a:pt x="6131578" y="6472923"/>
                  <a:pt x="6131578" y="6471314"/>
                  <a:pt x="6132536" y="6470671"/>
                </a:cubicBezTo>
                <a:cubicBezTo>
                  <a:pt x="6132856" y="6470349"/>
                  <a:pt x="6133814" y="6469063"/>
                  <a:pt x="6143398" y="6469063"/>
                </a:cubicBezTo>
                <a:cubicBezTo>
                  <a:pt x="6143398" y="6469063"/>
                  <a:pt x="6143398" y="6469063"/>
                  <a:pt x="6179819" y="6469063"/>
                </a:cubicBezTo>
                <a:cubicBezTo>
                  <a:pt x="6180138" y="6471958"/>
                  <a:pt x="6180138" y="6474853"/>
                  <a:pt x="6180138" y="6478069"/>
                </a:cubicBezTo>
                <a:cubicBezTo>
                  <a:pt x="6180138" y="6486432"/>
                  <a:pt x="6179180" y="6495760"/>
                  <a:pt x="6177582" y="6506053"/>
                </a:cubicBezTo>
                <a:cubicBezTo>
                  <a:pt x="6177582" y="6506053"/>
                  <a:pt x="6177582" y="6506053"/>
                  <a:pt x="6117840" y="6496725"/>
                </a:cubicBezTo>
                <a:cubicBezTo>
                  <a:pt x="6118479" y="6498333"/>
                  <a:pt x="6118799" y="6500585"/>
                  <a:pt x="6118799" y="6502515"/>
                </a:cubicBezTo>
                <a:cubicBezTo>
                  <a:pt x="6118799" y="6511199"/>
                  <a:pt x="6112090" y="6518276"/>
                  <a:pt x="6103464" y="6518276"/>
                </a:cubicBezTo>
                <a:cubicBezTo>
                  <a:pt x="6103144" y="6518276"/>
                  <a:pt x="6103144" y="6518276"/>
                  <a:pt x="6102825" y="6518276"/>
                </a:cubicBezTo>
                <a:cubicBezTo>
                  <a:pt x="6102825" y="6518276"/>
                  <a:pt x="6102505" y="6518276"/>
                  <a:pt x="6102505" y="6518276"/>
                </a:cubicBezTo>
                <a:cubicBezTo>
                  <a:pt x="6093879" y="6518276"/>
                  <a:pt x="6087170" y="6511199"/>
                  <a:pt x="6087170" y="6502515"/>
                </a:cubicBezTo>
                <a:cubicBezTo>
                  <a:pt x="6087170" y="6500585"/>
                  <a:pt x="6087809" y="6498333"/>
                  <a:pt x="6088448" y="6496725"/>
                </a:cubicBezTo>
                <a:cubicBezTo>
                  <a:pt x="6088448" y="6496725"/>
                  <a:pt x="6088448" y="6496725"/>
                  <a:pt x="6028706" y="6506053"/>
                </a:cubicBezTo>
                <a:cubicBezTo>
                  <a:pt x="6027108" y="6495760"/>
                  <a:pt x="6026150" y="6486432"/>
                  <a:pt x="6026150" y="6478069"/>
                </a:cubicBezTo>
                <a:cubicBezTo>
                  <a:pt x="6026150" y="6474853"/>
                  <a:pt x="6026469" y="6471958"/>
                  <a:pt x="6026790" y="6469063"/>
                </a:cubicBezTo>
                <a:close/>
                <a:moveTo>
                  <a:pt x="6028696" y="6456363"/>
                </a:moveTo>
                <a:cubicBezTo>
                  <a:pt x="6028696" y="6456363"/>
                  <a:pt x="6028696" y="6456363"/>
                  <a:pt x="6102825" y="6456363"/>
                </a:cubicBezTo>
                <a:cubicBezTo>
                  <a:pt x="6102825" y="6456363"/>
                  <a:pt x="6102825" y="6456363"/>
                  <a:pt x="6177593" y="6456363"/>
                </a:cubicBezTo>
                <a:cubicBezTo>
                  <a:pt x="6177912" y="6457662"/>
                  <a:pt x="6178232" y="6459285"/>
                  <a:pt x="6178551" y="6460909"/>
                </a:cubicBezTo>
                <a:cubicBezTo>
                  <a:pt x="6178551" y="6460909"/>
                  <a:pt x="6178551" y="6460909"/>
                  <a:pt x="6143404" y="6460909"/>
                </a:cubicBezTo>
                <a:cubicBezTo>
                  <a:pt x="6128387" y="6460909"/>
                  <a:pt x="6121996" y="6464481"/>
                  <a:pt x="6121996" y="6473248"/>
                </a:cubicBezTo>
                <a:cubicBezTo>
                  <a:pt x="6121996" y="6476170"/>
                  <a:pt x="6123594" y="6479093"/>
                  <a:pt x="6126150" y="6481041"/>
                </a:cubicBezTo>
                <a:cubicBezTo>
                  <a:pt x="6124233" y="6481691"/>
                  <a:pt x="6117204" y="6484288"/>
                  <a:pt x="6116245" y="6484938"/>
                </a:cubicBezTo>
                <a:cubicBezTo>
                  <a:pt x="6115286" y="6483964"/>
                  <a:pt x="6113689" y="6482340"/>
                  <a:pt x="6113369" y="6480067"/>
                </a:cubicBezTo>
                <a:cubicBezTo>
                  <a:pt x="6114328" y="6478768"/>
                  <a:pt x="6115606" y="6476495"/>
                  <a:pt x="6115606" y="6472923"/>
                </a:cubicBezTo>
                <a:cubicBezTo>
                  <a:pt x="6115606" y="6467403"/>
                  <a:pt x="6112091" y="6461883"/>
                  <a:pt x="6102825" y="6461558"/>
                </a:cubicBezTo>
                <a:cubicBezTo>
                  <a:pt x="6098352" y="6461883"/>
                  <a:pt x="6095476" y="6463182"/>
                  <a:pt x="6093559" y="6464805"/>
                </a:cubicBezTo>
                <a:cubicBezTo>
                  <a:pt x="6093240" y="6465130"/>
                  <a:pt x="6093240" y="6465130"/>
                  <a:pt x="6092920" y="6465455"/>
                </a:cubicBezTo>
                <a:cubicBezTo>
                  <a:pt x="6089086" y="6466429"/>
                  <a:pt x="6086850" y="6469027"/>
                  <a:pt x="6086850" y="6472599"/>
                </a:cubicBezTo>
                <a:cubicBezTo>
                  <a:pt x="6086850" y="6472599"/>
                  <a:pt x="6086850" y="6472599"/>
                  <a:pt x="6086850" y="6476495"/>
                </a:cubicBezTo>
                <a:cubicBezTo>
                  <a:pt x="6086850" y="6476495"/>
                  <a:pt x="6088448" y="6476495"/>
                  <a:pt x="6089405" y="6477145"/>
                </a:cubicBezTo>
                <a:cubicBezTo>
                  <a:pt x="6090685" y="6477469"/>
                  <a:pt x="6091003" y="6478119"/>
                  <a:pt x="6091642" y="6478768"/>
                </a:cubicBezTo>
                <a:cubicBezTo>
                  <a:pt x="6092601" y="6480392"/>
                  <a:pt x="6091642" y="6483639"/>
                  <a:pt x="6089405" y="6484938"/>
                </a:cubicBezTo>
                <a:cubicBezTo>
                  <a:pt x="6088448" y="6484288"/>
                  <a:pt x="6081417" y="6481691"/>
                  <a:pt x="6079500" y="6481041"/>
                </a:cubicBezTo>
                <a:cubicBezTo>
                  <a:pt x="6082056" y="6479093"/>
                  <a:pt x="6083654" y="6476170"/>
                  <a:pt x="6083654" y="6473248"/>
                </a:cubicBezTo>
                <a:cubicBezTo>
                  <a:pt x="6083654" y="6464481"/>
                  <a:pt x="6077264" y="6460909"/>
                  <a:pt x="6062246" y="6460909"/>
                </a:cubicBezTo>
                <a:cubicBezTo>
                  <a:pt x="6062246" y="6460909"/>
                  <a:pt x="6062246" y="6460909"/>
                  <a:pt x="6027738" y="6460909"/>
                </a:cubicBezTo>
                <a:cubicBezTo>
                  <a:pt x="6028057" y="6459285"/>
                  <a:pt x="6028377" y="6457662"/>
                  <a:pt x="6028696" y="6456363"/>
                </a:cubicBezTo>
                <a:close/>
                <a:moveTo>
                  <a:pt x="6141612" y="6418263"/>
                </a:moveTo>
                <a:cubicBezTo>
                  <a:pt x="6150568" y="6418263"/>
                  <a:pt x="6151563" y="6422116"/>
                  <a:pt x="6151563" y="6425005"/>
                </a:cubicBezTo>
                <a:cubicBezTo>
                  <a:pt x="6151563" y="6425005"/>
                  <a:pt x="6151563" y="6425005"/>
                  <a:pt x="6151563" y="6446838"/>
                </a:cubicBezTo>
                <a:cubicBezTo>
                  <a:pt x="6151563" y="6446838"/>
                  <a:pt x="6151563" y="6446838"/>
                  <a:pt x="6129338" y="6446838"/>
                </a:cubicBezTo>
                <a:cubicBezTo>
                  <a:pt x="6129338" y="6446838"/>
                  <a:pt x="6129338" y="6446838"/>
                  <a:pt x="6129338" y="6424042"/>
                </a:cubicBezTo>
                <a:cubicBezTo>
                  <a:pt x="6129338" y="6421152"/>
                  <a:pt x="6130002" y="6420510"/>
                  <a:pt x="6130665" y="6420189"/>
                </a:cubicBezTo>
                <a:cubicBezTo>
                  <a:pt x="6131660" y="6419226"/>
                  <a:pt x="6134646" y="6418263"/>
                  <a:pt x="6141612" y="6418263"/>
                </a:cubicBezTo>
                <a:close/>
                <a:moveTo>
                  <a:pt x="6065069" y="6418263"/>
                </a:moveTo>
                <a:cubicBezTo>
                  <a:pt x="6071948" y="6418263"/>
                  <a:pt x="6074450" y="6419226"/>
                  <a:pt x="6075700" y="6420189"/>
                </a:cubicBezTo>
                <a:cubicBezTo>
                  <a:pt x="6076326" y="6420510"/>
                  <a:pt x="6076951" y="6421152"/>
                  <a:pt x="6076951" y="6424042"/>
                </a:cubicBezTo>
                <a:cubicBezTo>
                  <a:pt x="6076951" y="6424042"/>
                  <a:pt x="6076951" y="6439132"/>
                  <a:pt x="6076951" y="6446838"/>
                </a:cubicBezTo>
                <a:cubicBezTo>
                  <a:pt x="6076951" y="6446838"/>
                  <a:pt x="6076951" y="6446838"/>
                  <a:pt x="6056313" y="6446838"/>
                </a:cubicBezTo>
                <a:cubicBezTo>
                  <a:pt x="6056313" y="6446838"/>
                  <a:pt x="6056313" y="6446838"/>
                  <a:pt x="6056313" y="6425005"/>
                </a:cubicBezTo>
                <a:cubicBezTo>
                  <a:pt x="6056313" y="6422116"/>
                  <a:pt x="6056939" y="6418263"/>
                  <a:pt x="6065069" y="6418263"/>
                </a:cubicBezTo>
                <a:close/>
                <a:moveTo>
                  <a:pt x="6102991" y="6410326"/>
                </a:moveTo>
                <a:cubicBezTo>
                  <a:pt x="6115531" y="6410326"/>
                  <a:pt x="6119813" y="6417628"/>
                  <a:pt x="6119813" y="6424296"/>
                </a:cubicBezTo>
                <a:cubicBezTo>
                  <a:pt x="6119813" y="6424296"/>
                  <a:pt x="6119813" y="6424296"/>
                  <a:pt x="6119813" y="6446839"/>
                </a:cubicBezTo>
                <a:cubicBezTo>
                  <a:pt x="6119813" y="6446839"/>
                  <a:pt x="6119813" y="6446839"/>
                  <a:pt x="6102991" y="6446839"/>
                </a:cubicBezTo>
                <a:cubicBezTo>
                  <a:pt x="6102991" y="6446839"/>
                  <a:pt x="6102991" y="6446839"/>
                  <a:pt x="6086475" y="6446839"/>
                </a:cubicBezTo>
                <a:cubicBezTo>
                  <a:pt x="6086475" y="6446839"/>
                  <a:pt x="6086475" y="6446839"/>
                  <a:pt x="6086475" y="6424296"/>
                </a:cubicBezTo>
                <a:cubicBezTo>
                  <a:pt x="6086475" y="6417628"/>
                  <a:pt x="6090757" y="6410326"/>
                  <a:pt x="6102991" y="6410326"/>
                </a:cubicBezTo>
                <a:close/>
                <a:moveTo>
                  <a:pt x="6113463" y="6399213"/>
                </a:moveTo>
                <a:cubicBezTo>
                  <a:pt x="6121602" y="6400800"/>
                  <a:pt x="6129428" y="6404293"/>
                  <a:pt x="6135688" y="6409373"/>
                </a:cubicBezTo>
                <a:cubicBezTo>
                  <a:pt x="6132558" y="6409690"/>
                  <a:pt x="6129428" y="6410325"/>
                  <a:pt x="6126923" y="6411913"/>
                </a:cubicBezTo>
                <a:cubicBezTo>
                  <a:pt x="6123793" y="6407150"/>
                  <a:pt x="6119098" y="6403975"/>
                  <a:pt x="6113463" y="6402070"/>
                </a:cubicBezTo>
                <a:close/>
                <a:moveTo>
                  <a:pt x="6092825" y="6399213"/>
                </a:moveTo>
                <a:cubicBezTo>
                  <a:pt x="6092825" y="6399213"/>
                  <a:pt x="6092825" y="6399213"/>
                  <a:pt x="6092825" y="6402070"/>
                </a:cubicBezTo>
                <a:cubicBezTo>
                  <a:pt x="6087110" y="6403975"/>
                  <a:pt x="6082665" y="6407150"/>
                  <a:pt x="6079490" y="6411913"/>
                </a:cubicBezTo>
                <a:cubicBezTo>
                  <a:pt x="6076950" y="6410325"/>
                  <a:pt x="6073775" y="6409690"/>
                  <a:pt x="6070600" y="6409373"/>
                </a:cubicBezTo>
                <a:cubicBezTo>
                  <a:pt x="6076950" y="6404293"/>
                  <a:pt x="6084570" y="6400800"/>
                  <a:pt x="6092825" y="6399213"/>
                </a:cubicBezTo>
                <a:close/>
                <a:moveTo>
                  <a:pt x="6100763" y="6367463"/>
                </a:moveTo>
                <a:lnTo>
                  <a:pt x="6102350" y="6367463"/>
                </a:lnTo>
                <a:lnTo>
                  <a:pt x="6105526" y="6367463"/>
                </a:lnTo>
                <a:lnTo>
                  <a:pt x="6105526" y="6381750"/>
                </a:lnTo>
                <a:lnTo>
                  <a:pt x="6119813" y="6381750"/>
                </a:lnTo>
                <a:lnTo>
                  <a:pt x="6119813" y="6388101"/>
                </a:lnTo>
                <a:lnTo>
                  <a:pt x="6105526" y="6388101"/>
                </a:lnTo>
                <a:lnTo>
                  <a:pt x="6105526" y="6400801"/>
                </a:lnTo>
                <a:lnTo>
                  <a:pt x="6102350" y="6400801"/>
                </a:lnTo>
                <a:lnTo>
                  <a:pt x="6100763" y="6400801"/>
                </a:lnTo>
                <a:lnTo>
                  <a:pt x="6100763" y="6388101"/>
                </a:lnTo>
                <a:lnTo>
                  <a:pt x="6086475" y="6388101"/>
                </a:lnTo>
                <a:lnTo>
                  <a:pt x="6086475" y="6381750"/>
                </a:lnTo>
                <a:lnTo>
                  <a:pt x="6100763" y="6381750"/>
                </a:lnTo>
                <a:close/>
                <a:moveTo>
                  <a:pt x="6093640" y="6361113"/>
                </a:moveTo>
                <a:cubicBezTo>
                  <a:pt x="6093640" y="6374422"/>
                  <a:pt x="6093640" y="6374422"/>
                  <a:pt x="6093640" y="6374422"/>
                </a:cubicBezTo>
                <a:cubicBezTo>
                  <a:pt x="6080329" y="6374422"/>
                  <a:pt x="6080329" y="6374422"/>
                  <a:pt x="6080329" y="6374422"/>
                </a:cubicBezTo>
                <a:cubicBezTo>
                  <a:pt x="6080329" y="6394385"/>
                  <a:pt x="6080329" y="6394385"/>
                  <a:pt x="6080329" y="6394385"/>
                </a:cubicBezTo>
                <a:cubicBezTo>
                  <a:pt x="6071457" y="6398187"/>
                  <a:pt x="6063216" y="6403891"/>
                  <a:pt x="6057511" y="6410862"/>
                </a:cubicBezTo>
                <a:cubicBezTo>
                  <a:pt x="6049906" y="6413397"/>
                  <a:pt x="6046736" y="6419734"/>
                  <a:pt x="6046736" y="6425755"/>
                </a:cubicBezTo>
                <a:cubicBezTo>
                  <a:pt x="6046736" y="6447302"/>
                  <a:pt x="6046736" y="6447302"/>
                  <a:pt x="6046736" y="6447302"/>
                </a:cubicBezTo>
                <a:cubicBezTo>
                  <a:pt x="6023285" y="6447302"/>
                  <a:pt x="6023285" y="6447302"/>
                  <a:pt x="6023285" y="6447302"/>
                </a:cubicBezTo>
                <a:cubicBezTo>
                  <a:pt x="6022334" y="6450787"/>
                  <a:pt x="6022334" y="6450787"/>
                  <a:pt x="6022334" y="6450787"/>
                </a:cubicBezTo>
                <a:cubicBezTo>
                  <a:pt x="6019482" y="6459343"/>
                  <a:pt x="6018215" y="6468849"/>
                  <a:pt x="6018215" y="6478989"/>
                </a:cubicBezTo>
                <a:cubicBezTo>
                  <a:pt x="6018215" y="6510993"/>
                  <a:pt x="6029940" y="6548383"/>
                  <a:pt x="6041349" y="6577535"/>
                </a:cubicBezTo>
                <a:cubicBezTo>
                  <a:pt x="6059096" y="6621580"/>
                  <a:pt x="6082231" y="6661506"/>
                  <a:pt x="6094273" y="6674814"/>
                </a:cubicBezTo>
                <a:cubicBezTo>
                  <a:pt x="6097126" y="6677666"/>
                  <a:pt x="6099344" y="6680201"/>
                  <a:pt x="6103147" y="6680201"/>
                </a:cubicBezTo>
                <a:cubicBezTo>
                  <a:pt x="6103464" y="6680201"/>
                  <a:pt x="6103464" y="6680201"/>
                  <a:pt x="6103464" y="6680201"/>
                </a:cubicBezTo>
                <a:cubicBezTo>
                  <a:pt x="6103781" y="6680201"/>
                  <a:pt x="6103781" y="6680201"/>
                  <a:pt x="6103781" y="6680201"/>
                </a:cubicBezTo>
                <a:cubicBezTo>
                  <a:pt x="6107584" y="6680201"/>
                  <a:pt x="6110119" y="6677666"/>
                  <a:pt x="6112971" y="6674814"/>
                </a:cubicBezTo>
                <a:cubicBezTo>
                  <a:pt x="6125331" y="6661506"/>
                  <a:pt x="6148466" y="6621580"/>
                  <a:pt x="6166213" y="6577535"/>
                </a:cubicBezTo>
                <a:cubicBezTo>
                  <a:pt x="6177938" y="6548383"/>
                  <a:pt x="6189664" y="6510993"/>
                  <a:pt x="6189664" y="6478989"/>
                </a:cubicBezTo>
                <a:cubicBezTo>
                  <a:pt x="6189664" y="6468849"/>
                  <a:pt x="6188397" y="6459343"/>
                  <a:pt x="6185544" y="6450787"/>
                </a:cubicBezTo>
                <a:cubicBezTo>
                  <a:pt x="6184594" y="6447302"/>
                  <a:pt x="6184594" y="6447302"/>
                  <a:pt x="6184594" y="6447302"/>
                </a:cubicBezTo>
                <a:cubicBezTo>
                  <a:pt x="6160825" y="6447302"/>
                  <a:pt x="6160825" y="6447302"/>
                  <a:pt x="6160825" y="6447302"/>
                </a:cubicBezTo>
                <a:cubicBezTo>
                  <a:pt x="6160825" y="6425755"/>
                  <a:pt x="6160825" y="6425755"/>
                  <a:pt x="6160825" y="6425755"/>
                </a:cubicBezTo>
                <a:cubicBezTo>
                  <a:pt x="6160825" y="6419734"/>
                  <a:pt x="6157973" y="6413397"/>
                  <a:pt x="6149733" y="6410862"/>
                </a:cubicBezTo>
                <a:cubicBezTo>
                  <a:pt x="6144029" y="6403891"/>
                  <a:pt x="6136106" y="6398187"/>
                  <a:pt x="6127232" y="6394385"/>
                </a:cubicBezTo>
                <a:cubicBezTo>
                  <a:pt x="6127232" y="6374422"/>
                  <a:pt x="6127232" y="6374422"/>
                  <a:pt x="6127232" y="6374422"/>
                </a:cubicBezTo>
                <a:cubicBezTo>
                  <a:pt x="6113605" y="6374422"/>
                  <a:pt x="6113605" y="6374422"/>
                  <a:pt x="6113605" y="6374422"/>
                </a:cubicBezTo>
                <a:cubicBezTo>
                  <a:pt x="6113605" y="6361113"/>
                  <a:pt x="6113605" y="6361113"/>
                  <a:pt x="6113605" y="6361113"/>
                </a:cubicBezTo>
                <a:cubicBezTo>
                  <a:pt x="6103464" y="6361113"/>
                  <a:pt x="6103464" y="6361113"/>
                  <a:pt x="6103464" y="6361113"/>
                </a:cubicBezTo>
                <a:cubicBezTo>
                  <a:pt x="6093640" y="6361113"/>
                  <a:pt x="6093640" y="6361113"/>
                  <a:pt x="6093640" y="6361113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[Click here and insert via Insert | Images a picture]</a:t>
            </a:r>
            <a:endParaRPr lang="en-GB" dirty="0"/>
          </a:p>
        </p:txBody>
      </p:sp>
      <p:sp>
        <p:nvSpPr>
          <p:cNvPr id="2" name="Title 2 (JU-Free)"/>
          <p:cNvSpPr>
            <a:spLocks noGrp="1"/>
          </p:cNvSpPr>
          <p:nvPr>
            <p:ph type="title" hasCustomPrompt="1"/>
          </p:nvPr>
        </p:nvSpPr>
        <p:spPr>
          <a:xfrm>
            <a:off x="0" y="2925076"/>
            <a:ext cx="12204000" cy="1188000"/>
          </a:xfrm>
        </p:spPr>
        <p:txBody>
          <a:bodyPr/>
          <a:lstStyle>
            <a:lvl1pPr algn="ctr">
              <a:defRPr sz="6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[Text]</a:t>
            </a:r>
          </a:p>
        </p:txBody>
      </p:sp>
      <p:sp>
        <p:nvSpPr>
          <p:cNvPr id="15" name="Text Placeholder 8 (PHJU) (JU-Free)">
            <a:extLst>
              <a:ext uri="{FF2B5EF4-FFF2-40B4-BE49-F238E27FC236}">
                <a16:creationId xmlns:a16="http://schemas.microsoft.com/office/drawing/2014/main" id="{36AB4363-9B2F-4278-BA74-3614E6F7E594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1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  <a:endParaRPr lang="en-GB" sz="1000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Frame picture 6 (PHJU) (JU-Free)">
            <a:extLst>
              <a:ext uri="{FF2B5EF4-FFF2-40B4-BE49-F238E27FC236}">
                <a16:creationId xmlns:a16="http://schemas.microsoft.com/office/drawing/2014/main" id="{4E716CBF-DC3E-4747-B25B-9BCD678EF2E2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7" name="Frame picture 1 (PHJU) (JU-Free)">
            <a:extLst>
              <a:ext uri="{FF2B5EF4-FFF2-40B4-BE49-F238E27FC236}">
                <a16:creationId xmlns:a16="http://schemas.microsoft.com/office/drawing/2014/main" id="{BBEE4245-D2A7-4F63-9C8B-2B4463EC00F8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2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09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ame date 6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DE11-90EF-4400-A6F5-8A2DCCBD9698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8" name="Footer Placeholder 7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9" name="Placeholdernummer 8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Content Placeholder R (JU-Free)"/>
          <p:cNvSpPr>
            <a:spLocks noGrp="1"/>
          </p:cNvSpPr>
          <p:nvPr>
            <p:ph idx="1004" hasCustomPrompt="1"/>
          </p:nvPr>
        </p:nvSpPr>
        <p:spPr bwMode="gray">
          <a:xfrm>
            <a:off x="6638827" y="1773930"/>
            <a:ext cx="4489200" cy="42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[Text]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JU-LEVEL4=List number 1st level</a:t>
            </a:r>
          </a:p>
          <a:p>
            <a:pPr lvl="4"/>
            <a:r>
              <a:rPr lang="en-GB"/>
              <a:t>JU-LEVEL5=List number 2nd level</a:t>
            </a:r>
          </a:p>
          <a:p>
            <a:pPr lvl="5"/>
            <a:r>
              <a:rPr lang="en-GB"/>
              <a:t>JU-LEVEL6=List number 3rd level</a:t>
            </a:r>
          </a:p>
          <a:p>
            <a:pPr lvl="6"/>
            <a:r>
              <a:rPr lang="en-GB"/>
              <a:t>JU-LEVEL7=Plain text</a:t>
            </a:r>
          </a:p>
          <a:p>
            <a:pPr lvl="7"/>
            <a:r>
              <a:rPr lang="en-GB"/>
              <a:t>JU-LEVEL8=Heading</a:t>
            </a:r>
          </a:p>
          <a:p>
            <a:pPr lvl="8"/>
            <a:r>
              <a:rPr lang="en-GB"/>
              <a:t>JU-LEVEL9=Indent 1st level</a:t>
            </a:r>
            <a:endParaRPr lang="en-GB" dirty="0"/>
          </a:p>
        </p:txBody>
      </p:sp>
      <p:sp>
        <p:nvSpPr>
          <p:cNvPr id="12" name="Content Placeholder L (JU-Free)"/>
          <p:cNvSpPr>
            <a:spLocks noGrp="1"/>
          </p:cNvSpPr>
          <p:nvPr>
            <p:ph idx="1003" hasCustomPrompt="1"/>
          </p:nvPr>
        </p:nvSpPr>
        <p:spPr bwMode="gray">
          <a:xfrm>
            <a:off x="1066027" y="1773930"/>
            <a:ext cx="4489200" cy="42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[Text]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JU-LEVEL4=List number 1st level</a:t>
            </a:r>
          </a:p>
          <a:p>
            <a:pPr lvl="4"/>
            <a:r>
              <a:rPr lang="en-GB"/>
              <a:t>JU-LEVEL5=List number 2nd level</a:t>
            </a:r>
          </a:p>
          <a:p>
            <a:pPr lvl="5"/>
            <a:r>
              <a:rPr lang="en-GB"/>
              <a:t>JU-LEVEL6=List number 3rd level</a:t>
            </a:r>
          </a:p>
          <a:p>
            <a:pPr lvl="6"/>
            <a:r>
              <a:rPr lang="en-GB"/>
              <a:t>JU-LEVEL7=Plain text</a:t>
            </a:r>
          </a:p>
          <a:p>
            <a:pPr lvl="7"/>
            <a:r>
              <a:rPr lang="en-GB"/>
              <a:t>JU-LEVEL8=Heading</a:t>
            </a:r>
          </a:p>
          <a:p>
            <a:pPr lvl="8"/>
            <a:r>
              <a:rPr lang="en-GB"/>
              <a:t>JU-LEVEL9=Indent 1st level</a:t>
            </a:r>
            <a:endParaRPr lang="en-GB" dirty="0"/>
          </a:p>
        </p:txBody>
      </p:sp>
      <p:sp>
        <p:nvSpPr>
          <p:cNvPr id="14" name="Title 6 (JU-Free)">
            <a:extLst>
              <a:ext uri="{FF2B5EF4-FFF2-40B4-BE49-F238E27FC236}">
                <a16:creationId xmlns:a16="http://schemas.microsoft.com/office/drawing/2014/main" id="{69929D2C-BF11-46A8-A3A8-1A4BE26E7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5" name="Kopregel 7 (JU-Free)">
            <a:extLst>
              <a:ext uri="{FF2B5EF4-FFF2-40B4-BE49-F238E27FC236}">
                <a16:creationId xmlns:a16="http://schemas.microsoft.com/office/drawing/2014/main" id="{24167BBC-9276-4319-8513-B079E0A41418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 (JU-Free)"/>
          <p:cNvSpPr>
            <a:spLocks noGrp="1"/>
          </p:cNvSpPr>
          <p:nvPr>
            <p:ph type="dt" sz="half" idx="2"/>
          </p:nvPr>
        </p:nvSpPr>
        <p:spPr bwMode="gray">
          <a:xfrm>
            <a:off x="9816205" y="6489368"/>
            <a:ext cx="126022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5" name="Footer Placeholder 2 (JU-Free)"/>
          <p:cNvSpPr>
            <a:spLocks noGrp="1"/>
          </p:cNvSpPr>
          <p:nvPr>
            <p:ph type="ftr" sz="quarter" idx="3"/>
          </p:nvPr>
        </p:nvSpPr>
        <p:spPr bwMode="gray">
          <a:xfrm>
            <a:off x="1065600" y="6489368"/>
            <a:ext cx="30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[Voettekst]</a:t>
            </a:r>
          </a:p>
        </p:txBody>
      </p:sp>
      <p:sp>
        <p:nvSpPr>
          <p:cNvPr id="6" name="Slide Number Placeholder 3 (JU-Free)"/>
          <p:cNvSpPr>
            <a:spLocks noGrp="1"/>
          </p:cNvSpPr>
          <p:nvPr>
            <p:ph type="sldNum" sz="quarter" idx="4"/>
          </p:nvPr>
        </p:nvSpPr>
        <p:spPr bwMode="gray">
          <a:xfrm>
            <a:off x="11116439" y="6489368"/>
            <a:ext cx="38958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Frame text 4 (JU-Free)"/>
          <p:cNvSpPr>
            <a:spLocks noGrp="1"/>
          </p:cNvSpPr>
          <p:nvPr>
            <p:ph type="body" idx="1"/>
          </p:nvPr>
        </p:nvSpPr>
        <p:spPr bwMode="gray">
          <a:xfrm>
            <a:off x="1066027" y="1773930"/>
            <a:ext cx="10440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JU-LEVEL1=List 1st level</a:t>
            </a:r>
          </a:p>
          <a:p>
            <a:pPr lvl="1"/>
            <a:r>
              <a:rPr lang="en-GB" noProof="1"/>
              <a:t>JU-LEVEL2=List 2nd level</a:t>
            </a:r>
          </a:p>
          <a:p>
            <a:pPr lvl="2"/>
            <a:r>
              <a:rPr lang="en-GB" noProof="1"/>
              <a:t>JU-LEVEL3=List 3rd level</a:t>
            </a:r>
          </a:p>
          <a:p>
            <a:pPr lvl="3"/>
            <a:r>
              <a:rPr lang="en-GB" noProof="1"/>
              <a:t>JU-LEVEL4=List number 1st level</a:t>
            </a:r>
          </a:p>
          <a:p>
            <a:pPr lvl="4"/>
            <a:r>
              <a:rPr lang="en-GB" noProof="1"/>
              <a:t>JU-LEVEL5=List number 2nd level</a:t>
            </a:r>
          </a:p>
          <a:p>
            <a:pPr lvl="5"/>
            <a:r>
              <a:rPr lang="en-GB" noProof="1"/>
              <a:t>JU-LEVEL6=List number 3rd level</a:t>
            </a:r>
          </a:p>
          <a:p>
            <a:pPr lvl="6"/>
            <a:r>
              <a:rPr lang="en-GB" noProof="1"/>
              <a:t>JU-LEVEL7=Plain text</a:t>
            </a:r>
          </a:p>
          <a:p>
            <a:pPr lvl="7"/>
            <a:r>
              <a:rPr lang="en-GB" noProof="1"/>
              <a:t>JU-LEVEL8=Heading</a:t>
            </a:r>
          </a:p>
          <a:p>
            <a:pPr lvl="8"/>
            <a:r>
              <a:rPr lang="en-GB" noProof="1"/>
              <a:t>JU-LEVEL9=Indent 1st level</a:t>
            </a:r>
          </a:p>
        </p:txBody>
      </p:sp>
      <p:sp>
        <p:nvSpPr>
          <p:cNvPr id="2" name="Title Placeholder 5 (JU-Free)"/>
          <p:cNvSpPr>
            <a:spLocks noGrp="1"/>
          </p:cNvSpPr>
          <p:nvPr>
            <p:ph type="title"/>
          </p:nvPr>
        </p:nvSpPr>
        <p:spPr bwMode="gray">
          <a:xfrm>
            <a:off x="864817" y="469373"/>
            <a:ext cx="104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1"/>
              <a:t>[Title]</a:t>
            </a:r>
          </a:p>
        </p:txBody>
      </p:sp>
      <p:sp>
        <p:nvSpPr>
          <p:cNvPr id="11" name="Vrije vorm: vorm 107">
            <a:extLst>
              <a:ext uri="{FF2B5EF4-FFF2-40B4-BE49-F238E27FC236}">
                <a16:creationId xmlns:a16="http://schemas.microsoft.com/office/drawing/2014/main" id="{73C41AB9-4C6A-4D12-82DD-CC7ECDF84BD7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BE31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2">
            <a:extLst>
              <a:ext uri="{FF2B5EF4-FFF2-40B4-BE49-F238E27FC236}">
                <a16:creationId xmlns:a16="http://schemas.microsoft.com/office/drawing/2014/main" id="{6BDBC02D-5BA9-46D4-A1E1-7366AE94088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22" r:id="rId3"/>
    <p:sldLayoutId id="2147483724" r:id="rId4"/>
    <p:sldLayoutId id="2147483726" r:id="rId5"/>
    <p:sldLayoutId id="2147483730" r:id="rId6"/>
    <p:sldLayoutId id="2147483731" r:id="rId7"/>
  </p:sldLayoutIdLst>
  <p:hf sldNum="0" hdr="0" ftr="0" dt="0"/>
  <p:txStyles>
    <p:titleStyle>
      <a:lvl1pPr algn="l" defTabSz="1088610" rtl="0" eaLnBrk="1" latinLnBrk="0" hangingPunct="1">
        <a:spcBef>
          <a:spcPct val="0"/>
        </a:spcBef>
        <a:buNone/>
        <a:defRPr sz="17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108861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648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088610" rtl="0" eaLnBrk="1" latinLnBrk="0" hangingPunct="1">
        <a:spcBef>
          <a:spcPts val="1800"/>
        </a:spcBef>
        <a:buFont typeface="Arial" pitchFamily="34" charset="0"/>
        <a:buNone/>
        <a:defRPr sz="1600" kern="1200">
          <a:solidFill>
            <a:schemeClr val="accent1"/>
          </a:solidFill>
          <a:latin typeface="Open Sans ExtraBold" pitchFamily="2" charset="0"/>
          <a:ea typeface="Open Sans ExtraBold" pitchFamily="2" charset="0"/>
          <a:cs typeface="Open Sans ExtraBold" pitchFamily="2" charset="0"/>
        </a:defRPr>
      </a:lvl8pPr>
      <a:lvl9pPr marL="32400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ru.nl/facultyofarts/io/outgoing-students/study-abroad/destinations/" TargetMode="External"/><Relationship Id="rId7" Type="http://schemas.openxmlformats.org/officeDocument/2006/relationships/hyperlink" Target="https://www.ru.nl/facultyofarts/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u.nl/facultyofarts/io/outgoing-students/student-testimonials/" TargetMode="External"/><Relationship Id="rId5" Type="http://schemas.openxmlformats.org/officeDocument/2006/relationships/hyperlink" Target="https://www.ru.nl/facultyofarts/io/outgoing-students/internship-abroad/step-step-guide/" TargetMode="External"/><Relationship Id="rId4" Type="http://schemas.openxmlformats.org/officeDocument/2006/relationships/hyperlink" Target="https://www.ru.nl/facultyofarts/io/outgoing-students/short-stay/destina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facultyofarts/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u.nl/facultyofarts/io/contact/schedule-appointment/" TargetMode="External"/><Relationship Id="rId4" Type="http://schemas.openxmlformats.org/officeDocument/2006/relationships/hyperlink" Target="mailto:internationaloffice@let.ru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9714F26-B32D-4E7C-822C-BBABC3CB9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Going abroad?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51B6BB-EECA-441D-9B2E-913462507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18-11-2025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C448C0B-3610-435D-8A0E-CC822E715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Tom Kortsmit – International Office Arts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9A35B46-5903-41E8-9718-805A6A370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Arts and Culture Studies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A10C-E851-11E0-5EA7-74B39B09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27" y="1773930"/>
            <a:ext cx="6910050" cy="421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go </a:t>
            </a:r>
            <a:r>
              <a:rPr lang="nl-NL" dirty="0" err="1"/>
              <a:t>abroad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reasons</a:t>
            </a:r>
            <a:endParaRPr lang="nl-NL" dirty="0"/>
          </a:p>
          <a:p>
            <a:pPr lvl="1">
              <a:lnSpc>
                <a:spcPct val="90000"/>
              </a:lnSpc>
            </a:pPr>
            <a:r>
              <a:rPr lang="nl-NL" dirty="0">
                <a:hlinkClick r:id="rId3"/>
              </a:rPr>
              <a:t>A </a:t>
            </a:r>
            <a:r>
              <a:rPr lang="nl-NL" dirty="0" err="1">
                <a:hlinkClick r:id="rId3"/>
              </a:rPr>
              <a:t>study</a:t>
            </a:r>
            <a:r>
              <a:rPr lang="nl-NL" dirty="0">
                <a:hlinkClick r:id="rId3"/>
              </a:rPr>
              <a:t> </a:t>
            </a:r>
            <a:r>
              <a:rPr lang="nl-NL" dirty="0" err="1">
                <a:hlinkClick r:id="rId3"/>
              </a:rPr>
              <a:t>abroad</a:t>
            </a:r>
            <a:r>
              <a:rPr lang="nl-NL" dirty="0"/>
              <a:t> (1 semester or </a:t>
            </a:r>
            <a:r>
              <a:rPr lang="nl-NL" dirty="0" err="1"/>
              <a:t>sometimes</a:t>
            </a:r>
            <a:r>
              <a:rPr lang="nl-NL" dirty="0"/>
              <a:t> a full </a:t>
            </a:r>
            <a:r>
              <a:rPr lang="nl-NL" dirty="0" err="1"/>
              <a:t>year</a:t>
            </a:r>
            <a:r>
              <a:rPr lang="nl-NL" dirty="0"/>
              <a:t>)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4"/>
              </a:rPr>
              <a:t>A short </a:t>
            </a:r>
            <a:r>
              <a:rPr lang="nl-NL" dirty="0" err="1">
                <a:hlinkClick r:id="rId4"/>
              </a:rPr>
              <a:t>stay</a:t>
            </a:r>
            <a:r>
              <a:rPr lang="nl-NL" dirty="0"/>
              <a:t> (a minimum of 5 </a:t>
            </a:r>
            <a:r>
              <a:rPr lang="nl-NL" dirty="0" err="1"/>
              <a:t>days</a:t>
            </a:r>
            <a:r>
              <a:rPr lang="nl-NL" dirty="0"/>
              <a:t>)</a:t>
            </a:r>
          </a:p>
          <a:p>
            <a:pPr lvl="2">
              <a:lnSpc>
                <a:spcPct val="90000"/>
              </a:lnSpc>
            </a:pPr>
            <a:r>
              <a:rPr lang="nl-NL" dirty="0"/>
              <a:t>A </a:t>
            </a:r>
            <a:r>
              <a:rPr lang="nl-NL" dirty="0" err="1"/>
              <a:t>summer</a:t>
            </a:r>
            <a:r>
              <a:rPr lang="nl-NL" dirty="0"/>
              <a:t>/winter school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5"/>
              </a:rPr>
              <a:t>An </a:t>
            </a:r>
            <a:r>
              <a:rPr lang="nl-NL" dirty="0" err="1">
                <a:hlinkClick r:id="rId5"/>
              </a:rPr>
              <a:t>internship</a:t>
            </a:r>
            <a:r>
              <a:rPr lang="nl-NL" dirty="0">
                <a:hlinkClick r:id="rId5"/>
              </a:rPr>
              <a:t> </a:t>
            </a: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destination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deadlines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abroad</a:t>
            </a:r>
            <a:r>
              <a:rPr lang="nl-NL" dirty="0"/>
              <a:t> in 26/27: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14th of </a:t>
            </a:r>
            <a:r>
              <a:rPr lang="nl-NL" dirty="0" err="1"/>
              <a:t>January</a:t>
            </a:r>
            <a:r>
              <a:rPr lang="nl-NL" dirty="0"/>
              <a:t> – </a:t>
            </a:r>
            <a:r>
              <a:rPr lang="nl-NL" dirty="0" err="1"/>
              <a:t>Outside</a:t>
            </a:r>
            <a:r>
              <a:rPr lang="nl-NL" dirty="0"/>
              <a:t> of Europe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28th of </a:t>
            </a:r>
            <a:r>
              <a:rPr lang="nl-NL" dirty="0" err="1"/>
              <a:t>February</a:t>
            </a:r>
            <a:r>
              <a:rPr lang="nl-NL" dirty="0"/>
              <a:t> – Part of Europe (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UK)</a:t>
            </a:r>
          </a:p>
          <a:p>
            <a:pPr lvl="1"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Do I even want </a:t>
            </a:r>
            <a:r>
              <a:rPr lang="nl-NL" dirty="0" err="1"/>
              <a:t>to</a:t>
            </a:r>
            <a:r>
              <a:rPr lang="nl-NL" dirty="0"/>
              <a:t> go </a:t>
            </a:r>
            <a:r>
              <a:rPr lang="nl-NL" dirty="0" err="1"/>
              <a:t>abroad</a:t>
            </a:r>
            <a:r>
              <a:rPr lang="nl-NL" dirty="0"/>
              <a:t>/</a:t>
            </a:r>
            <a:r>
              <a:rPr lang="nl-NL" dirty="0" err="1"/>
              <a:t>how</a:t>
            </a:r>
            <a:r>
              <a:rPr lang="nl-NL" dirty="0"/>
              <a:t> do I </a:t>
            </a:r>
            <a:r>
              <a:rPr lang="nl-NL" dirty="0" err="1"/>
              <a:t>choose</a:t>
            </a:r>
            <a:r>
              <a:rPr lang="nl-NL" dirty="0"/>
              <a:t> a </a:t>
            </a:r>
            <a:r>
              <a:rPr lang="nl-NL" dirty="0" err="1"/>
              <a:t>destination</a:t>
            </a:r>
            <a:r>
              <a:rPr lang="nl-NL" dirty="0"/>
              <a:t>?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Listen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podcast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! </a:t>
            </a:r>
            <a:r>
              <a:rPr lang="nl-NL" sz="1200" dirty="0"/>
              <a:t>(</a:t>
            </a:r>
            <a:r>
              <a:rPr lang="nl-NL" sz="1200" dirty="0" err="1"/>
              <a:t>sadly</a:t>
            </a:r>
            <a:r>
              <a:rPr lang="nl-NL" sz="1200" dirty="0"/>
              <a:t> </a:t>
            </a:r>
            <a:r>
              <a:rPr lang="nl-NL" sz="1200" dirty="0" err="1"/>
              <a:t>it</a:t>
            </a:r>
            <a:r>
              <a:rPr lang="nl-NL" sz="1200" dirty="0"/>
              <a:t> is in Dutch)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website and look at </a:t>
            </a:r>
            <a:r>
              <a:rPr lang="nl-NL" dirty="0">
                <a:hlinkClick r:id="rId3"/>
              </a:rPr>
              <a:t>fact sheets</a:t>
            </a:r>
            <a:r>
              <a:rPr lang="nl-NL" dirty="0"/>
              <a:t> and </a:t>
            </a:r>
            <a:r>
              <a:rPr lang="nl-NL" dirty="0">
                <a:hlinkClick r:id="rId6"/>
              </a:rPr>
              <a:t>student </a:t>
            </a:r>
            <a:r>
              <a:rPr lang="nl-NL" dirty="0" err="1">
                <a:hlinkClick r:id="rId6"/>
              </a:rPr>
              <a:t>testimonials</a:t>
            </a:r>
            <a:r>
              <a:rPr lang="nl-NL" dirty="0"/>
              <a:t>! </a:t>
            </a:r>
            <a:r>
              <a:rPr lang="nl-NL" sz="1200" dirty="0"/>
              <a:t>(</a:t>
            </a:r>
            <a:r>
              <a:rPr lang="nl-NL" sz="1200" dirty="0">
                <a:hlinkClick r:id="rId7"/>
              </a:rPr>
              <a:t>https://www.ru.nl/facultyofarts/io/</a:t>
            </a:r>
            <a:r>
              <a:rPr lang="nl-NL" sz="1200" dirty="0"/>
              <a:t>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52F159E-445F-41AC-A193-C9A801B7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95740"/>
            <a:ext cx="10440000" cy="28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Everything you need to know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62569B-0B0D-A807-C126-431CE73A0F8E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>
          <a:xfrm>
            <a:off x="864000" y="680400"/>
            <a:ext cx="10463213" cy="216000"/>
          </a:xfrm>
        </p:spPr>
        <p:txBody>
          <a:bodyPr/>
          <a:lstStyle/>
          <a:p>
            <a:r>
              <a:rPr lang="en-US" dirty="0"/>
              <a:t>Going abroad?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72E31-36AA-3D2C-F505-C66C570C8D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5" r="15"/>
          <a:stretch>
            <a:fillRect/>
          </a:stretch>
        </p:blipFill>
        <p:spPr>
          <a:xfrm>
            <a:off x="8166577" y="1773930"/>
            <a:ext cx="2961449" cy="42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50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14F8B-B359-2EE8-61D4-811D5DD9E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ity with many buildings&#10;&#10;AI-generated content may be incorrect.">
            <a:extLst>
              <a:ext uri="{FF2B5EF4-FFF2-40B4-BE49-F238E27FC236}">
                <a16:creationId xmlns:a16="http://schemas.microsoft.com/office/drawing/2014/main" id="{360507AB-5869-4875-1A5C-AB89FDFD9C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" r="284"/>
          <a:stretch>
            <a:fillRect/>
          </a:stretch>
        </p:blipFill>
        <p:spPr>
          <a:xfrm>
            <a:off x="0" y="-2"/>
            <a:ext cx="12199896" cy="6858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5DCD6-76FB-DC45-D2B3-A122BDFD06CD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A4AD5-862C-42F9-2901-C75BA8087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ACS</a:t>
            </a:r>
          </a:p>
          <a:p>
            <a:endParaRPr lang="nl-NL" sz="800" dirty="0"/>
          </a:p>
          <a:p>
            <a:r>
              <a:rPr lang="nl-NL" sz="2400" dirty="0" err="1"/>
              <a:t>Universidad</a:t>
            </a:r>
            <a:r>
              <a:rPr lang="nl-NL" sz="2400" dirty="0"/>
              <a:t> de </a:t>
            </a:r>
            <a:r>
              <a:rPr lang="nl-NL" sz="2400" dirty="0" err="1"/>
              <a:t>Guanajuato</a:t>
            </a:r>
            <a:r>
              <a:rPr lang="nl-NL" sz="2400" dirty="0"/>
              <a:t> </a:t>
            </a:r>
            <a:r>
              <a:rPr lang="nl-NL" sz="1400" dirty="0"/>
              <a:t>(MX)</a:t>
            </a:r>
          </a:p>
          <a:p>
            <a:endParaRPr lang="nl-NL" sz="1600" dirty="0"/>
          </a:p>
          <a:p>
            <a:r>
              <a:rPr lang="nl-NL" sz="1600" dirty="0"/>
              <a:t>(Limited) </a:t>
            </a:r>
            <a:r>
              <a:rPr lang="nl-NL" sz="1600" dirty="0" err="1"/>
              <a:t>accommodation</a:t>
            </a:r>
            <a:r>
              <a:rPr lang="nl-NL" sz="1600" dirty="0"/>
              <a:t> on campus.</a:t>
            </a:r>
          </a:p>
          <a:p>
            <a:endParaRPr lang="nl-NL" sz="1600" dirty="0"/>
          </a:p>
          <a:p>
            <a:r>
              <a:rPr lang="en-US" sz="1600" b="0" i="1" dirty="0"/>
              <a:t>“Everyone is super kind and interested in your journey, both students and teachers.”</a:t>
            </a:r>
            <a:endParaRPr lang="nl-NL" sz="16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6EDF-3230-DD28-E951-70B0A4DC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140968"/>
            <a:ext cx="1814484" cy="2414633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19094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088E-60C5-274F-6BDC-08F33D23E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ourtyard with a large building and a large tree&#10;&#10;AI-generated content may be incorrect.">
            <a:extLst>
              <a:ext uri="{FF2B5EF4-FFF2-40B4-BE49-F238E27FC236}">
                <a16:creationId xmlns:a16="http://schemas.microsoft.com/office/drawing/2014/main" id="{052AA107-4079-DA52-E3B1-B44485D71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8" b="7818"/>
          <a:stretch>
            <a:fillRect/>
          </a:stretch>
        </p:blipFill>
        <p:spPr>
          <a:xfrm>
            <a:off x="0" y="-2"/>
            <a:ext cx="12199896" cy="685800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AFDF3-C8F0-179F-164F-26306822BFAF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F2E78-C6D7-3762-4B90-8239078286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ACS</a:t>
            </a:r>
          </a:p>
          <a:p>
            <a:endParaRPr lang="nl-NL" sz="800" dirty="0"/>
          </a:p>
          <a:p>
            <a:r>
              <a:rPr lang="nl-NL" sz="2400" dirty="0" err="1"/>
              <a:t>Universita</a:t>
            </a:r>
            <a:r>
              <a:rPr lang="nl-NL" sz="2400" dirty="0"/>
              <a:t> </a:t>
            </a:r>
            <a:r>
              <a:rPr lang="nl-NL" sz="2400" dirty="0" err="1"/>
              <a:t>Cattolica</a:t>
            </a:r>
            <a:r>
              <a:rPr lang="nl-NL" sz="2400" dirty="0"/>
              <a:t> del </a:t>
            </a:r>
            <a:r>
              <a:rPr lang="nl-NL" sz="2400" dirty="0" err="1"/>
              <a:t>Sacro</a:t>
            </a:r>
            <a:r>
              <a:rPr lang="nl-NL" sz="2400" dirty="0"/>
              <a:t> </a:t>
            </a:r>
            <a:r>
              <a:rPr lang="nl-NL" sz="2400" dirty="0" err="1"/>
              <a:t>Cuore</a:t>
            </a:r>
            <a:r>
              <a:rPr lang="nl-NL" sz="2400" dirty="0"/>
              <a:t> </a:t>
            </a:r>
            <a:r>
              <a:rPr lang="nl-NL" sz="1400" dirty="0"/>
              <a:t>(IT)</a:t>
            </a:r>
          </a:p>
          <a:p>
            <a:endParaRPr lang="nl-NL" sz="1600" dirty="0"/>
          </a:p>
          <a:p>
            <a:r>
              <a:rPr lang="nl-NL" sz="1600" dirty="0"/>
              <a:t>(Limited) </a:t>
            </a:r>
            <a:r>
              <a:rPr lang="nl-NL" sz="1600" dirty="0" err="1"/>
              <a:t>accommodation</a:t>
            </a:r>
            <a:r>
              <a:rPr lang="nl-NL" sz="1600" dirty="0"/>
              <a:t> on campus.</a:t>
            </a:r>
          </a:p>
          <a:p>
            <a:endParaRPr lang="nl-NL" sz="1600" dirty="0"/>
          </a:p>
          <a:p>
            <a:r>
              <a:rPr lang="en-US" sz="1600" b="0" i="1" dirty="0"/>
              <a:t>“Support and communication were nicely provided, with the 'international office' available daily and also available through emails.”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404181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1B94-749B-323F-6C6A-45E553A8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tables in a courtyard&#10;&#10;AI-generated content may be incorrect.">
            <a:extLst>
              <a:ext uri="{FF2B5EF4-FFF2-40B4-BE49-F238E27FC236}">
                <a16:creationId xmlns:a16="http://schemas.microsoft.com/office/drawing/2014/main" id="{60EB104D-B897-A433-6470-059008EDF3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818" b="7818"/>
          <a:stretch>
            <a:fillRect/>
          </a:stretch>
        </p:blipFill>
        <p:spPr>
          <a:xfrm>
            <a:off x="0" y="-2"/>
            <a:ext cx="12199896" cy="6858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A82D2-6706-5268-326A-89C3B841056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EC3B5-9038-0E34-8F73-A2202FF50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ACS</a:t>
            </a:r>
          </a:p>
          <a:p>
            <a:endParaRPr lang="nl-NL" sz="800" dirty="0"/>
          </a:p>
          <a:p>
            <a:r>
              <a:rPr lang="nl-NL" sz="2400" dirty="0" err="1"/>
              <a:t>Institut</a:t>
            </a:r>
            <a:r>
              <a:rPr lang="nl-NL" sz="2400" dirty="0"/>
              <a:t> </a:t>
            </a:r>
            <a:r>
              <a:rPr lang="nl-NL" sz="2400" dirty="0" err="1"/>
              <a:t>Catholique</a:t>
            </a:r>
            <a:r>
              <a:rPr lang="nl-NL" sz="2400" dirty="0"/>
              <a:t> de Paris </a:t>
            </a:r>
            <a:r>
              <a:rPr lang="nl-NL" sz="1400" dirty="0"/>
              <a:t>(FR)</a:t>
            </a:r>
          </a:p>
          <a:p>
            <a:endParaRPr lang="nl-NL" sz="1600" dirty="0"/>
          </a:p>
          <a:p>
            <a:r>
              <a:rPr lang="nl-NL" sz="1600" dirty="0"/>
              <a:t>(Limited) </a:t>
            </a:r>
            <a:r>
              <a:rPr lang="nl-NL" sz="1600" dirty="0" err="1"/>
              <a:t>accommodation</a:t>
            </a:r>
            <a:r>
              <a:rPr lang="nl-NL" sz="1600" dirty="0"/>
              <a:t> </a:t>
            </a:r>
            <a:r>
              <a:rPr lang="nl-NL" sz="1600" dirty="0" err="1"/>
              <a:t>provided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university</a:t>
            </a:r>
            <a:r>
              <a:rPr lang="nl-NL" sz="1600" dirty="0"/>
              <a:t>.</a:t>
            </a:r>
          </a:p>
          <a:p>
            <a:endParaRPr lang="nl-NL" sz="1600" dirty="0"/>
          </a:p>
          <a:p>
            <a:r>
              <a:rPr lang="en-US" sz="1600" b="0" i="1" dirty="0"/>
              <a:t>“The university helped us with making new contacts by pairing us with a 'buddy' that would show us things in and around the campus.”</a:t>
            </a:r>
            <a:endParaRPr lang="nl-NL" sz="16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D8CBFE-1F1B-7667-A6BA-D074545E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3284984"/>
            <a:ext cx="2088232" cy="2776215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5820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0DEF3-725B-FA2E-F920-0A2F6C87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uilding with a round door and a round doorway&#10;&#10;AI-generated content may be incorrect.">
            <a:extLst>
              <a:ext uri="{FF2B5EF4-FFF2-40B4-BE49-F238E27FC236}">
                <a16:creationId xmlns:a16="http://schemas.microsoft.com/office/drawing/2014/main" id="{88753276-3788-8D03-9665-5F2BFFF10A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74" b="374"/>
          <a:stretch>
            <a:fillRect/>
          </a:stretch>
        </p:blipFill>
        <p:spPr>
          <a:xfrm>
            <a:off x="0" y="-1"/>
            <a:ext cx="12199896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C68AC-1BD9-BBC9-B9BE-AC23EABE9C7A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A7BCB-990F-58DA-CF4A-0A8AECB1A7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ACS</a:t>
            </a:r>
          </a:p>
          <a:p>
            <a:endParaRPr lang="nl-NL" sz="800" dirty="0"/>
          </a:p>
          <a:p>
            <a:r>
              <a:rPr lang="nl-NL" sz="2400" dirty="0" err="1"/>
              <a:t>Université</a:t>
            </a:r>
            <a:r>
              <a:rPr lang="nl-NL" sz="2400" dirty="0"/>
              <a:t> de Lille </a:t>
            </a:r>
            <a:r>
              <a:rPr lang="nl-NL" sz="1400" dirty="0"/>
              <a:t>(FR)</a:t>
            </a:r>
          </a:p>
          <a:p>
            <a:endParaRPr lang="nl-NL" sz="1600" dirty="0"/>
          </a:p>
          <a:p>
            <a:r>
              <a:rPr lang="nl-NL" sz="1600"/>
              <a:t>(Limited) </a:t>
            </a:r>
            <a:r>
              <a:rPr lang="nl-NL" sz="1600" dirty="0" err="1"/>
              <a:t>accommodation</a:t>
            </a:r>
            <a:r>
              <a:rPr lang="nl-NL" sz="1600" dirty="0"/>
              <a:t> on campus.</a:t>
            </a:r>
          </a:p>
          <a:p>
            <a:endParaRPr lang="nl-NL" sz="1600" dirty="0"/>
          </a:p>
          <a:p>
            <a:r>
              <a:rPr lang="en-US" sz="1600" b="0" i="1" dirty="0"/>
              <a:t>“Lille is extremely nice and has amazing cafés, bars and places to eat.”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14414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8EA11-12DF-BC5D-008D-45BD4DD8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D78785E-47A6-C151-5F50-949E5632A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More information?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56E06A-DBA5-459C-E443-277227F08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613" y="4528106"/>
            <a:ext cx="9900000" cy="1349165"/>
          </a:xfrm>
        </p:spPr>
        <p:txBody>
          <a:bodyPr/>
          <a:lstStyle/>
          <a:p>
            <a:r>
              <a:rPr lang="en-GB" dirty="0"/>
              <a:t>Go to our website: </a:t>
            </a:r>
            <a:r>
              <a:rPr lang="en-GB" dirty="0">
                <a:hlinkClick r:id="rId3"/>
              </a:rPr>
              <a:t>www.ru.nl/facultyofarts/io/</a:t>
            </a:r>
            <a:endParaRPr lang="en-GB" dirty="0"/>
          </a:p>
          <a:p>
            <a:r>
              <a:rPr lang="en-GB" dirty="0"/>
              <a:t>Send us an email: </a:t>
            </a:r>
            <a:r>
              <a:rPr lang="en-GB" dirty="0">
                <a:hlinkClick r:id="rId4"/>
              </a:rPr>
              <a:t>internationaloffice@let.ru.nl</a:t>
            </a:r>
            <a:endParaRPr lang="en-GB" dirty="0"/>
          </a:p>
          <a:p>
            <a:r>
              <a:rPr lang="en-GB" dirty="0"/>
              <a:t>Book an appointment: </a:t>
            </a:r>
            <a:r>
              <a:rPr lang="en-GB" dirty="0">
                <a:hlinkClick r:id="rId5"/>
              </a:rPr>
              <a:t>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00455"/>
      </p:ext>
    </p:extLst>
  </p:cSld>
  <p:clrMapOvr>
    <a:masterClrMapping/>
  </p:clrMapOvr>
</p:sld>
</file>

<file path=ppt/theme/theme1.xml><?xml version="1.0" encoding="utf-8"?>
<a:theme xmlns:a="http://schemas.openxmlformats.org/drawingml/2006/main" name="House style">
  <a:themeElements>
    <a:clrScheme name="Kleuren Radboud University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Lettertypen Radboud University PP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custClrLst>
    <a:custClr name="Poppy">
      <a:srgbClr val="FF424B"/>
    </a:custClr>
    <a:custClr name="Poppy tekst 1">
      <a:srgbClr val="EE1C25"/>
    </a:custClr>
    <a:custClr name="Poppy tekst 2">
      <a:srgbClr val="730E04"/>
    </a:custClr>
    <a:custClr>
      <a:srgbClr val="FFFFFF"/>
    </a:custClr>
    <a:custClr name="Red Impact">
      <a:srgbClr val="E3000B"/>
    </a:custClr>
    <a:custClr name="Red Impact tekst 1">
      <a:srgbClr val="8C201B"/>
    </a:custClr>
    <a:custClr name="Red Impact tekst 2">
      <a:srgbClr val="41000E"/>
    </a:custClr>
    <a:custClr>
      <a:srgbClr val="FFFFFF"/>
    </a:custClr>
    <a:custClr>
      <a:srgbClr val="FFFFFF"/>
    </a:custClr>
    <a:custClr>
      <a:srgbClr val="FFFFFF"/>
    </a:custClr>
    <a:custClr name="Lady bug">
      <a:srgbClr val="BE311A"/>
    </a:custClr>
    <a:custClr name="Lady bug tekst 1">
      <a:srgbClr val="F15A5C"/>
    </a:custClr>
    <a:custClr name="Lady bug tekst 2">
      <a:srgbClr val="8C201B"/>
    </a:custClr>
    <a:custClr>
      <a:srgbClr val="FFFFFF"/>
    </a:custClr>
    <a:custClr name="Berry">
      <a:srgbClr val="8F2011"/>
    </a:custClr>
    <a:custClr name="Berry tekst 1">
      <a:srgbClr val="F15A5C"/>
    </a:custClr>
    <a:custClr name="Berry tekst 2">
      <a:srgbClr val="EE1C25"/>
    </a:custClr>
    <a:custClr>
      <a:srgbClr val="FFFFFF"/>
    </a:custClr>
    <a:custClr>
      <a:srgbClr val="FFFFFF"/>
    </a:custClr>
    <a:custClr>
      <a:srgbClr val="FFFFFF"/>
    </a:custClr>
    <a:custClr name="Maroon">
      <a:srgbClr val="730E04"/>
    </a:custClr>
    <a:custClr name="Maroon tekst 1">
      <a:srgbClr val="F15A5C"/>
    </a:custClr>
    <a:custClr name="Maroon tekst 2">
      <a:srgbClr val="EE1C25"/>
    </a:custClr>
    <a:custClr>
      <a:srgbClr val="FFFFFF"/>
    </a:custClr>
    <a:custClr name="Mahogany">
      <a:srgbClr val="4A0004"/>
    </a:custClr>
    <a:custClr name="Mahogany tekst 1">
      <a:srgbClr val="F15A5C"/>
    </a:custClr>
    <a:custClr name="Mahogany tekst 2">
      <a:srgbClr val="EE1C25"/>
    </a:custClr>
    <a:custClr>
      <a:srgbClr val="FFFFFF"/>
    </a:custClr>
    <a:custClr>
      <a:srgbClr val="FFFFFF"/>
    </a:custClr>
    <a:custClr>
      <a:srgbClr val="FFFFFF"/>
    </a:custClr>
    <a:custClr name="Gray (Charts and table only)">
      <a:srgbClr val="797777"/>
    </a:custClr>
    <a:custClr name="Orange (Charts and table only)">
      <a:srgbClr val="D05208"/>
    </a:custClr>
    <a:custClr name="Blue (Charts and table only)">
      <a:srgbClr val="008ACB"/>
    </a:custClr>
    <a:custClr name="Petrol (Charts and table only)">
      <a:srgbClr val="008F89"/>
    </a:custClr>
    <a:custClr name="Green (Charts and table only)">
      <a:srgbClr val="4AA943"/>
    </a:custClr>
    <a:custClr name="Yellow (Charts and table only)">
      <a:srgbClr val="CCAF00"/>
    </a:custClr>
  </a:custClrLst>
  <a:extLst>
    <a:ext uri="{05A4C25C-085E-4340-85A3-A5531E510DB2}">
      <thm15:themeFamily xmlns:thm15="http://schemas.microsoft.com/office/thememl/2012/main" name="Presentation Basic Radboud University.potx" id="{01D1C38D-9CD3-415F-9B25-5B9D2373A15C}" vid="{46AA3747-A37D-4EE0-A3AC-91EAB7D24926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Notes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Handout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e1a980-d92c-4a99-903a-d2fd53c27781">
      <Terms xmlns="http://schemas.microsoft.com/office/infopath/2007/PartnerControls"/>
    </lcf76f155ced4ddcb4097134ff3c332f>
    <TaxCatchAll xmlns="c195693f-be70-416e-bf86-a2577a2af759" xsi:nil="true"/>
  </documentManagement>
</p:properties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2E9F3595D3944BFCE12F344548363" ma:contentTypeVersion="18" ma:contentTypeDescription="Een nieuw document maken." ma:contentTypeScope="" ma:versionID="98b7d8a316873578322e8eada5c445b3">
  <xsd:schema xmlns:xsd="http://www.w3.org/2001/XMLSchema" xmlns:xs="http://www.w3.org/2001/XMLSchema" xmlns:p="http://schemas.microsoft.com/office/2006/metadata/properties" xmlns:ns2="78e1a980-d92c-4a99-903a-d2fd53c27781" xmlns:ns3="c195693f-be70-416e-bf86-a2577a2af759" targetNamespace="http://schemas.microsoft.com/office/2006/metadata/properties" ma:root="true" ma:fieldsID="b7a7213bca60178aa8e3dbcf9eea83db" ns2:_="" ns3:_="">
    <xsd:import namespace="78e1a980-d92c-4a99-903a-d2fd53c27781"/>
    <xsd:import namespace="c195693f-be70-416e-bf86-a2577a2af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1a980-d92c-4a99-903a-d2fd53c27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479e1c4-431f-42ea-b6f3-1b0615c9c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5693f-be70-416e-bf86-a2577a2af75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2a8a54-e82e-4310-bb27-40872300e1e1}" ma:internalName="TaxCatchAll" ma:showField="CatchAllData" ma:web="c195693f-be70-416e-bf86-a2577a2af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juid xmlns="http://www.joulesunlimited.com/juid"/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919D97-51AC-44E2-B4DB-46EE1563EEC2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D146543D-9989-4A15-9D98-334DAF11963E}">
  <ds:schemaRefs>
    <ds:schemaRef ds:uri="http://schemas.microsoft.com/office/2006/metadata/properties"/>
    <ds:schemaRef ds:uri="http://schemas.microsoft.com/office/infopath/2007/PartnerControls"/>
    <ds:schemaRef ds:uri="78e1a980-d92c-4a99-903a-d2fd53c27781"/>
    <ds:schemaRef ds:uri="c195693f-be70-416e-bf86-a2577a2af759"/>
  </ds:schemaRefs>
</ds:datastoreItem>
</file>

<file path=customXml/itemProps11.xml><?xml version="1.0" encoding="utf-8"?>
<ds:datastoreItem xmlns:ds="http://schemas.openxmlformats.org/officeDocument/2006/customXml" ds:itemID="{9FC8EC70-0B8E-4079-8D19-78269C2C91FB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601C3B0B-087E-4744-948E-47445817C688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49B489D0-65FE-4206-AFF4-C06A6DF1A844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5E8D386F-DA8E-4635-ADD4-4E52F91BAA66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F93153FD-FE3B-45C7-AB74-91497C379FD7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0189F56B-2530-4377-98C3-90E6F6D852C7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7206DD4E-7F60-471C-91CE-CBF23AB62211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5EAF3074-4F74-4259-A1C4-303BCE62A4C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FF396616-650A-4576-B2A2-BFDF59811B56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663CB8A5-1E9F-46DC-8ED9-72612218F35A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E240BCBB-C914-4180-86F6-3413D12C7FC7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11CFDEC4-653E-424D-81B1-F58AC6D98CC0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CADA89E7-30AC-4A9E-8207-13207F7EDC9B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EC4C355B-D58C-4941-BAA7-1C9BA4203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1a980-d92c-4a99-903a-d2fd53c27781"/>
    <ds:schemaRef ds:uri="c195693f-be70-416e-bf86-a2577a2af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BCF86DFD-C2A4-419B-ADF0-06A36BFF6772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17D2DDE8-16EB-49D5-A5BA-033D4C18276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84578d9-400d-4a5a-a7c7-e76ca47af400}" enabled="0" method="" siteId="{084578d9-400d-4a5a-a7c7-e76ca47af4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Presentation-Basic-Radboud-University-6-slides</Template>
  <TotalTime>225</TotalTime>
  <Words>331</Words>
  <Application>Microsoft Office PowerPoint</Application>
  <PresentationFormat>Widescreen</PresentationFormat>
  <Paragraphs>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Open Sans</vt:lpstr>
      <vt:lpstr>Open Sans ExtraBold</vt:lpstr>
      <vt:lpstr>Open Sans Light</vt:lpstr>
      <vt:lpstr>House style</vt:lpstr>
      <vt:lpstr>PowerPoint Presentation</vt:lpstr>
      <vt:lpstr>Everything you need to know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Kortsmit, T.W.A. (Tom)</dc:creator>
  <cp:keywords/>
  <dc:description>Sjabloonversie: 1.3 - 4 januari 2024_x000d_
Sjablonen: www.JoulesUnlimited.com</dc:description>
  <cp:lastModifiedBy>Kortsmit, T.W.A. (Tom)</cp:lastModifiedBy>
  <cp:revision>1</cp:revision>
  <dcterms:created xsi:type="dcterms:W3CDTF">2025-11-11T10:46:18Z</dcterms:created>
  <dcterms:modified xsi:type="dcterms:W3CDTF">2025-11-17T13:47:07Z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0x010100F0C2E9F3595D3944BFCE12F344548363</vt:lpwstr>
  </property>
  <property fmtid="{D5CDD505-2E9C-101B-9397-08002B2CF9AE}" pid="3" name="MediaServiceImageTags">
    <vt:lpwstr/>
  </property>
</Properties>
</file>