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8" r:id="rId10"/>
  </p:sldMasterIdLst>
  <p:notesMasterIdLst>
    <p:notesMasterId r:id="rId24"/>
  </p:notesMasterIdLst>
  <p:handoutMasterIdLst>
    <p:handoutMasterId r:id="rId25"/>
  </p:handoutMasterIdLst>
  <p:sldIdLst>
    <p:sldId id="264" r:id="rId11"/>
    <p:sldId id="265" r:id="rId12"/>
    <p:sldId id="266" r:id="rId13"/>
    <p:sldId id="268" r:id="rId14"/>
    <p:sldId id="276" r:id="rId15"/>
    <p:sldId id="267" r:id="rId16"/>
    <p:sldId id="271" r:id="rId17"/>
    <p:sldId id="269" r:id="rId18"/>
    <p:sldId id="275" r:id="rId19"/>
    <p:sldId id="270" r:id="rId20"/>
    <p:sldId id="272" r:id="rId21"/>
    <p:sldId id="273" r:id="rId22"/>
    <p:sldId id="274" r:id="rId23"/>
  </p:sldIdLst>
  <p:sldSz cx="12192000" cy="6858000"/>
  <p:notesSz cx="6858000" cy="9144000"/>
  <p:defaultTextStyle>
    <a:defPPr lvl="0">
      <a:defRPr lang="nl-NL"/>
    </a:defPPr>
    <a:lvl1pPr marL="0" lvl="1" algn="l" defTabSz="1088502" rtl="0" eaLnBrk="1" latinLnBrk="0" hangingPunct="1">
      <a:defRPr sz="2100" kern="1200">
        <a:solidFill>
          <a:schemeClr val="tx1"/>
        </a:solidFill>
        <a:latin typeface="+mn-lt"/>
        <a:ea typeface="+mn-ea"/>
        <a:cs typeface="+mn-cs"/>
      </a:defRPr>
    </a:lvl1pPr>
    <a:lvl2pPr marL="544251" lvl="2" algn="l" defTabSz="1088502" rtl="0" eaLnBrk="1" latinLnBrk="0" hangingPunct="1">
      <a:defRPr sz="2100" kern="1200">
        <a:solidFill>
          <a:schemeClr val="tx1"/>
        </a:solidFill>
        <a:latin typeface="+mn-lt"/>
        <a:ea typeface="+mn-ea"/>
        <a:cs typeface="+mn-cs"/>
      </a:defRPr>
    </a:lvl2pPr>
    <a:lvl3pPr marL="1088502" lvl="3" algn="l" defTabSz="1088502" rtl="0" eaLnBrk="1" latinLnBrk="0" hangingPunct="1">
      <a:defRPr sz="2100" kern="1200">
        <a:solidFill>
          <a:schemeClr val="tx1"/>
        </a:solidFill>
        <a:latin typeface="+mn-lt"/>
        <a:ea typeface="+mn-ea"/>
        <a:cs typeface="+mn-cs"/>
      </a:defRPr>
    </a:lvl3pPr>
    <a:lvl4pPr marL="1632753" lvl="4"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8BAC54-EF16-4045-ACD2-2AEE17A59BF9}" v="2" dt="2025-11-11T11:20:29.2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533" autoAdjust="0"/>
  </p:normalViewPr>
  <p:slideViewPr>
    <p:cSldViewPr>
      <p:cViewPr varScale="1">
        <p:scale>
          <a:sx n="90" d="100"/>
          <a:sy n="90" d="100"/>
        </p:scale>
        <p:origin x="1332" y="84"/>
      </p:cViewPr>
      <p:guideLst/>
    </p:cSldViewPr>
  </p:slideViewPr>
  <p:notesTextViewPr>
    <p:cViewPr>
      <p:scale>
        <a:sx n="100" d="100"/>
        <a:sy n="100" d="100"/>
      </p:scale>
      <p:origin x="0" y="0"/>
    </p:cViewPr>
  </p:notesTextViewPr>
  <p:notesViewPr>
    <p:cSldViewPr>
      <p:cViewPr varScale="1">
        <p:scale>
          <a:sx n="51" d="100"/>
          <a:sy n="51" d="100"/>
        </p:scale>
        <p:origin x="2628" y="3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1.xml"/><Relationship Id="rId7" Type="http://schemas.openxmlformats.org/officeDocument/2006/relationships/customXml" Target="../customXml/item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1.xml"/><Relationship Id="rId24"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theme" Target="theme/theme1.xml"/><Relationship Id="rId10" Type="http://schemas.openxmlformats.org/officeDocument/2006/relationships/slideMaster" Target="slideMasters/slideMaster1.xml"/><Relationship Id="rId19" Type="http://schemas.openxmlformats.org/officeDocument/2006/relationships/slide" Target="slides/slide9.xml"/><Relationship Id="rId31"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uvel, L.A.E. van den (Linsey)" userId="012d6246-d474-4852-bce4-73c6a9fff9f1" providerId="ADAL" clId="{0DE7D64C-BC3B-4887-952D-A964F602CC79}"/>
    <pc:docChg chg="undo custSel addSld modSld sldOrd">
      <pc:chgData name="Heuvel, L.A.E. van den (Linsey)" userId="012d6246-d474-4852-bce4-73c6a9fff9f1" providerId="ADAL" clId="{0DE7D64C-BC3B-4887-952D-A964F602CC79}" dt="2025-11-11T11:22:35.762" v="1864" actId="20577"/>
      <pc:docMkLst>
        <pc:docMk/>
      </pc:docMkLst>
      <pc:sldChg chg="modSp mod">
        <pc:chgData name="Heuvel, L.A.E. van den (Linsey)" userId="012d6246-d474-4852-bce4-73c6a9fff9f1" providerId="ADAL" clId="{0DE7D64C-BC3B-4887-952D-A964F602CC79}" dt="2025-11-11T11:15:21.267" v="1436" actId="20577"/>
        <pc:sldMkLst>
          <pc:docMk/>
          <pc:sldMk cId="376100223" sldId="264"/>
        </pc:sldMkLst>
        <pc:spChg chg="mod">
          <ac:chgData name="Heuvel, L.A.E. van den (Linsey)" userId="012d6246-d474-4852-bce4-73c6a9fff9f1" providerId="ADAL" clId="{0DE7D64C-BC3B-4887-952D-A964F602CC79}" dt="2025-11-11T11:15:21.267" v="1436" actId="20577"/>
          <ac:spMkLst>
            <pc:docMk/>
            <pc:sldMk cId="376100223" sldId="264"/>
            <ac:spMk id="3" creationId="{E748F4CC-194F-42CE-AF77-F3908A4E629B}"/>
          </ac:spMkLst>
        </pc:spChg>
        <pc:spChg chg="mod">
          <ac:chgData name="Heuvel, L.A.E. van den (Linsey)" userId="012d6246-d474-4852-bce4-73c6a9fff9f1" providerId="ADAL" clId="{0DE7D64C-BC3B-4887-952D-A964F602CC79}" dt="2025-10-20T11:38:25.451" v="32" actId="20577"/>
          <ac:spMkLst>
            <pc:docMk/>
            <pc:sldMk cId="376100223" sldId="264"/>
            <ac:spMk id="4" creationId="{523A5260-B589-44A4-8B5A-116996890BA4}"/>
          </ac:spMkLst>
        </pc:spChg>
      </pc:sldChg>
      <pc:sldChg chg="modSp mod">
        <pc:chgData name="Heuvel, L.A.E. van den (Linsey)" userId="012d6246-d474-4852-bce4-73c6a9fff9f1" providerId="ADAL" clId="{0DE7D64C-BC3B-4887-952D-A964F602CC79}" dt="2025-10-20T11:40:17.524" v="76" actId="20577"/>
        <pc:sldMkLst>
          <pc:docMk/>
          <pc:sldMk cId="451969365" sldId="266"/>
        </pc:sldMkLst>
        <pc:spChg chg="mod">
          <ac:chgData name="Heuvel, L.A.E. van den (Linsey)" userId="012d6246-d474-4852-bce4-73c6a9fff9f1" providerId="ADAL" clId="{0DE7D64C-BC3B-4887-952D-A964F602CC79}" dt="2025-10-20T11:40:17.524" v="76" actId="20577"/>
          <ac:spMkLst>
            <pc:docMk/>
            <pc:sldMk cId="451969365" sldId="266"/>
            <ac:spMk id="2" creationId="{254FD52F-960B-1B69-64C7-13403D4D90E4}"/>
          </ac:spMkLst>
        </pc:spChg>
      </pc:sldChg>
      <pc:sldChg chg="modSp mod">
        <pc:chgData name="Heuvel, L.A.E. van den (Linsey)" userId="012d6246-d474-4852-bce4-73c6a9fff9f1" providerId="ADAL" clId="{0DE7D64C-BC3B-4887-952D-A964F602CC79}" dt="2025-11-11T11:18:43.926" v="1547" actId="6549"/>
        <pc:sldMkLst>
          <pc:docMk/>
          <pc:sldMk cId="1276412501" sldId="267"/>
        </pc:sldMkLst>
        <pc:spChg chg="mod">
          <ac:chgData name="Heuvel, L.A.E. van den (Linsey)" userId="012d6246-d474-4852-bce4-73c6a9fff9f1" providerId="ADAL" clId="{0DE7D64C-BC3B-4887-952D-A964F602CC79}" dt="2025-11-11T11:18:43.926" v="1547" actId="6549"/>
          <ac:spMkLst>
            <pc:docMk/>
            <pc:sldMk cId="1276412501" sldId="267"/>
            <ac:spMk id="2" creationId="{87FF076A-76AC-589B-A038-9BEF9248AA1F}"/>
          </ac:spMkLst>
        </pc:spChg>
      </pc:sldChg>
      <pc:sldChg chg="modSp mod">
        <pc:chgData name="Heuvel, L.A.E. van den (Linsey)" userId="012d6246-d474-4852-bce4-73c6a9fff9f1" providerId="ADAL" clId="{0DE7D64C-BC3B-4887-952D-A964F602CC79}" dt="2025-11-11T11:22:35.762" v="1864" actId="20577"/>
        <pc:sldMkLst>
          <pc:docMk/>
          <pc:sldMk cId="1032170001" sldId="269"/>
        </pc:sldMkLst>
        <pc:spChg chg="mod">
          <ac:chgData name="Heuvel, L.A.E. van den (Linsey)" userId="012d6246-d474-4852-bce4-73c6a9fff9f1" providerId="ADAL" clId="{0DE7D64C-BC3B-4887-952D-A964F602CC79}" dt="2025-11-11T11:22:35.762" v="1864" actId="20577"/>
          <ac:spMkLst>
            <pc:docMk/>
            <pc:sldMk cId="1032170001" sldId="269"/>
            <ac:spMk id="2" creationId="{E4BFF229-B639-C96B-9476-7207CC57CBF9}"/>
          </ac:spMkLst>
        </pc:spChg>
      </pc:sldChg>
      <pc:sldChg chg="modSp mod">
        <pc:chgData name="Heuvel, L.A.E. van den (Linsey)" userId="012d6246-d474-4852-bce4-73c6a9fff9f1" providerId="ADAL" clId="{0DE7D64C-BC3B-4887-952D-A964F602CC79}" dt="2025-10-20T11:55:52.908" v="1373" actId="33524"/>
        <pc:sldMkLst>
          <pc:docMk/>
          <pc:sldMk cId="4026892542" sldId="270"/>
        </pc:sldMkLst>
        <pc:spChg chg="mod">
          <ac:chgData name="Heuvel, L.A.E. van den (Linsey)" userId="012d6246-d474-4852-bce4-73c6a9fff9f1" providerId="ADAL" clId="{0DE7D64C-BC3B-4887-952D-A964F602CC79}" dt="2025-10-20T11:55:52.908" v="1373" actId="33524"/>
          <ac:spMkLst>
            <pc:docMk/>
            <pc:sldMk cId="4026892542" sldId="270"/>
            <ac:spMk id="2" creationId="{5F2E8882-3FFE-06E3-8B89-C827803B8BAE}"/>
          </ac:spMkLst>
        </pc:spChg>
      </pc:sldChg>
      <pc:sldChg chg="modSp mod">
        <pc:chgData name="Heuvel, L.A.E. van den (Linsey)" userId="012d6246-d474-4852-bce4-73c6a9fff9f1" providerId="ADAL" clId="{0DE7D64C-BC3B-4887-952D-A964F602CC79}" dt="2025-11-11T11:21:41.695" v="1839" actId="20577"/>
        <pc:sldMkLst>
          <pc:docMk/>
          <pc:sldMk cId="1955898765" sldId="271"/>
        </pc:sldMkLst>
        <pc:spChg chg="mod">
          <ac:chgData name="Heuvel, L.A.E. van den (Linsey)" userId="012d6246-d474-4852-bce4-73c6a9fff9f1" providerId="ADAL" clId="{0DE7D64C-BC3B-4887-952D-A964F602CC79}" dt="2025-11-11T11:21:12.211" v="1823" actId="20577"/>
          <ac:spMkLst>
            <pc:docMk/>
            <pc:sldMk cId="1955898765" sldId="271"/>
            <ac:spMk id="2" creationId="{5B028562-44DD-6663-6914-D1E9006CB790}"/>
          </ac:spMkLst>
        </pc:spChg>
        <pc:spChg chg="mod">
          <ac:chgData name="Heuvel, L.A.E. van den (Linsey)" userId="012d6246-d474-4852-bce4-73c6a9fff9f1" providerId="ADAL" clId="{0DE7D64C-BC3B-4887-952D-A964F602CC79}" dt="2025-11-11T11:21:41.695" v="1839" actId="20577"/>
          <ac:spMkLst>
            <pc:docMk/>
            <pc:sldMk cId="1955898765" sldId="271"/>
            <ac:spMk id="3" creationId="{115834F4-ACEB-6593-C8CD-CBD99BDD9C87}"/>
          </ac:spMkLst>
        </pc:spChg>
      </pc:sldChg>
      <pc:sldChg chg="modSp mod">
        <pc:chgData name="Heuvel, L.A.E. van den (Linsey)" userId="012d6246-d474-4852-bce4-73c6a9fff9f1" providerId="ADAL" clId="{0DE7D64C-BC3B-4887-952D-A964F602CC79}" dt="2025-10-20T11:56:12.944" v="1378" actId="20577"/>
        <pc:sldMkLst>
          <pc:docMk/>
          <pc:sldMk cId="3747780646" sldId="272"/>
        </pc:sldMkLst>
        <pc:spChg chg="mod">
          <ac:chgData name="Heuvel, L.A.E. van den (Linsey)" userId="012d6246-d474-4852-bce4-73c6a9fff9f1" providerId="ADAL" clId="{0DE7D64C-BC3B-4887-952D-A964F602CC79}" dt="2025-10-20T11:56:12.944" v="1378" actId="20577"/>
          <ac:spMkLst>
            <pc:docMk/>
            <pc:sldMk cId="3747780646" sldId="272"/>
            <ac:spMk id="2" creationId="{1B763314-C07E-0E49-205A-75396A78C3AB}"/>
          </ac:spMkLst>
        </pc:spChg>
      </pc:sldChg>
      <pc:sldChg chg="modSp mod">
        <pc:chgData name="Heuvel, L.A.E. van den (Linsey)" userId="012d6246-d474-4852-bce4-73c6a9fff9f1" providerId="ADAL" clId="{0DE7D64C-BC3B-4887-952D-A964F602CC79}" dt="2025-10-20T11:58:39.109" v="1427" actId="2711"/>
        <pc:sldMkLst>
          <pc:docMk/>
          <pc:sldMk cId="1774317664" sldId="273"/>
        </pc:sldMkLst>
        <pc:spChg chg="mod">
          <ac:chgData name="Heuvel, L.A.E. van den (Linsey)" userId="012d6246-d474-4852-bce4-73c6a9fff9f1" providerId="ADAL" clId="{0DE7D64C-BC3B-4887-952D-A964F602CC79}" dt="2025-10-20T11:58:39.109" v="1427" actId="2711"/>
          <ac:spMkLst>
            <pc:docMk/>
            <pc:sldMk cId="1774317664" sldId="273"/>
            <ac:spMk id="2" creationId="{EF33F018-5BB9-94F7-A372-F3114FDA315D}"/>
          </ac:spMkLst>
        </pc:spChg>
      </pc:sldChg>
      <pc:sldChg chg="modSp mod">
        <pc:chgData name="Heuvel, L.A.E. van den (Linsey)" userId="012d6246-d474-4852-bce4-73c6a9fff9f1" providerId="ADAL" clId="{0DE7D64C-BC3B-4887-952D-A964F602CC79}" dt="2025-10-20T11:59:06.902" v="1429" actId="1076"/>
        <pc:sldMkLst>
          <pc:docMk/>
          <pc:sldMk cId="3028756961" sldId="274"/>
        </pc:sldMkLst>
        <pc:spChg chg="mod">
          <ac:chgData name="Heuvel, L.A.E. van den (Linsey)" userId="012d6246-d474-4852-bce4-73c6a9fff9f1" providerId="ADAL" clId="{0DE7D64C-BC3B-4887-952D-A964F602CC79}" dt="2025-10-20T11:59:06.902" v="1429" actId="1076"/>
          <ac:spMkLst>
            <pc:docMk/>
            <pc:sldMk cId="3028756961" sldId="274"/>
            <ac:spMk id="5" creationId="{C345F545-20E2-3588-94CE-7AEE37ACCAA1}"/>
          </ac:spMkLst>
        </pc:spChg>
      </pc:sldChg>
      <pc:sldChg chg="ord">
        <pc:chgData name="Heuvel, L.A.E. van den (Linsey)" userId="012d6246-d474-4852-bce4-73c6a9fff9f1" providerId="ADAL" clId="{0DE7D64C-BC3B-4887-952D-A964F602CC79}" dt="2025-10-20T11:55:45.911" v="1372"/>
        <pc:sldMkLst>
          <pc:docMk/>
          <pc:sldMk cId="4149449578" sldId="275"/>
        </pc:sldMkLst>
      </pc:sldChg>
      <pc:sldChg chg="addSp delSp modSp new mod ord">
        <pc:chgData name="Heuvel, L.A.E. van den (Linsey)" userId="012d6246-d474-4852-bce4-73c6a9fff9f1" providerId="ADAL" clId="{0DE7D64C-BC3B-4887-952D-A964F602CC79}" dt="2025-11-11T11:18:00.115" v="1527" actId="20577"/>
        <pc:sldMkLst>
          <pc:docMk/>
          <pc:sldMk cId="1102051469" sldId="276"/>
        </pc:sldMkLst>
        <pc:spChg chg="mod">
          <ac:chgData name="Heuvel, L.A.E. van den (Linsey)" userId="012d6246-d474-4852-bce4-73c6a9fff9f1" providerId="ADAL" clId="{0DE7D64C-BC3B-4887-952D-A964F602CC79}" dt="2025-11-11T11:18:00.115" v="1527" actId="20577"/>
          <ac:spMkLst>
            <pc:docMk/>
            <pc:sldMk cId="1102051469" sldId="276"/>
            <ac:spMk id="2" creationId="{A364A1DC-5BC9-182B-0A18-9C5C7C9E7879}"/>
          </ac:spMkLst>
        </pc:spChg>
        <pc:spChg chg="add del mod">
          <ac:chgData name="Heuvel, L.A.E. van den (Linsey)" userId="012d6246-d474-4852-bce4-73c6a9fff9f1" providerId="ADAL" clId="{0DE7D64C-BC3B-4887-952D-A964F602CC79}" dt="2025-10-20T11:55:02.006" v="1366" actId="20577"/>
          <ac:spMkLst>
            <pc:docMk/>
            <pc:sldMk cId="1102051469" sldId="276"/>
            <ac:spMk id="3" creationId="{E11B3FCE-EC24-6467-5281-EB4A1DF1C392}"/>
          </ac:spMkLst>
        </pc:spChg>
      </pc:sldChg>
    </pc:docChg>
  </pc:docChgLst>
  <pc:docChgLst>
    <pc:chgData name="Heuvel, L.A.E. van den (Linsey)" userId="012d6246-d474-4852-bce4-73c6a9fff9f1" providerId="ADAL" clId="{78F332B3-9907-4E46-8BA3-061511BFAD00}"/>
    <pc:docChg chg="undo custSel addSld modSld sldOrd">
      <pc:chgData name="Heuvel, L.A.E. van den (Linsey)" userId="012d6246-d474-4852-bce4-73c6a9fff9f1" providerId="ADAL" clId="{78F332B3-9907-4E46-8BA3-061511BFAD00}" dt="2024-11-19T12:26:55.782" v="2470" actId="5793"/>
      <pc:docMkLst>
        <pc:docMk/>
      </pc:docMkLst>
      <pc:sldChg chg="delSp modSp mod">
        <pc:chgData name="Heuvel, L.A.E. van den (Linsey)" userId="012d6246-d474-4852-bce4-73c6a9fff9f1" providerId="ADAL" clId="{78F332B3-9907-4E46-8BA3-061511BFAD00}" dt="2024-11-14T15:07:17.391" v="1838" actId="478"/>
        <pc:sldMkLst>
          <pc:docMk/>
          <pc:sldMk cId="376100223" sldId="264"/>
        </pc:sldMkLst>
      </pc:sldChg>
      <pc:sldChg chg="delSp modSp mod">
        <pc:chgData name="Heuvel, L.A.E. van den (Linsey)" userId="012d6246-d474-4852-bce4-73c6a9fff9f1" providerId="ADAL" clId="{78F332B3-9907-4E46-8BA3-061511BFAD00}" dt="2024-11-14T15:07:19.542" v="1839" actId="478"/>
        <pc:sldMkLst>
          <pc:docMk/>
          <pc:sldMk cId="3750919280" sldId="265"/>
        </pc:sldMkLst>
      </pc:sldChg>
      <pc:sldChg chg="delSp mod modNotesTx">
        <pc:chgData name="Heuvel, L.A.E. van den (Linsey)" userId="012d6246-d474-4852-bce4-73c6a9fff9f1" providerId="ADAL" clId="{78F332B3-9907-4E46-8BA3-061511BFAD00}" dt="2024-11-19T11:07:00.578" v="2071" actId="20577"/>
        <pc:sldMkLst>
          <pc:docMk/>
          <pc:sldMk cId="451969365" sldId="266"/>
        </pc:sldMkLst>
      </pc:sldChg>
      <pc:sldChg chg="delSp mod">
        <pc:chgData name="Heuvel, L.A.E. van den (Linsey)" userId="012d6246-d474-4852-bce4-73c6a9fff9f1" providerId="ADAL" clId="{78F332B3-9907-4E46-8BA3-061511BFAD00}" dt="2024-11-14T15:07:29.742" v="1841" actId="478"/>
        <pc:sldMkLst>
          <pc:docMk/>
          <pc:sldMk cId="1276412501" sldId="267"/>
        </pc:sldMkLst>
      </pc:sldChg>
      <pc:sldChg chg="delSp modSp mod ord modNotesTx">
        <pc:chgData name="Heuvel, L.A.E. van den (Linsey)" userId="012d6246-d474-4852-bce4-73c6a9fff9f1" providerId="ADAL" clId="{78F332B3-9907-4E46-8BA3-061511BFAD00}" dt="2024-11-19T12:26:55.782" v="2470" actId="5793"/>
        <pc:sldMkLst>
          <pc:docMk/>
          <pc:sldMk cId="190857852" sldId="268"/>
        </pc:sldMkLst>
      </pc:sldChg>
      <pc:sldChg chg="delSp modSp mod modNotesTx">
        <pc:chgData name="Heuvel, L.A.E. van den (Linsey)" userId="012d6246-d474-4852-bce4-73c6a9fff9f1" providerId="ADAL" clId="{78F332B3-9907-4E46-8BA3-061511BFAD00}" dt="2024-11-19T11:14:03.270" v="2468" actId="20577"/>
        <pc:sldMkLst>
          <pc:docMk/>
          <pc:sldMk cId="1032170001" sldId="269"/>
        </pc:sldMkLst>
      </pc:sldChg>
      <pc:sldChg chg="delSp modSp mod">
        <pc:chgData name="Heuvel, L.A.E. van den (Linsey)" userId="012d6246-d474-4852-bce4-73c6a9fff9f1" providerId="ADAL" clId="{78F332B3-9907-4E46-8BA3-061511BFAD00}" dt="2024-11-14T15:08:52.492" v="2042" actId="478"/>
        <pc:sldMkLst>
          <pc:docMk/>
          <pc:sldMk cId="4026892542" sldId="270"/>
        </pc:sldMkLst>
      </pc:sldChg>
      <pc:sldChg chg="delSp mod modNotesTx">
        <pc:chgData name="Heuvel, L.A.E. van den (Linsey)" userId="012d6246-d474-4852-bce4-73c6a9fff9f1" providerId="ADAL" clId="{78F332B3-9907-4E46-8BA3-061511BFAD00}" dt="2024-11-19T11:12:39.125" v="2388" actId="20577"/>
        <pc:sldMkLst>
          <pc:docMk/>
          <pc:sldMk cId="1955898765" sldId="271"/>
        </pc:sldMkLst>
      </pc:sldChg>
      <pc:sldChg chg="delSp mod">
        <pc:chgData name="Heuvel, L.A.E. van den (Linsey)" userId="012d6246-d474-4852-bce4-73c6a9fff9f1" providerId="ADAL" clId="{78F332B3-9907-4E46-8BA3-061511BFAD00}" dt="2024-11-14T15:08:56.875" v="2043" actId="478"/>
        <pc:sldMkLst>
          <pc:docMk/>
          <pc:sldMk cId="3747780646" sldId="272"/>
        </pc:sldMkLst>
      </pc:sldChg>
      <pc:sldChg chg="delSp modSp mod">
        <pc:chgData name="Heuvel, L.A.E. van den (Linsey)" userId="012d6246-d474-4852-bce4-73c6a9fff9f1" providerId="ADAL" clId="{78F332B3-9907-4E46-8BA3-061511BFAD00}" dt="2024-11-14T15:08:59.075" v="2044" actId="478"/>
        <pc:sldMkLst>
          <pc:docMk/>
          <pc:sldMk cId="1774317664" sldId="273"/>
        </pc:sldMkLst>
      </pc:sldChg>
      <pc:sldChg chg="addSp delSp modSp new mod modNotesTx">
        <pc:chgData name="Heuvel, L.A.E. van den (Linsey)" userId="012d6246-d474-4852-bce4-73c6a9fff9f1" providerId="ADAL" clId="{78F332B3-9907-4E46-8BA3-061511BFAD00}" dt="2024-11-14T14:24:58.075" v="939" actId="20577"/>
        <pc:sldMkLst>
          <pc:docMk/>
          <pc:sldMk cId="4149449578" sldId="275"/>
        </pc:sldMkLst>
      </pc:sldChg>
    </pc:docChg>
  </pc:docChgLst>
  <pc:docChgLst>
    <pc:chgData name="Heuvel, L.A.E. van den (Linsey)" userId="012d6246-d474-4852-bce4-73c6a9fff9f1" providerId="ADAL" clId="{57BD2326-BC50-44B2-B263-B2BA036E3D0A}"/>
    <pc:docChg chg="custSel modSld">
      <pc:chgData name="Heuvel, L.A.E. van den (Linsey)" userId="012d6246-d474-4852-bce4-73c6a9fff9f1" providerId="ADAL" clId="{57BD2326-BC50-44B2-B263-B2BA036E3D0A}" dt="2024-09-18T09:36:46.044" v="24" actId="1076"/>
      <pc:docMkLst>
        <pc:docMk/>
      </pc:docMkLst>
      <pc:sldChg chg="modSp mod">
        <pc:chgData name="Heuvel, L.A.E. van den (Linsey)" userId="012d6246-d474-4852-bce4-73c6a9fff9f1" providerId="ADAL" clId="{57BD2326-BC50-44B2-B263-B2BA036E3D0A}" dt="2024-09-18T09:36:46.044" v="24" actId="1076"/>
        <pc:sldMkLst>
          <pc:docMk/>
          <pc:sldMk cId="376100223" sldId="264"/>
        </pc:sldMkLst>
      </pc:sldChg>
      <pc:sldChg chg="delSp mod">
        <pc:chgData name="Heuvel, L.A.E. van den (Linsey)" userId="012d6246-d474-4852-bce4-73c6a9fff9f1" providerId="ADAL" clId="{57BD2326-BC50-44B2-B263-B2BA036E3D0A}" dt="2024-09-18T09:36:26.045" v="2" actId="478"/>
        <pc:sldMkLst>
          <pc:docMk/>
          <pc:sldMk cId="3028756961" sldId="274"/>
        </pc:sldMkLst>
      </pc:sldChg>
    </pc:docChg>
  </pc:docChgLst>
  <pc:docChgLst>
    <pc:chgData name="Heuvel, L.A.E. van den (Linsey)" userId="012d6246-d474-4852-bce4-73c6a9fff9f1" providerId="ADAL" clId="{50854B71-9193-472C-A1EF-A930D1F1BC4C}"/>
    <pc:docChg chg="modSld">
      <pc:chgData name="Heuvel, L.A.E. van den (Linsey)" userId="012d6246-d474-4852-bce4-73c6a9fff9f1" providerId="ADAL" clId="{50854B71-9193-472C-A1EF-A930D1F1BC4C}" dt="2024-10-24T11:27:26.436" v="62" actId="20577"/>
      <pc:docMkLst>
        <pc:docMk/>
      </pc:docMkLst>
      <pc:sldChg chg="modSp mod">
        <pc:chgData name="Heuvel, L.A.E. van den (Linsey)" userId="012d6246-d474-4852-bce4-73c6a9fff9f1" providerId="ADAL" clId="{50854B71-9193-472C-A1EF-A930D1F1BC4C}" dt="2024-10-24T11:27:26.436" v="62" actId="20577"/>
        <pc:sldMkLst>
          <pc:docMk/>
          <pc:sldMk cId="1774317664" sldId="27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479612" y="360000"/>
            <a:ext cx="27900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573016" y="360000"/>
            <a:ext cx="2790000" cy="457200"/>
          </a:xfrm>
          <a:prstGeom prst="rect">
            <a:avLst/>
          </a:prstGeom>
        </p:spPr>
        <p:txBody>
          <a:bodyPr vert="horz" lIns="91440" tIns="45720" rIns="91440" bIns="45720" rtlCol="0"/>
          <a:lstStyle>
            <a:lvl1pPr algn="r">
              <a:defRPr sz="1200"/>
            </a:lvl1pPr>
          </a:lstStyle>
          <a:p>
            <a:fld id="{2D7757D0-0DA8-4B50-962C-F8908CCD91C6}" type="datetimeFigureOut">
              <a:rPr lang="nl-NL" smtClean="0"/>
              <a:pPr/>
              <a:t>11-11-2025</a:t>
            </a:fld>
            <a:endParaRPr lang="nl-NL" dirty="0"/>
          </a:p>
        </p:txBody>
      </p:sp>
      <p:sp>
        <p:nvSpPr>
          <p:cNvPr id="4" name="Tijdelijke aanduiding voor voettekst 3"/>
          <p:cNvSpPr>
            <a:spLocks noGrp="1"/>
          </p:cNvSpPr>
          <p:nvPr>
            <p:ph type="ftr" sz="quarter" idx="2"/>
          </p:nvPr>
        </p:nvSpPr>
        <p:spPr>
          <a:xfrm>
            <a:off x="479520" y="8326800"/>
            <a:ext cx="27900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573000" y="8326800"/>
            <a:ext cx="2790000" cy="457200"/>
          </a:xfrm>
          <a:prstGeom prst="rect">
            <a:avLst/>
          </a:prstGeom>
        </p:spPr>
        <p:txBody>
          <a:bodyPr vert="horz" lIns="91440" tIns="45720" rIns="91440" bIns="45720" rtlCol="0" anchor="b"/>
          <a:lstStyle>
            <a:lvl1pPr algn="r">
              <a:defRPr sz="1200"/>
            </a:lvl1pPr>
          </a:lstStyle>
          <a:p>
            <a:fld id="{8393B2BB-416B-4E85-A754-0B695991D3F5}" type="slidenum">
              <a:rPr lang="nl-NL" smtClean="0"/>
              <a:pPr/>
              <a:t>‹nr.›</a:t>
            </a:fld>
            <a:endParaRPr lang="nl-NL" dirty="0"/>
          </a:p>
        </p:txBody>
      </p:sp>
    </p:spTree>
    <p:extLst>
      <p:ext uri="{BB962C8B-B14F-4D97-AF65-F5344CB8AC3E}">
        <p14:creationId xmlns:p14="http://schemas.microsoft.com/office/powerpoint/2010/main" val="22673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380880" y="36000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505200" y="36000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11-11-2025</a:t>
            </a:fld>
            <a:endParaRPr lang="nl-NL" dirty="0"/>
          </a:p>
        </p:txBody>
      </p:sp>
      <p:sp>
        <p:nvSpPr>
          <p:cNvPr id="4" name="Tijdelijke aanduiding voor dia-afbeelding 3"/>
          <p:cNvSpPr>
            <a:spLocks noGrp="1" noRot="1" noChangeAspect="1"/>
          </p:cNvSpPr>
          <p:nvPr>
            <p:ph type="sldImg" idx="2"/>
          </p:nvPr>
        </p:nvSpPr>
        <p:spPr>
          <a:xfrm>
            <a:off x="381000" y="963613"/>
            <a:ext cx="6096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525652"/>
            <a:ext cx="5486400" cy="3636000"/>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380880" y="8326800"/>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505320" y="8326800"/>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3545252254"/>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a:t>
            </a:fld>
            <a:endParaRPr lang="nl-NL" dirty="0"/>
          </a:p>
        </p:txBody>
      </p:sp>
    </p:spTree>
    <p:extLst>
      <p:ext uri="{BB962C8B-B14F-4D97-AF65-F5344CB8AC3E}">
        <p14:creationId xmlns:p14="http://schemas.microsoft.com/office/powerpoint/2010/main" val="2151857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Stay abroad = easiest at partner university. We have drawn up exchange agreements in order to stimulate and facilitate exchange. This means that you do not have to choose between all the universities in the world, but that we selected some universities that we exchange students with. Inside and outside Europe. In these agreements or contracts, we put the number of students we exchange every year and the field in which we exchange those students</a:t>
            </a:r>
          </a:p>
          <a:p>
            <a:endParaRPr lang="en-US" dirty="0"/>
          </a:p>
          <a:p>
            <a:r>
              <a:rPr lang="en-US" dirty="0"/>
              <a:t>ISCED code = field of study for which the agreement is signed. It is up to the partner university to determine whether you can take courses outside of this field</a:t>
            </a:r>
          </a:p>
          <a:p>
            <a:endParaRPr lang="en-US" dirty="0"/>
          </a:p>
          <a:p>
            <a:r>
              <a:rPr lang="en-US" dirty="0"/>
              <a:t>Top 4 = maximum 4 universities in your application, 3 is also fine, but fewer universities in your application does not increase your chances of placement </a:t>
            </a:r>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a:t>
            </a:fld>
            <a:endParaRPr lang="nl-NL" dirty="0"/>
          </a:p>
        </p:txBody>
      </p:sp>
    </p:spTree>
    <p:extLst>
      <p:ext uri="{BB962C8B-B14F-4D97-AF65-F5344CB8AC3E}">
        <p14:creationId xmlns:p14="http://schemas.microsoft.com/office/powerpoint/2010/main" val="1440613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a:buFont typeface="Arial" panose="020B0604020202020204" pitchFamily="34" charset="0"/>
              <a:buNone/>
            </a:pPr>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1709868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7</a:t>
            </a:fld>
            <a:endParaRPr lang="nl-NL" dirty="0"/>
          </a:p>
        </p:txBody>
      </p:sp>
    </p:spTree>
    <p:extLst>
      <p:ext uri="{BB962C8B-B14F-4D97-AF65-F5344CB8AC3E}">
        <p14:creationId xmlns:p14="http://schemas.microsoft.com/office/powerpoint/2010/main" val="3529927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a:t>Fact</a:t>
            </a:r>
            <a:r>
              <a:rPr lang="nl-NL" dirty="0"/>
              <a:t> sheets are the best </a:t>
            </a:r>
            <a:r>
              <a:rPr lang="nl-NL" dirty="0" err="1"/>
              <a:t>starting</a:t>
            </a:r>
            <a:r>
              <a:rPr lang="nl-NL" dirty="0"/>
              <a:t> point </a:t>
            </a:r>
            <a:r>
              <a:rPr lang="nl-NL" dirty="0" err="1"/>
              <a:t>for</a:t>
            </a:r>
            <a:r>
              <a:rPr lang="nl-NL" dirty="0"/>
              <a:t> </a:t>
            </a:r>
            <a:r>
              <a:rPr lang="nl-NL" dirty="0" err="1"/>
              <a:t>general</a:t>
            </a:r>
            <a:r>
              <a:rPr lang="nl-NL" dirty="0"/>
              <a:t> and contact information and </a:t>
            </a:r>
            <a:r>
              <a:rPr lang="nl-NL" dirty="0" err="1"/>
              <a:t>useful</a:t>
            </a:r>
            <a:r>
              <a:rPr lang="nl-NL" dirty="0"/>
              <a:t> links to partner uni website.</a:t>
            </a:r>
          </a:p>
          <a:p>
            <a:endParaRPr lang="nl-NL" dirty="0"/>
          </a:p>
          <a:p>
            <a:r>
              <a:rPr lang="nl-NL" dirty="0"/>
              <a:t>We </a:t>
            </a:r>
            <a:r>
              <a:rPr lang="nl-NL" dirty="0" err="1"/>
              <a:t>receive</a:t>
            </a:r>
            <a:r>
              <a:rPr lang="nl-NL" dirty="0"/>
              <a:t> a lot of e-mails </a:t>
            </a:r>
            <a:r>
              <a:rPr lang="nl-NL" dirty="0" err="1"/>
              <a:t>with</a:t>
            </a:r>
            <a:r>
              <a:rPr lang="nl-NL" dirty="0"/>
              <a:t> </a:t>
            </a:r>
            <a:r>
              <a:rPr lang="nl-NL" dirty="0" err="1"/>
              <a:t>requests</a:t>
            </a:r>
            <a:r>
              <a:rPr lang="nl-NL" dirty="0"/>
              <a:t> </a:t>
            </a:r>
            <a:r>
              <a:rPr lang="nl-NL" dirty="0" err="1"/>
              <a:t>for</a:t>
            </a:r>
            <a:r>
              <a:rPr lang="nl-NL" dirty="0"/>
              <a:t> information on partner </a:t>
            </a:r>
            <a:r>
              <a:rPr lang="nl-NL" dirty="0" err="1"/>
              <a:t>universities</a:t>
            </a:r>
            <a:r>
              <a:rPr lang="nl-NL" dirty="0"/>
              <a:t>: keep in mind that we </a:t>
            </a:r>
            <a:r>
              <a:rPr lang="nl-NL" dirty="0" err="1"/>
              <a:t>know</a:t>
            </a:r>
            <a:r>
              <a:rPr lang="nl-NL" dirty="0"/>
              <a:t> </a:t>
            </a:r>
            <a:r>
              <a:rPr lang="nl-NL" dirty="0" err="1"/>
              <a:t>just</a:t>
            </a:r>
            <a:r>
              <a:rPr lang="nl-NL" dirty="0"/>
              <a:t> as </a:t>
            </a:r>
            <a:r>
              <a:rPr lang="nl-NL" dirty="0" err="1"/>
              <a:t>much</a:t>
            </a:r>
            <a:r>
              <a:rPr lang="nl-NL" dirty="0"/>
              <a:t> and have the </a:t>
            </a:r>
            <a:r>
              <a:rPr lang="nl-NL" dirty="0" err="1"/>
              <a:t>same</a:t>
            </a:r>
            <a:r>
              <a:rPr lang="nl-NL" dirty="0"/>
              <a:t> resources as </a:t>
            </a:r>
            <a:r>
              <a:rPr lang="nl-NL" dirty="0" err="1"/>
              <a:t>you</a:t>
            </a:r>
            <a:r>
              <a:rPr lang="nl-NL" dirty="0"/>
              <a:t> do. </a:t>
            </a:r>
          </a:p>
          <a:p>
            <a:r>
              <a:rPr lang="nl-NL" dirty="0" err="1"/>
              <a:t>Therefore</a:t>
            </a:r>
            <a:r>
              <a:rPr lang="nl-NL" dirty="0"/>
              <a:t> we </a:t>
            </a:r>
            <a:r>
              <a:rPr lang="nl-NL" dirty="0" err="1"/>
              <a:t>can’t</a:t>
            </a:r>
            <a:r>
              <a:rPr lang="nl-NL" dirty="0"/>
              <a:t> do </a:t>
            </a:r>
            <a:r>
              <a:rPr lang="nl-NL" dirty="0" err="1"/>
              <a:t>much</a:t>
            </a:r>
            <a:r>
              <a:rPr lang="nl-NL" dirty="0"/>
              <a:t> more </a:t>
            </a:r>
            <a:r>
              <a:rPr lang="nl-NL" dirty="0" err="1"/>
              <a:t>than</a:t>
            </a:r>
            <a:r>
              <a:rPr lang="nl-NL" dirty="0"/>
              <a:t> point </a:t>
            </a:r>
            <a:r>
              <a:rPr lang="nl-NL" dirty="0" err="1"/>
              <a:t>you</a:t>
            </a:r>
            <a:r>
              <a:rPr lang="nl-NL" dirty="0"/>
              <a:t> </a:t>
            </a:r>
            <a:r>
              <a:rPr lang="nl-NL" dirty="0" err="1"/>
              <a:t>towards</a:t>
            </a:r>
            <a:r>
              <a:rPr lang="nl-NL" dirty="0"/>
              <a:t> the website/e-mail </a:t>
            </a:r>
            <a:r>
              <a:rPr lang="nl-NL" dirty="0" err="1"/>
              <a:t>address</a:t>
            </a:r>
            <a:r>
              <a:rPr lang="nl-NL" dirty="0"/>
              <a:t> of the partner university. </a:t>
            </a: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3435281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lang="nl-NL" dirty="0">
                <a:ea typeface="Open Sans"/>
                <a:cs typeface="Open Sans"/>
              </a:rPr>
              <a:t>Language </a:t>
            </a:r>
            <a:r>
              <a:rPr lang="nl-NL" dirty="0" err="1">
                <a:ea typeface="Open Sans"/>
                <a:cs typeface="Open Sans"/>
              </a:rPr>
              <a:t>requirements</a:t>
            </a:r>
            <a:r>
              <a:rPr lang="nl-NL" dirty="0">
                <a:ea typeface="Open Sans"/>
                <a:cs typeface="Open Sans"/>
              </a:rPr>
              <a:t> UB: https://web.ub.edu/en/web/portal-llengues/requirements-erasmus </a:t>
            </a:r>
          </a:p>
          <a:p>
            <a:pPr marL="0" marR="0" lvl="0" indent="0" algn="l" defTabSz="1088502" rtl="0" eaLnBrk="1" fontAlgn="auto" latinLnBrk="0" hangingPunct="1">
              <a:lnSpc>
                <a:spcPct val="100000"/>
              </a:lnSpc>
              <a:spcBef>
                <a:spcPts val="0"/>
              </a:spcBef>
              <a:spcAft>
                <a:spcPts val="0"/>
              </a:spcAft>
              <a:buClrTx/>
              <a:buSzTx/>
              <a:buFontTx/>
              <a:buNone/>
              <a:tabLst/>
              <a:defRPr/>
            </a:pPr>
            <a:r>
              <a:rPr lang="nl-NL" dirty="0">
                <a:ea typeface="Open Sans"/>
                <a:cs typeface="Open Sans"/>
              </a:rPr>
              <a:t>Courses </a:t>
            </a:r>
            <a:r>
              <a:rPr lang="nl-NL" dirty="0" err="1">
                <a:ea typeface="Open Sans"/>
                <a:cs typeface="Open Sans"/>
              </a:rPr>
              <a:t>Lingnan</a:t>
            </a:r>
            <a:r>
              <a:rPr lang="nl-NL" dirty="0">
                <a:ea typeface="Open Sans"/>
                <a:cs typeface="Open Sans"/>
              </a:rPr>
              <a:t>: https://www.ln.edu.hk/oge/faq/incoming.php / https://www.ln.edu.hk/academics/faculty-of-arts</a:t>
            </a:r>
          </a:p>
          <a:p>
            <a:pPr marL="0" marR="0" lvl="0" indent="0" algn="l" defTabSz="1088502" rtl="0" eaLnBrk="1" fontAlgn="auto" latinLnBrk="0" hangingPunct="1">
              <a:lnSpc>
                <a:spcPct val="100000"/>
              </a:lnSpc>
              <a:spcBef>
                <a:spcPts val="0"/>
              </a:spcBef>
              <a:spcAft>
                <a:spcPts val="0"/>
              </a:spcAft>
              <a:buClrTx/>
              <a:buSzTx/>
              <a:buFontTx/>
              <a:buNone/>
              <a:tabLst/>
              <a:defRPr/>
            </a:pPr>
            <a:r>
              <a:rPr lang="nl-NL" dirty="0">
                <a:ea typeface="Open Sans"/>
                <a:cs typeface="Open Sans"/>
              </a:rPr>
              <a:t>Application deadline Iceland: </a:t>
            </a:r>
            <a:r>
              <a:rPr lang="nl-NL" dirty="0" err="1">
                <a:ea typeface="Open Sans"/>
                <a:cs typeface="Open Sans"/>
              </a:rPr>
              <a:t>Fact</a:t>
            </a:r>
            <a:r>
              <a:rPr lang="nl-NL" dirty="0">
                <a:ea typeface="Open Sans"/>
                <a:cs typeface="Open Sans"/>
              </a:rPr>
              <a:t> sheets </a:t>
            </a:r>
            <a:r>
              <a:rPr lang="nl-NL" dirty="0">
                <a:ea typeface="Open Sans"/>
                <a:cs typeface="Open Sans"/>
                <a:sym typeface="Wingdings" panose="05000000000000000000" pitchFamily="2" charset="2"/>
              </a:rPr>
              <a:t> </a:t>
            </a:r>
            <a:r>
              <a:rPr lang="nl-NL" dirty="0">
                <a:ea typeface="Open Sans"/>
                <a:cs typeface="Open Sans"/>
              </a:rPr>
              <a:t>https://www.ru.nl/facultyofarts/io/outgoing-students/study-abroad/destinations/ </a:t>
            </a: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9</a:t>
            </a:fld>
            <a:endParaRPr lang="nl-NL" dirty="0"/>
          </a:p>
        </p:txBody>
      </p:sp>
    </p:spTree>
    <p:extLst>
      <p:ext uri="{BB962C8B-B14F-4D97-AF65-F5344CB8AC3E}">
        <p14:creationId xmlns:p14="http://schemas.microsoft.com/office/powerpoint/2010/main" val="637240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10</a:t>
            </a:fld>
            <a:endParaRPr lang="nl-NL" dirty="0"/>
          </a:p>
        </p:txBody>
      </p:sp>
    </p:spTree>
    <p:extLst>
      <p:ext uri="{BB962C8B-B14F-4D97-AF65-F5344CB8AC3E}">
        <p14:creationId xmlns:p14="http://schemas.microsoft.com/office/powerpoint/2010/main" val="2788032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11</a:t>
            </a:fld>
            <a:endParaRPr lang="nl-NL" dirty="0"/>
          </a:p>
        </p:txBody>
      </p:sp>
    </p:spTree>
    <p:extLst>
      <p:ext uri="{BB962C8B-B14F-4D97-AF65-F5344CB8AC3E}">
        <p14:creationId xmlns:p14="http://schemas.microsoft.com/office/powerpoint/2010/main" val="1168054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customXml" Target="../../customXml/item8.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customXml" Target="../../customXml/item9.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bg>
      <p:bgPr>
        <a:solidFill>
          <a:srgbClr val="E3000B"/>
        </a:solidFill>
        <a:effectLst/>
      </p:bgPr>
    </p:bg>
    <p:spTree>
      <p:nvGrpSpPr>
        <p:cNvPr id="1" name=""/>
        <p:cNvGrpSpPr/>
        <p:nvPr/>
      </p:nvGrpSpPr>
      <p:grpSpPr>
        <a:xfrm>
          <a:off x="0" y="0"/>
          <a:ext cx="0" cy="0"/>
          <a:chOff x="0" y="0"/>
          <a:chExt cx="0" cy="0"/>
        </a:xfrm>
      </p:grpSpPr>
      <p:sp>
        <p:nvSpPr>
          <p:cNvPr id="7"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8"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3" name="Vrije tekstregel voor toelichting (JU-Free)"/>
          <p:cNvSpPr>
            <a:spLocks noGrp="1"/>
          </p:cNvSpPr>
          <p:nvPr>
            <p:ph type="body" sz="quarter" idx="16" hasCustomPrompt="1"/>
          </p:nvPr>
        </p:nvSpPr>
        <p:spPr>
          <a:xfrm>
            <a:off x="939613" y="5018400"/>
            <a:ext cx="9900000" cy="216000"/>
          </a:xfrm>
        </p:spPr>
        <p:txBody>
          <a:bodyPr/>
          <a:lstStyle>
            <a:lvl1pPr marL="0" indent="0">
              <a:spcBef>
                <a:spcPts val="0"/>
              </a:spcBef>
              <a:buNone/>
              <a:defRPr b="0" baseline="0">
                <a:solidFill>
                  <a:schemeClr val="bg1"/>
                </a:solidFill>
              </a:defRPr>
            </a:lvl1pPr>
            <a:lvl2pPr marL="0" indent="0">
              <a:spcBef>
                <a:spcPts val="0"/>
              </a:spcBef>
              <a:buNone/>
              <a:defRPr b="0">
                <a:solidFill>
                  <a:srgbClr val="8C201B"/>
                </a:solidFill>
              </a:defRPr>
            </a:lvl2pPr>
            <a:lvl3pPr marL="0" indent="0">
              <a:spcBef>
                <a:spcPts val="0"/>
              </a:spcBef>
              <a:buFont typeface="Arial" panose="020B0604020202020204" pitchFamily="34" charset="0"/>
              <a:buNone/>
              <a:defRPr b="0">
                <a:solidFill>
                  <a:srgbClr val="8C201B"/>
                </a:solidFill>
              </a:defRPr>
            </a:lvl3pPr>
            <a:lvl4pPr marL="0" indent="0">
              <a:spcBef>
                <a:spcPts val="0"/>
              </a:spcBef>
              <a:buFont typeface="Arial" panose="020B0604020202020204" pitchFamily="34" charset="0"/>
              <a:buNone/>
              <a:defRPr b="0">
                <a:solidFill>
                  <a:srgbClr val="8C201B"/>
                </a:solidFill>
              </a:defRPr>
            </a:lvl4pPr>
            <a:lvl5pPr marL="0" indent="0">
              <a:spcBef>
                <a:spcPts val="0"/>
              </a:spcBef>
              <a:buFont typeface="Arial" panose="020B0604020202020204" pitchFamily="34" charset="0"/>
              <a:buNone/>
              <a:defRPr b="0">
                <a:solidFill>
                  <a:srgbClr val="8C201B"/>
                </a:solidFill>
              </a:defRPr>
            </a:lvl5pPr>
            <a:lvl6pPr marL="0" indent="0">
              <a:spcBef>
                <a:spcPts val="0"/>
              </a:spcBef>
              <a:buFont typeface="Arial" panose="020B0604020202020204" pitchFamily="34" charset="0"/>
              <a:buNone/>
              <a:defRPr b="0">
                <a:solidFill>
                  <a:srgbClr val="8C201B"/>
                </a:solidFill>
              </a:defRPr>
            </a:lvl6pPr>
            <a:lvl7pPr marL="0" indent="0">
              <a:spcBef>
                <a:spcPts val="0"/>
              </a:spcBef>
              <a:buFont typeface="Arial" panose="020B0604020202020204" pitchFamily="34" charset="0"/>
              <a:buNone/>
              <a:defRPr b="0">
                <a:solidFill>
                  <a:srgbClr val="8C201B"/>
                </a:solidFill>
              </a:defRPr>
            </a:lvl7pPr>
            <a:lvl8pPr marL="0" indent="0">
              <a:spcBef>
                <a:spcPts val="0"/>
              </a:spcBef>
              <a:buFont typeface="Arial" panose="020B0604020202020204" pitchFamily="34" charset="0"/>
              <a:buNone/>
              <a:defRPr b="0">
                <a:solidFill>
                  <a:srgbClr val="8C201B"/>
                </a:solidFill>
              </a:defRPr>
            </a:lvl8pPr>
            <a:lvl9pPr marL="0" indent="0">
              <a:spcBef>
                <a:spcPts val="0"/>
              </a:spcBef>
              <a:buFont typeface="Arial" panose="020B0604020202020204" pitchFamily="34" charset="0"/>
              <a:buNone/>
              <a:defRPr b="0">
                <a:solidFill>
                  <a:srgbClr val="8C201B"/>
                </a:solidFill>
              </a:defRPr>
            </a:lvl9pPr>
          </a:lstStyle>
          <a:p>
            <a:pPr lvl="0"/>
            <a:r>
              <a:rPr lang="nl-NL" dirty="0"/>
              <a:t>[Vrije tekstregel voor toelichting]</a:t>
            </a:r>
          </a:p>
        </p:txBody>
      </p:sp>
      <p:sp>
        <p:nvSpPr>
          <p:cNvPr id="12" name="Naam van presentator (JU-Free)"/>
          <p:cNvSpPr>
            <a:spLocks noGrp="1"/>
          </p:cNvSpPr>
          <p:nvPr>
            <p:ph type="body" sz="quarter" idx="15" hasCustomPrompt="1"/>
          </p:nvPr>
        </p:nvSpPr>
        <p:spPr>
          <a:xfrm>
            <a:off x="939613" y="4774496"/>
            <a:ext cx="9900000" cy="216000"/>
          </a:xfrm>
        </p:spPr>
        <p:txBody>
          <a:bodyPr/>
          <a:lstStyle>
            <a:lvl1pPr marL="0" indent="0">
              <a:spcBef>
                <a:spcPts val="0"/>
              </a:spcBef>
              <a:buNone/>
              <a:defRPr b="0" baseline="0">
                <a:solidFill>
                  <a:schemeClr val="bg1"/>
                </a:solidFill>
              </a:defRPr>
            </a:lvl1pPr>
            <a:lvl2pPr marL="0" indent="0">
              <a:spcBef>
                <a:spcPts val="0"/>
              </a:spcBef>
              <a:buNone/>
              <a:defRPr b="0">
                <a:solidFill>
                  <a:srgbClr val="8C201B"/>
                </a:solidFill>
              </a:defRPr>
            </a:lvl2pPr>
            <a:lvl3pPr marL="0" indent="0">
              <a:spcBef>
                <a:spcPts val="0"/>
              </a:spcBef>
              <a:buFont typeface="Arial" panose="020B0604020202020204" pitchFamily="34" charset="0"/>
              <a:buNone/>
              <a:defRPr b="0">
                <a:solidFill>
                  <a:srgbClr val="8C201B"/>
                </a:solidFill>
              </a:defRPr>
            </a:lvl3pPr>
            <a:lvl4pPr marL="0" indent="0">
              <a:spcBef>
                <a:spcPts val="0"/>
              </a:spcBef>
              <a:buFont typeface="Arial" panose="020B0604020202020204" pitchFamily="34" charset="0"/>
              <a:buNone/>
              <a:defRPr b="0">
                <a:solidFill>
                  <a:srgbClr val="8C201B"/>
                </a:solidFill>
              </a:defRPr>
            </a:lvl4pPr>
            <a:lvl5pPr marL="0" indent="0">
              <a:spcBef>
                <a:spcPts val="0"/>
              </a:spcBef>
              <a:buFont typeface="Arial" panose="020B0604020202020204" pitchFamily="34" charset="0"/>
              <a:buNone/>
              <a:defRPr b="0">
                <a:solidFill>
                  <a:srgbClr val="8C201B"/>
                </a:solidFill>
              </a:defRPr>
            </a:lvl5pPr>
            <a:lvl6pPr marL="0" indent="0">
              <a:spcBef>
                <a:spcPts val="0"/>
              </a:spcBef>
              <a:buFont typeface="Arial" panose="020B0604020202020204" pitchFamily="34" charset="0"/>
              <a:buNone/>
              <a:defRPr b="0">
                <a:solidFill>
                  <a:srgbClr val="8C201B"/>
                </a:solidFill>
              </a:defRPr>
            </a:lvl6pPr>
            <a:lvl7pPr marL="0" indent="0">
              <a:spcBef>
                <a:spcPts val="0"/>
              </a:spcBef>
              <a:buFont typeface="Arial" panose="020B0604020202020204" pitchFamily="34" charset="0"/>
              <a:buNone/>
              <a:defRPr b="0">
                <a:solidFill>
                  <a:srgbClr val="8C201B"/>
                </a:solidFill>
              </a:defRPr>
            </a:lvl7pPr>
            <a:lvl8pPr marL="0" indent="0">
              <a:spcBef>
                <a:spcPts val="0"/>
              </a:spcBef>
              <a:buFont typeface="Arial" panose="020B0604020202020204" pitchFamily="34" charset="0"/>
              <a:buNone/>
              <a:defRPr b="0">
                <a:solidFill>
                  <a:srgbClr val="8C201B"/>
                </a:solidFill>
              </a:defRPr>
            </a:lvl8pPr>
            <a:lvl9pPr marL="0" indent="0">
              <a:spcBef>
                <a:spcPts val="0"/>
              </a:spcBef>
              <a:buFont typeface="Arial" panose="020B0604020202020204" pitchFamily="34" charset="0"/>
              <a:buNone/>
              <a:defRPr b="0">
                <a:solidFill>
                  <a:srgbClr val="8C201B"/>
                </a:solidFill>
              </a:defRPr>
            </a:lvl9pPr>
          </a:lstStyle>
          <a:p>
            <a:pPr lvl="0"/>
            <a:r>
              <a:rPr lang="nl-NL" dirty="0"/>
              <a:t>[Eventueel naam van presentator]</a:t>
            </a:r>
          </a:p>
        </p:txBody>
      </p:sp>
      <p:sp>
        <p:nvSpPr>
          <p:cNvPr id="11" name="Datum van presentatie (JU-Free)"/>
          <p:cNvSpPr>
            <a:spLocks noGrp="1"/>
          </p:cNvSpPr>
          <p:nvPr>
            <p:ph type="body" sz="quarter" idx="14" hasCustomPrompt="1"/>
          </p:nvPr>
        </p:nvSpPr>
        <p:spPr>
          <a:xfrm>
            <a:off x="939613" y="4528107"/>
            <a:ext cx="9900000" cy="216000"/>
          </a:xfrm>
        </p:spPr>
        <p:txBody>
          <a:bodyPr/>
          <a:lstStyle>
            <a:lvl1pPr marL="0" indent="0">
              <a:spcBef>
                <a:spcPts val="0"/>
              </a:spcBef>
              <a:buNone/>
              <a:defRPr b="0" baseline="0">
                <a:solidFill>
                  <a:schemeClr val="bg1"/>
                </a:solidFill>
              </a:defRPr>
            </a:lvl1pPr>
            <a:lvl2pPr marL="0" indent="0">
              <a:spcBef>
                <a:spcPts val="0"/>
              </a:spcBef>
              <a:buNone/>
              <a:defRPr b="0">
                <a:solidFill>
                  <a:srgbClr val="8C201B"/>
                </a:solidFill>
              </a:defRPr>
            </a:lvl2pPr>
            <a:lvl3pPr marL="0" indent="0">
              <a:spcBef>
                <a:spcPts val="0"/>
              </a:spcBef>
              <a:buFont typeface="Arial" panose="020B0604020202020204" pitchFamily="34" charset="0"/>
              <a:buNone/>
              <a:defRPr b="0">
                <a:solidFill>
                  <a:srgbClr val="8C201B"/>
                </a:solidFill>
              </a:defRPr>
            </a:lvl3pPr>
            <a:lvl4pPr marL="0" indent="0">
              <a:spcBef>
                <a:spcPts val="0"/>
              </a:spcBef>
              <a:buFont typeface="Arial" panose="020B0604020202020204" pitchFamily="34" charset="0"/>
              <a:buNone/>
              <a:defRPr b="0">
                <a:solidFill>
                  <a:srgbClr val="8C201B"/>
                </a:solidFill>
                <a:latin typeface="+mn-lt"/>
              </a:defRPr>
            </a:lvl4pPr>
            <a:lvl5pPr marL="0" indent="0">
              <a:spcBef>
                <a:spcPts val="0"/>
              </a:spcBef>
              <a:buFont typeface="Arial" panose="020B0604020202020204" pitchFamily="34" charset="0"/>
              <a:buNone/>
              <a:defRPr b="0">
                <a:solidFill>
                  <a:srgbClr val="8C201B"/>
                </a:solidFill>
              </a:defRPr>
            </a:lvl5pPr>
            <a:lvl6pPr marL="0" indent="0">
              <a:spcBef>
                <a:spcPts val="0"/>
              </a:spcBef>
              <a:buFont typeface="Arial" panose="020B0604020202020204" pitchFamily="34" charset="0"/>
              <a:buNone/>
              <a:defRPr b="0">
                <a:solidFill>
                  <a:srgbClr val="8C201B"/>
                </a:solidFill>
              </a:defRPr>
            </a:lvl6pPr>
            <a:lvl7pPr marL="0" indent="0">
              <a:spcBef>
                <a:spcPts val="0"/>
              </a:spcBef>
              <a:buFont typeface="Arial" panose="020B0604020202020204" pitchFamily="34" charset="0"/>
              <a:buNone/>
              <a:defRPr b="0">
                <a:solidFill>
                  <a:srgbClr val="8C201B"/>
                </a:solidFill>
              </a:defRPr>
            </a:lvl7pPr>
            <a:lvl8pPr marL="0" indent="0">
              <a:spcBef>
                <a:spcPts val="0"/>
              </a:spcBef>
              <a:buFont typeface="Arial" panose="020B0604020202020204" pitchFamily="34" charset="0"/>
              <a:buNone/>
              <a:defRPr b="0">
                <a:solidFill>
                  <a:srgbClr val="8C201B"/>
                </a:solidFill>
              </a:defRPr>
            </a:lvl8pPr>
            <a:lvl9pPr marL="0" indent="0">
              <a:spcBef>
                <a:spcPts val="0"/>
              </a:spcBef>
              <a:buFont typeface="Arial" panose="020B0604020202020204" pitchFamily="34" charset="0"/>
              <a:buNone/>
              <a:defRPr b="0">
                <a:solidFill>
                  <a:srgbClr val="8C201B"/>
                </a:solidFill>
              </a:defRPr>
            </a:lvl9pPr>
          </a:lstStyle>
          <a:p>
            <a:pPr lvl="0"/>
            <a:r>
              <a:rPr lang="nl-NL" dirty="0"/>
              <a:t>[Datum van presentatie]</a:t>
            </a:r>
          </a:p>
          <a:p>
            <a:pPr lvl="0"/>
            <a:r>
              <a:rPr lang="nl-NL" dirty="0"/>
              <a:t>JU-LEVEL1=Standaard</a:t>
            </a:r>
          </a:p>
        </p:txBody>
      </p:sp>
      <p:sp>
        <p:nvSpPr>
          <p:cNvPr id="6" name="Tijdelijke aanduiding voor Title 2 niveaus (JU-Free)"/>
          <p:cNvSpPr>
            <a:spLocks noGrp="1"/>
          </p:cNvSpPr>
          <p:nvPr>
            <p:ph type="body" sz="quarter" idx="13" hasCustomPrompt="1"/>
          </p:nvPr>
        </p:nvSpPr>
        <p:spPr>
          <a:xfrm>
            <a:off x="863545" y="512677"/>
            <a:ext cx="10080000" cy="3647900"/>
          </a:xfrm>
        </p:spPr>
        <p:txBody>
          <a:bodyPr anchor="b"/>
          <a:lstStyle>
            <a:lvl1pPr marL="0" indent="0">
              <a:lnSpc>
                <a:spcPct val="85000"/>
              </a:lnSpc>
              <a:spcBef>
                <a:spcPts val="0"/>
              </a:spcBef>
              <a:buNone/>
              <a:defRPr sz="6800" b="0">
                <a:solidFill>
                  <a:schemeClr val="bg1"/>
                </a:solidFill>
                <a:latin typeface="+mj-lt"/>
              </a:defRPr>
            </a:lvl1pPr>
            <a:lvl2pPr marL="0" indent="0">
              <a:lnSpc>
                <a:spcPct val="85000"/>
              </a:lnSpc>
              <a:spcBef>
                <a:spcPts val="0"/>
              </a:spcBef>
              <a:buNone/>
              <a:defRPr sz="6800" b="0"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6pPr>
            <a:lvl7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7pPr>
            <a:lvl8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8pPr>
            <a:lvl9pPr marL="0" indent="0">
              <a:lnSpc>
                <a:spcPct val="85000"/>
              </a:lnSpc>
              <a:spcBef>
                <a:spcPts val="0"/>
              </a:spcBef>
              <a:buFont typeface="Arial" panose="020B0604020202020204" pitchFamily="34" charset="0"/>
              <a:buNone/>
              <a:defRPr sz="6800" b="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83525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ard">
    <p:bg>
      <p:bgPr>
        <a:solidFill>
          <a:srgbClr val="F2F2F2"/>
        </a:solidFill>
        <a:effectLst/>
      </p:bgPr>
    </p:bg>
    <p:spTree>
      <p:nvGrpSpPr>
        <p:cNvPr id="1" name=""/>
        <p:cNvGrpSpPr/>
        <p:nvPr/>
      </p:nvGrpSpPr>
      <p:grpSpPr>
        <a:xfrm>
          <a:off x="0" y="0"/>
          <a:ext cx="0" cy="0"/>
          <a:chOff x="0" y="0"/>
          <a:chExt cx="0" cy="0"/>
        </a:xfrm>
      </p:grpSpPr>
      <p:sp>
        <p:nvSpPr>
          <p:cNvPr id="11" name="Achtergrondvlak"/>
          <p:cNvSpPr>
            <a:spLocks noSelect="1"/>
          </p:cNvSpPr>
          <p:nvPr userDrawn="1"/>
        </p:nvSpPr>
        <p:spPr>
          <a:xfrm>
            <a:off x="864000" y="1484784"/>
            <a:ext cx="10440000" cy="4716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Content Placeholder 2 (JU-Free)"/>
          <p:cNvSpPr>
            <a:spLocks noGrp="1"/>
          </p:cNvSpPr>
          <p:nvPr>
            <p:ph idx="1" hasCustomPrompt="1"/>
          </p:nvPr>
        </p:nvSpPr>
        <p:spPr bwMode="gray">
          <a:xfrm>
            <a:off x="1066027" y="1773930"/>
            <a:ext cx="10062000" cy="4212000"/>
          </a:xfrm>
        </p:spPr>
        <p:txBody>
          <a:bodyPr/>
          <a:lstStyle>
            <a:lvl1pPr>
              <a:defRPr baseline="0"/>
            </a:lvl1pPr>
          </a:lstStyle>
          <a:p>
            <a:pPr lvl="0"/>
            <a:r>
              <a:rPr lang="nl-NL" dirty="0"/>
              <a:t>[Tekst 2-kolomsindeling]</a:t>
            </a:r>
          </a:p>
          <a:p>
            <a:pPr lvl="0"/>
            <a:r>
              <a:rPr lang="nl-NL" dirty="0"/>
              <a:t>JU-LEVEL1=Standaard</a:t>
            </a:r>
          </a:p>
          <a:p>
            <a:pPr lvl="1"/>
            <a:r>
              <a:rPr lang="nl-NL" dirty="0"/>
              <a:t>JU-LEVEL2=</a:t>
            </a:r>
            <a:r>
              <a:rPr lang="nl-NL" noProof="1"/>
              <a:t> Opsomming 2e niveau</a:t>
            </a:r>
            <a:endParaRPr lang="nl-NL" dirty="0"/>
          </a:p>
          <a:p>
            <a:pPr lvl="2"/>
            <a:r>
              <a:rPr lang="nl-NL" dirty="0"/>
              <a:t>JU-LEVEL3=</a:t>
            </a:r>
            <a:r>
              <a:rPr lang="nl-NL" noProof="1"/>
              <a:t> Opsomming nummer 1e niveau</a:t>
            </a:r>
            <a:endParaRPr lang="nl-NL" dirty="0"/>
          </a:p>
          <a:p>
            <a:pPr lvl="3"/>
            <a:r>
              <a:rPr lang="nl-NL" dirty="0"/>
              <a:t>JU-LEVEL4=Kop</a:t>
            </a:r>
          </a:p>
          <a:p>
            <a:pPr lvl="4"/>
            <a:r>
              <a:rPr lang="nl-NL" dirty="0"/>
              <a:t>JU-LEVEL5=Basistekst</a:t>
            </a:r>
          </a:p>
          <a:p>
            <a:pPr lvl="5"/>
            <a:r>
              <a:rPr lang="nl-NL" dirty="0"/>
              <a:t>JU-LEVEL6=Zwevend 1e niveau</a:t>
            </a:r>
          </a:p>
          <a:p>
            <a:pPr lvl="6"/>
            <a:r>
              <a:rPr lang="nl-NL" dirty="0"/>
              <a:t>JU-LEVEL7=Zwevend 2e niveau</a:t>
            </a:r>
          </a:p>
          <a:p>
            <a:pPr lvl="0"/>
            <a:endParaRPr lang="nl-NL" noProof="1"/>
          </a:p>
        </p:txBody>
      </p:sp>
      <p:sp>
        <p:nvSpPr>
          <p:cNvPr id="7" name="Frame date 6 (JU-Free)"/>
          <p:cNvSpPr>
            <a:spLocks noGrp="1"/>
          </p:cNvSpPr>
          <p:nvPr>
            <p:ph type="dt" sz="half" idx="10"/>
          </p:nvPr>
        </p:nvSpPr>
        <p:spPr/>
        <p:txBody>
          <a:bodyPr/>
          <a:lstStyle/>
          <a:p>
            <a:fld id="{3173DE11-90EF-4400-A6F5-8A2DCCBD9698}" type="datetime4">
              <a:rPr lang="nl-NL" noProof="1" smtClean="0"/>
              <a:t>11 november 2025</a:t>
            </a:fld>
            <a:endParaRPr lang="nl-NL" noProof="1"/>
          </a:p>
        </p:txBody>
      </p:sp>
      <p:sp>
        <p:nvSpPr>
          <p:cNvPr id="8" name="Footer Placeholder 7 (JU-Free)"/>
          <p:cNvSpPr>
            <a:spLocks noGrp="1"/>
          </p:cNvSpPr>
          <p:nvPr>
            <p:ph type="ftr" sz="quarter" idx="11"/>
          </p:nvPr>
        </p:nvSpPr>
        <p:spPr/>
        <p:txBody>
          <a:bodyPr/>
          <a:lstStyle/>
          <a:p>
            <a:r>
              <a:rPr lang="nl-NL" noProof="1"/>
              <a:t>[Voettekst]</a:t>
            </a:r>
          </a:p>
        </p:txBody>
      </p:sp>
      <p:sp>
        <p:nvSpPr>
          <p:cNvPr id="9" name="Placeholdernummer 8 (JU-Free)"/>
          <p:cNvSpPr>
            <a:spLocks noGrp="1"/>
          </p:cNvSpPr>
          <p:nvPr>
            <p:ph type="sldNum" sz="quarter" idx="12"/>
          </p:nvPr>
        </p:nvSpPr>
        <p:spPr/>
        <p:txBody>
          <a:bodyPr/>
          <a:lstStyle/>
          <a:p>
            <a:r>
              <a:rPr lang="nl-NL" noProof="1"/>
              <a:t>| </a:t>
            </a:r>
            <a:fld id="{1336C48C-F87C-4E4B-81EF-5027B17D1F61}" type="slidenum">
              <a:rPr lang="nl-NL" noProof="1" smtClean="0"/>
              <a:pPr/>
              <a:t>‹nr.›</a:t>
            </a:fld>
            <a:endParaRPr lang="nl-NL" noProof="1"/>
          </a:p>
        </p:txBody>
      </p:sp>
      <p:sp>
        <p:nvSpPr>
          <p:cNvPr id="2" name="Title 1 (JU-Free)"/>
          <p:cNvSpPr>
            <a:spLocks noGrp="1"/>
          </p:cNvSpPr>
          <p:nvPr>
            <p:ph type="title" hasCustomPrompt="1"/>
          </p:nvPr>
        </p:nvSpPr>
        <p:spPr bwMode="gray">
          <a:xfrm>
            <a:off x="864000" y="895740"/>
            <a:ext cx="10440000" cy="288000"/>
          </a:xfrm>
        </p:spPr>
        <p:txBody>
          <a:bodyPr/>
          <a:lstStyle>
            <a:lvl1pPr>
              <a:defRPr sz="2000"/>
            </a:lvl1pPr>
          </a:lstStyle>
          <a:p>
            <a:r>
              <a:rPr lang="nl-NL" noProof="1"/>
              <a:t>[Titel]</a:t>
            </a:r>
          </a:p>
        </p:txBody>
      </p:sp>
      <p:sp>
        <p:nvSpPr>
          <p:cNvPr id="10" name="Kopregel (JU-Free)"/>
          <p:cNvSpPr>
            <a:spLocks noGrp="1"/>
          </p:cNvSpPr>
          <p:nvPr>
            <p:ph type="body" sz="quarter" idx="1002" hasCustomPrompt="1"/>
          </p:nvPr>
        </p:nvSpPr>
        <p:spPr>
          <a:xfrm>
            <a:off x="864000" y="680400"/>
            <a:ext cx="10463213" cy="216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Tree>
    <p:extLst>
      <p:ext uri="{BB962C8B-B14F-4D97-AF65-F5344CB8AC3E}">
        <p14:creationId xmlns:p14="http://schemas.microsoft.com/office/powerpoint/2010/main" val="3553092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en kader (2)">
    <p:bg>
      <p:bgPr>
        <a:solidFill>
          <a:srgbClr val="F2F2F2"/>
        </a:solidFill>
        <a:effectLst/>
      </p:bgPr>
    </p:bg>
    <p:spTree>
      <p:nvGrpSpPr>
        <p:cNvPr id="1" name=""/>
        <p:cNvGrpSpPr/>
        <p:nvPr/>
      </p:nvGrpSpPr>
      <p:grpSpPr>
        <a:xfrm>
          <a:off x="0" y="0"/>
          <a:ext cx="0" cy="0"/>
          <a:chOff x="0" y="0"/>
          <a:chExt cx="0" cy="0"/>
        </a:xfrm>
      </p:grpSpPr>
      <p:sp>
        <p:nvSpPr>
          <p:cNvPr id="11" name="Achtergrondvlak"/>
          <p:cNvSpPr>
            <a:spLocks noSelect="1"/>
          </p:cNvSpPr>
          <p:nvPr userDrawn="1"/>
        </p:nvSpPr>
        <p:spPr>
          <a:xfrm>
            <a:off x="864000" y="1484784"/>
            <a:ext cx="10440000" cy="4716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Frame date 6 (JU-Free)"/>
          <p:cNvSpPr>
            <a:spLocks noGrp="1"/>
          </p:cNvSpPr>
          <p:nvPr>
            <p:ph type="dt" sz="half" idx="10"/>
          </p:nvPr>
        </p:nvSpPr>
        <p:spPr/>
        <p:txBody>
          <a:bodyPr/>
          <a:lstStyle/>
          <a:p>
            <a:fld id="{3173DE11-90EF-4400-A6F5-8A2DCCBD9698}" type="datetime4">
              <a:rPr lang="nl-NL" noProof="1" smtClean="0"/>
              <a:t>11 november 2025</a:t>
            </a:fld>
            <a:endParaRPr lang="nl-NL" noProof="1"/>
          </a:p>
        </p:txBody>
      </p:sp>
      <p:sp>
        <p:nvSpPr>
          <p:cNvPr id="8" name="Footer Placeholder 7 (JU-Free)"/>
          <p:cNvSpPr>
            <a:spLocks noGrp="1"/>
          </p:cNvSpPr>
          <p:nvPr>
            <p:ph type="ftr" sz="quarter" idx="11"/>
          </p:nvPr>
        </p:nvSpPr>
        <p:spPr/>
        <p:txBody>
          <a:bodyPr/>
          <a:lstStyle/>
          <a:p>
            <a:r>
              <a:rPr lang="nl-NL" noProof="1"/>
              <a:t>[Voettekst]</a:t>
            </a:r>
          </a:p>
        </p:txBody>
      </p:sp>
      <p:sp>
        <p:nvSpPr>
          <p:cNvPr id="9" name="Placeholdernummer 8 (JU-Free)"/>
          <p:cNvSpPr>
            <a:spLocks noGrp="1"/>
          </p:cNvSpPr>
          <p:nvPr>
            <p:ph type="sldNum" sz="quarter" idx="12"/>
          </p:nvPr>
        </p:nvSpPr>
        <p:spPr/>
        <p:txBody>
          <a:bodyPr/>
          <a:lstStyle/>
          <a:p>
            <a:r>
              <a:rPr lang="nl-NL" noProof="1"/>
              <a:t>| </a:t>
            </a:r>
            <a:fld id="{1336C48C-F87C-4E4B-81EF-5027B17D1F61}" type="slidenum">
              <a:rPr lang="nl-NL" noProof="1" smtClean="0"/>
              <a:pPr/>
              <a:t>‹nr.›</a:t>
            </a:fld>
            <a:endParaRPr lang="nl-NL" noProof="1"/>
          </a:p>
        </p:txBody>
      </p:sp>
      <p:sp>
        <p:nvSpPr>
          <p:cNvPr id="13" name="Content Placeholder R (JU-Free)"/>
          <p:cNvSpPr>
            <a:spLocks noGrp="1"/>
          </p:cNvSpPr>
          <p:nvPr>
            <p:ph idx="1004" hasCustomPrompt="1"/>
          </p:nvPr>
        </p:nvSpPr>
        <p:spPr bwMode="gray">
          <a:xfrm>
            <a:off x="6638827" y="1773930"/>
            <a:ext cx="4489200" cy="4212000"/>
          </a:xfrm>
        </p:spPr>
        <p:txBody>
          <a:bodyPr/>
          <a:lstStyle>
            <a:lvl1pPr>
              <a:defRPr baseline="0"/>
            </a:lvl1pPr>
          </a:lstStyle>
          <a:p>
            <a:pPr lvl="0"/>
            <a:r>
              <a:rPr lang="nl-NL" dirty="0"/>
              <a:t>[Tekst 2-kolomsindeling]</a:t>
            </a:r>
          </a:p>
        </p:txBody>
      </p:sp>
      <p:sp>
        <p:nvSpPr>
          <p:cNvPr id="12" name="Content Placeholder L (JU-Free)"/>
          <p:cNvSpPr>
            <a:spLocks noGrp="1"/>
          </p:cNvSpPr>
          <p:nvPr>
            <p:ph idx="1003" hasCustomPrompt="1"/>
          </p:nvPr>
        </p:nvSpPr>
        <p:spPr bwMode="gray">
          <a:xfrm>
            <a:off x="1066027" y="1773930"/>
            <a:ext cx="4489200" cy="4212000"/>
          </a:xfrm>
        </p:spPr>
        <p:txBody>
          <a:bodyPr/>
          <a:lstStyle>
            <a:lvl1pPr>
              <a:defRPr baseline="0"/>
            </a:lvl1pPr>
          </a:lstStyle>
          <a:p>
            <a:pPr lvl="0"/>
            <a:r>
              <a:rPr lang="nl-NL" dirty="0"/>
              <a:t>[Tekst 2-kolomsindeling]</a:t>
            </a:r>
          </a:p>
          <a:p>
            <a:pPr lvl="0"/>
            <a:r>
              <a:rPr lang="nl-NL" dirty="0"/>
              <a:t>JU-LEVEL1=Standaard</a:t>
            </a:r>
          </a:p>
          <a:p>
            <a:pPr lvl="1"/>
            <a:r>
              <a:rPr lang="nl-NL" dirty="0"/>
              <a:t>JU-LEVEL2=</a:t>
            </a:r>
            <a:r>
              <a:rPr lang="nl-NL" noProof="1"/>
              <a:t> Opsomming 2e niveau</a:t>
            </a:r>
            <a:endParaRPr lang="nl-NL" dirty="0"/>
          </a:p>
          <a:p>
            <a:pPr lvl="2"/>
            <a:r>
              <a:rPr lang="nl-NL" dirty="0"/>
              <a:t>JU-LEVEL3=</a:t>
            </a:r>
            <a:r>
              <a:rPr lang="nl-NL" noProof="1"/>
              <a:t> Opsomming nummer 1e niveau</a:t>
            </a:r>
            <a:endParaRPr lang="nl-NL" dirty="0"/>
          </a:p>
          <a:p>
            <a:pPr lvl="3"/>
            <a:r>
              <a:rPr lang="nl-NL" dirty="0"/>
              <a:t>JU-LEVEL4=Kop</a:t>
            </a:r>
          </a:p>
          <a:p>
            <a:pPr lvl="4"/>
            <a:r>
              <a:rPr lang="nl-NL" dirty="0"/>
              <a:t>JU-LEVEL5=Basistekst</a:t>
            </a:r>
          </a:p>
          <a:p>
            <a:pPr lvl="5"/>
            <a:r>
              <a:rPr lang="nl-NL" dirty="0"/>
              <a:t>JU-LEVEL6=Zwevend 1e niveau</a:t>
            </a:r>
          </a:p>
          <a:p>
            <a:pPr lvl="6"/>
            <a:r>
              <a:rPr lang="nl-NL" dirty="0"/>
              <a:t>JU-LEVEL7=Zwevend 2e niveau</a:t>
            </a:r>
          </a:p>
          <a:p>
            <a:pPr lvl="0"/>
            <a:endParaRPr lang="nl-NL" noProof="1"/>
          </a:p>
        </p:txBody>
      </p:sp>
      <p:sp>
        <p:nvSpPr>
          <p:cNvPr id="2" name="Title 1 (JU-Free)"/>
          <p:cNvSpPr>
            <a:spLocks noGrp="1"/>
          </p:cNvSpPr>
          <p:nvPr>
            <p:ph type="title" hasCustomPrompt="1"/>
          </p:nvPr>
        </p:nvSpPr>
        <p:spPr bwMode="gray">
          <a:xfrm>
            <a:off x="864000" y="895740"/>
            <a:ext cx="10440000" cy="288000"/>
          </a:xfrm>
        </p:spPr>
        <p:txBody>
          <a:bodyPr/>
          <a:lstStyle>
            <a:lvl1pPr>
              <a:defRPr sz="2000"/>
            </a:lvl1pPr>
          </a:lstStyle>
          <a:p>
            <a:r>
              <a:rPr lang="nl-NL" noProof="1"/>
              <a:t>[Titel]</a:t>
            </a:r>
          </a:p>
        </p:txBody>
      </p:sp>
      <p:sp>
        <p:nvSpPr>
          <p:cNvPr id="10" name="Kopregel (JU-Free)"/>
          <p:cNvSpPr>
            <a:spLocks noGrp="1"/>
          </p:cNvSpPr>
          <p:nvPr>
            <p:ph type="body" sz="quarter" idx="1002" hasCustomPrompt="1"/>
          </p:nvPr>
        </p:nvSpPr>
        <p:spPr>
          <a:xfrm>
            <a:off x="864000" y="680400"/>
            <a:ext cx="10463213" cy="216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Tree>
    <p:extLst>
      <p:ext uri="{BB962C8B-B14F-4D97-AF65-F5344CB8AC3E}">
        <p14:creationId xmlns:p14="http://schemas.microsoft.com/office/powerpoint/2010/main" val="278817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fbeelding wit vlak">
    <p:spTree>
      <p:nvGrpSpPr>
        <p:cNvPr id="1" name=""/>
        <p:cNvGrpSpPr/>
        <p:nvPr/>
      </p:nvGrpSpPr>
      <p:grpSpPr>
        <a:xfrm>
          <a:off x="0" y="0"/>
          <a:ext cx="0" cy="0"/>
          <a:chOff x="0" y="0"/>
          <a:chExt cx="0" cy="0"/>
        </a:xfrm>
      </p:grpSpPr>
      <p:sp>
        <p:nvSpPr>
          <p:cNvPr id="145" name="Vrije vorm: vorm 144">
            <a:extLst>
              <a:ext uri="{FF2B5EF4-FFF2-40B4-BE49-F238E27FC236}">
                <a16:creationId xmlns:a16="http://schemas.microsoft.com/office/drawing/2014/main" id="{754E9131-9796-4B0B-A865-083D147B392E}"/>
              </a:ext>
            </a:extLst>
          </p:cNvPr>
          <p:cNvSpPr>
            <a:spLocks noSelect="1"/>
          </p:cNvSpPr>
          <p:nvPr userDrawn="1"/>
        </p:nvSpPr>
        <p:spPr bwMode="auto">
          <a:xfrm>
            <a:off x="4578351" y="6502400"/>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FFFFFF"/>
          </a:solidFill>
          <a:ln w="9525">
            <a:solidFill>
              <a:srgbClr val="FFFFFF"/>
            </a:solidFill>
          </a:ln>
        </p:spPr>
        <p:txBody>
          <a:bodyPr vert="horz" wrap="square" lIns="91440" tIns="45720" rIns="91440" bIns="45720" numCol="1" anchor="t" anchorCtr="0" compatLnSpc="1">
            <a:prstTxWarp prst="textNoShape">
              <a:avLst/>
            </a:prstTxWarp>
            <a:noAutofit/>
          </a:bodyPr>
          <a:lstStyle/>
          <a:p>
            <a:endParaRPr lang="nl-NL"/>
          </a:p>
        </p:txBody>
      </p:sp>
      <p:sp>
        <p:nvSpPr>
          <p:cNvPr id="146" name="Vrije vorm: vorm 145">
            <a:extLst>
              <a:ext uri="{FF2B5EF4-FFF2-40B4-BE49-F238E27FC236}">
                <a16:creationId xmlns:a16="http://schemas.microsoft.com/office/drawing/2014/main" id="{B997C24F-7213-4041-B645-BD0D1D2A27A7}"/>
              </a:ext>
            </a:extLst>
          </p:cNvPr>
          <p:cNvSpPr>
            <a:spLocks noSelect="1"/>
          </p:cNvSpPr>
          <p:nvPr userDrawn="1"/>
        </p:nvSpPr>
        <p:spPr bwMode="auto">
          <a:xfrm>
            <a:off x="5966129" y="6362701"/>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noAutofit/>
          </a:bodyPr>
          <a:lstStyle/>
          <a:p>
            <a:endParaRPr lang="nl-NL"/>
          </a:p>
        </p:txBody>
      </p:sp>
      <p:sp>
        <p:nvSpPr>
          <p:cNvPr id="118" name="Placeholder (JU-Free)">
            <a:extLst>
              <a:ext uri="{FF2B5EF4-FFF2-40B4-BE49-F238E27FC236}">
                <a16:creationId xmlns:a16="http://schemas.microsoft.com/office/drawing/2014/main" id="{620FC3B0-4963-4F3B-89E4-07835CB27B52}"/>
              </a:ext>
            </a:extLst>
          </p:cNvPr>
          <p:cNvSpPr>
            <a:spLocks noGrp="1"/>
          </p:cNvSpPr>
          <p:nvPr>
            <p:ph type="pic" sz="quarter" idx="10" hasCustomPrompt="1"/>
          </p:nvPr>
        </p:nvSpPr>
        <p:spPr>
          <a:xfrm>
            <a:off x="0" y="0"/>
            <a:ext cx="12193200" cy="6858000"/>
          </a:xfrm>
          <a:custGeom>
            <a:avLst/>
            <a:gdLst>
              <a:gd name="connsiteX0" fmla="*/ 6145743 w 12193200"/>
              <a:gd name="connsiteY0" fmla="*/ 6690331 h 6858000"/>
              <a:gd name="connsiteX1" fmla="*/ 6144231 w 12193200"/>
              <a:gd name="connsiteY1" fmla="*/ 6693960 h 6858000"/>
              <a:gd name="connsiteX2" fmla="*/ 6148162 w 12193200"/>
              <a:gd name="connsiteY2" fmla="*/ 6695471 h 6858000"/>
              <a:gd name="connsiteX3" fmla="*/ 6149371 w 12193200"/>
              <a:gd name="connsiteY3" fmla="*/ 6691843 h 6858000"/>
              <a:gd name="connsiteX4" fmla="*/ 6145743 w 12193200"/>
              <a:gd name="connsiteY4" fmla="*/ 6690331 h 6858000"/>
              <a:gd name="connsiteX5" fmla="*/ 6088065 w 12193200"/>
              <a:gd name="connsiteY5" fmla="*/ 6686551 h 6858000"/>
              <a:gd name="connsiteX6" fmla="*/ 6088065 w 12193200"/>
              <a:gd name="connsiteY6" fmla="*/ 6688139 h 6858000"/>
              <a:gd name="connsiteX7" fmla="*/ 6089652 w 12193200"/>
              <a:gd name="connsiteY7" fmla="*/ 6689726 h 6858000"/>
              <a:gd name="connsiteX8" fmla="*/ 6086477 w 12193200"/>
              <a:gd name="connsiteY8" fmla="*/ 6710364 h 6858000"/>
              <a:gd name="connsiteX9" fmla="*/ 6084889 w 12193200"/>
              <a:gd name="connsiteY9" fmla="*/ 6711952 h 6858000"/>
              <a:gd name="connsiteX10" fmla="*/ 6084889 w 12193200"/>
              <a:gd name="connsiteY10" fmla="*/ 6713539 h 6858000"/>
              <a:gd name="connsiteX11" fmla="*/ 6092827 w 12193200"/>
              <a:gd name="connsiteY11" fmla="*/ 6713539 h 6858000"/>
              <a:gd name="connsiteX12" fmla="*/ 6092827 w 12193200"/>
              <a:gd name="connsiteY12" fmla="*/ 6711952 h 6858000"/>
              <a:gd name="connsiteX13" fmla="*/ 6091239 w 12193200"/>
              <a:gd name="connsiteY13" fmla="*/ 6710364 h 6858000"/>
              <a:gd name="connsiteX14" fmla="*/ 6092827 w 12193200"/>
              <a:gd name="connsiteY14" fmla="*/ 6696076 h 6858000"/>
              <a:gd name="connsiteX15" fmla="*/ 6107114 w 12193200"/>
              <a:gd name="connsiteY15" fmla="*/ 6713539 h 6858000"/>
              <a:gd name="connsiteX16" fmla="*/ 6110289 w 12193200"/>
              <a:gd name="connsiteY16" fmla="*/ 6713539 h 6858000"/>
              <a:gd name="connsiteX17" fmla="*/ 6108702 w 12193200"/>
              <a:gd name="connsiteY17" fmla="*/ 6691314 h 6858000"/>
              <a:gd name="connsiteX18" fmla="*/ 6108702 w 12193200"/>
              <a:gd name="connsiteY18" fmla="*/ 6689726 h 6858000"/>
              <a:gd name="connsiteX19" fmla="*/ 6108702 w 12193200"/>
              <a:gd name="connsiteY19" fmla="*/ 6688139 h 6858000"/>
              <a:gd name="connsiteX20" fmla="*/ 6103939 w 12193200"/>
              <a:gd name="connsiteY20" fmla="*/ 6688139 h 6858000"/>
              <a:gd name="connsiteX21" fmla="*/ 6103939 w 12193200"/>
              <a:gd name="connsiteY21" fmla="*/ 6689726 h 6858000"/>
              <a:gd name="connsiteX22" fmla="*/ 6105527 w 12193200"/>
              <a:gd name="connsiteY22" fmla="*/ 6691314 h 6858000"/>
              <a:gd name="connsiteX23" fmla="*/ 6107114 w 12193200"/>
              <a:gd name="connsiteY23" fmla="*/ 6705602 h 6858000"/>
              <a:gd name="connsiteX24" fmla="*/ 6092827 w 12193200"/>
              <a:gd name="connsiteY24" fmla="*/ 6688139 h 6858000"/>
              <a:gd name="connsiteX25" fmla="*/ 6132983 w 12193200"/>
              <a:gd name="connsiteY25" fmla="*/ 6684963 h 6858000"/>
              <a:gd name="connsiteX26" fmla="*/ 6126164 w 12193200"/>
              <a:gd name="connsiteY26" fmla="*/ 6685916 h 6858000"/>
              <a:gd name="connsiteX27" fmla="*/ 6115123 w 12193200"/>
              <a:gd name="connsiteY27" fmla="*/ 6702426 h 6858000"/>
              <a:gd name="connsiteX28" fmla="*/ 6132009 w 12193200"/>
              <a:gd name="connsiteY28" fmla="*/ 6711951 h 6858000"/>
              <a:gd name="connsiteX29" fmla="*/ 6140451 w 12193200"/>
              <a:gd name="connsiteY29" fmla="*/ 6706553 h 6858000"/>
              <a:gd name="connsiteX30" fmla="*/ 6138503 w 12193200"/>
              <a:gd name="connsiteY30" fmla="*/ 6700838 h 6858000"/>
              <a:gd name="connsiteX31" fmla="*/ 6137854 w 12193200"/>
              <a:gd name="connsiteY31" fmla="*/ 6700838 h 6858000"/>
              <a:gd name="connsiteX32" fmla="*/ 6131359 w 12193200"/>
              <a:gd name="connsiteY32" fmla="*/ 6708776 h 6858000"/>
              <a:gd name="connsiteX33" fmla="*/ 6121293 w 12193200"/>
              <a:gd name="connsiteY33" fmla="*/ 6701473 h 6858000"/>
              <a:gd name="connsiteX34" fmla="*/ 6133957 w 12193200"/>
              <a:gd name="connsiteY34" fmla="*/ 6698616 h 6858000"/>
              <a:gd name="connsiteX35" fmla="*/ 6135256 w 12193200"/>
              <a:gd name="connsiteY35" fmla="*/ 6699568 h 6858000"/>
              <a:gd name="connsiteX36" fmla="*/ 6136555 w 12193200"/>
              <a:gd name="connsiteY36" fmla="*/ 6699251 h 6858000"/>
              <a:gd name="connsiteX37" fmla="*/ 6134931 w 12193200"/>
              <a:gd name="connsiteY37" fmla="*/ 6693536 h 6858000"/>
              <a:gd name="connsiteX38" fmla="*/ 6133632 w 12193200"/>
              <a:gd name="connsiteY38" fmla="*/ 6693853 h 6858000"/>
              <a:gd name="connsiteX39" fmla="*/ 6132658 w 12193200"/>
              <a:gd name="connsiteY39" fmla="*/ 6696076 h 6858000"/>
              <a:gd name="connsiteX40" fmla="*/ 6120319 w 12193200"/>
              <a:gd name="connsiteY40" fmla="*/ 6698616 h 6858000"/>
              <a:gd name="connsiteX41" fmla="*/ 6125514 w 12193200"/>
              <a:gd name="connsiteY41" fmla="*/ 6688773 h 6858000"/>
              <a:gd name="connsiteX42" fmla="*/ 6133307 w 12193200"/>
              <a:gd name="connsiteY42" fmla="*/ 6690996 h 6858000"/>
              <a:gd name="connsiteX43" fmla="*/ 6134282 w 12193200"/>
              <a:gd name="connsiteY43" fmla="*/ 6690361 h 6858000"/>
              <a:gd name="connsiteX44" fmla="*/ 6132983 w 12193200"/>
              <a:gd name="connsiteY44" fmla="*/ 6684963 h 6858000"/>
              <a:gd name="connsiteX45" fmla="*/ 6075364 w 12193200"/>
              <a:gd name="connsiteY45" fmla="*/ 6684963 h 6858000"/>
              <a:gd name="connsiteX46" fmla="*/ 6075364 w 12193200"/>
              <a:gd name="connsiteY46" fmla="*/ 6686551 h 6858000"/>
              <a:gd name="connsiteX47" fmla="*/ 6076952 w 12193200"/>
              <a:gd name="connsiteY47" fmla="*/ 6688138 h 6858000"/>
              <a:gd name="connsiteX48" fmla="*/ 6072189 w 12193200"/>
              <a:gd name="connsiteY48" fmla="*/ 6708776 h 6858000"/>
              <a:gd name="connsiteX49" fmla="*/ 6070602 w 12193200"/>
              <a:gd name="connsiteY49" fmla="*/ 6708776 h 6858000"/>
              <a:gd name="connsiteX50" fmla="*/ 6069014 w 12193200"/>
              <a:gd name="connsiteY50" fmla="*/ 6710364 h 6858000"/>
              <a:gd name="connsiteX51" fmla="*/ 6078540 w 12193200"/>
              <a:gd name="connsiteY51" fmla="*/ 6711951 h 6858000"/>
              <a:gd name="connsiteX52" fmla="*/ 6078540 w 12193200"/>
              <a:gd name="connsiteY52" fmla="*/ 6710364 h 6858000"/>
              <a:gd name="connsiteX53" fmla="*/ 6076952 w 12193200"/>
              <a:gd name="connsiteY53" fmla="*/ 6708776 h 6858000"/>
              <a:gd name="connsiteX54" fmla="*/ 6081715 w 12193200"/>
              <a:gd name="connsiteY54" fmla="*/ 6688138 h 6858000"/>
              <a:gd name="connsiteX55" fmla="*/ 6083303 w 12193200"/>
              <a:gd name="connsiteY55" fmla="*/ 6688138 h 6858000"/>
              <a:gd name="connsiteX56" fmla="*/ 6083303 w 12193200"/>
              <a:gd name="connsiteY56" fmla="*/ 6686551 h 6858000"/>
              <a:gd name="connsiteX57" fmla="*/ 6048378 w 12193200"/>
              <a:gd name="connsiteY57" fmla="*/ 6673851 h 6858000"/>
              <a:gd name="connsiteX58" fmla="*/ 6046790 w 12193200"/>
              <a:gd name="connsiteY58" fmla="*/ 6675439 h 6858000"/>
              <a:gd name="connsiteX59" fmla="*/ 6048378 w 12193200"/>
              <a:gd name="connsiteY59" fmla="*/ 6677026 h 6858000"/>
              <a:gd name="connsiteX60" fmla="*/ 6034089 w 12193200"/>
              <a:gd name="connsiteY60" fmla="*/ 6692901 h 6858000"/>
              <a:gd name="connsiteX61" fmla="*/ 6032502 w 12193200"/>
              <a:gd name="connsiteY61" fmla="*/ 6692901 h 6858000"/>
              <a:gd name="connsiteX62" fmla="*/ 6030914 w 12193200"/>
              <a:gd name="connsiteY62" fmla="*/ 6692901 h 6858000"/>
              <a:gd name="connsiteX63" fmla="*/ 6037264 w 12193200"/>
              <a:gd name="connsiteY63" fmla="*/ 6697664 h 6858000"/>
              <a:gd name="connsiteX64" fmla="*/ 6037264 w 12193200"/>
              <a:gd name="connsiteY64" fmla="*/ 6696076 h 6858000"/>
              <a:gd name="connsiteX65" fmla="*/ 6035677 w 12193200"/>
              <a:gd name="connsiteY65" fmla="*/ 6694489 h 6858000"/>
              <a:gd name="connsiteX66" fmla="*/ 6046790 w 12193200"/>
              <a:gd name="connsiteY66" fmla="*/ 6681789 h 6858000"/>
              <a:gd name="connsiteX67" fmla="*/ 6045202 w 12193200"/>
              <a:gd name="connsiteY67" fmla="*/ 6700839 h 6858000"/>
              <a:gd name="connsiteX68" fmla="*/ 6048378 w 12193200"/>
              <a:gd name="connsiteY68" fmla="*/ 6702426 h 6858000"/>
              <a:gd name="connsiteX69" fmla="*/ 6061077 w 12193200"/>
              <a:gd name="connsiteY69" fmla="*/ 6686551 h 6858000"/>
              <a:gd name="connsiteX70" fmla="*/ 6057902 w 12193200"/>
              <a:gd name="connsiteY70" fmla="*/ 6704014 h 6858000"/>
              <a:gd name="connsiteX71" fmla="*/ 6056315 w 12193200"/>
              <a:gd name="connsiteY71" fmla="*/ 6705601 h 6858000"/>
              <a:gd name="connsiteX72" fmla="*/ 6064252 w 12193200"/>
              <a:gd name="connsiteY72" fmla="*/ 6708776 h 6858000"/>
              <a:gd name="connsiteX73" fmla="*/ 6064252 w 12193200"/>
              <a:gd name="connsiteY73" fmla="*/ 6707189 h 6858000"/>
              <a:gd name="connsiteX74" fmla="*/ 6062665 w 12193200"/>
              <a:gd name="connsiteY74" fmla="*/ 6705601 h 6858000"/>
              <a:gd name="connsiteX75" fmla="*/ 6065840 w 12193200"/>
              <a:gd name="connsiteY75" fmla="*/ 6684964 h 6858000"/>
              <a:gd name="connsiteX76" fmla="*/ 6067427 w 12193200"/>
              <a:gd name="connsiteY76" fmla="*/ 6683376 h 6858000"/>
              <a:gd name="connsiteX77" fmla="*/ 6067427 w 12193200"/>
              <a:gd name="connsiteY77" fmla="*/ 6681789 h 6858000"/>
              <a:gd name="connsiteX78" fmla="*/ 6061077 w 12193200"/>
              <a:gd name="connsiteY78" fmla="*/ 6680201 h 6858000"/>
              <a:gd name="connsiteX79" fmla="*/ 6051552 w 12193200"/>
              <a:gd name="connsiteY79" fmla="*/ 6691314 h 6858000"/>
              <a:gd name="connsiteX80" fmla="*/ 6051552 w 12193200"/>
              <a:gd name="connsiteY80" fmla="*/ 6675439 h 6858000"/>
              <a:gd name="connsiteX81" fmla="*/ 6025635 w 12193200"/>
              <a:gd name="connsiteY81" fmla="*/ 6666270 h 6858000"/>
              <a:gd name="connsiteX82" fmla="*/ 6032350 w 12193200"/>
              <a:gd name="connsiteY82" fmla="*/ 6666548 h 6858000"/>
              <a:gd name="connsiteX83" fmla="*/ 6033006 w 12193200"/>
              <a:gd name="connsiteY83" fmla="*/ 6667183 h 6858000"/>
              <a:gd name="connsiteX84" fmla="*/ 6030385 w 12193200"/>
              <a:gd name="connsiteY84" fmla="*/ 6679566 h 6858000"/>
              <a:gd name="connsiteX85" fmla="*/ 6022850 w 12193200"/>
              <a:gd name="connsiteY85" fmla="*/ 6683376 h 6858000"/>
              <a:gd name="connsiteX86" fmla="*/ 6018919 w 12193200"/>
              <a:gd name="connsiteY86" fmla="*/ 6681789 h 6858000"/>
              <a:gd name="connsiteX87" fmla="*/ 6018592 w 12193200"/>
              <a:gd name="connsiteY87" fmla="*/ 6681471 h 6858000"/>
              <a:gd name="connsiteX88" fmla="*/ 6016627 w 12193200"/>
              <a:gd name="connsiteY88" fmla="*/ 6678296 h 6858000"/>
              <a:gd name="connsiteX89" fmla="*/ 6020885 w 12193200"/>
              <a:gd name="connsiteY89" fmla="*/ 6670041 h 6858000"/>
              <a:gd name="connsiteX90" fmla="*/ 6025635 w 12193200"/>
              <a:gd name="connsiteY90" fmla="*/ 6666270 h 6858000"/>
              <a:gd name="connsiteX91" fmla="*/ 6168820 w 12193200"/>
              <a:gd name="connsiteY91" fmla="*/ 6665913 h 6858000"/>
              <a:gd name="connsiteX92" fmla="*/ 6149976 w 12193200"/>
              <a:gd name="connsiteY92" fmla="*/ 6677555 h 6858000"/>
              <a:gd name="connsiteX93" fmla="*/ 6150275 w 12193200"/>
              <a:gd name="connsiteY93" fmla="*/ 6678813 h 6858000"/>
              <a:gd name="connsiteX94" fmla="*/ 6152369 w 12193200"/>
              <a:gd name="connsiteY94" fmla="*/ 6678813 h 6858000"/>
              <a:gd name="connsiteX95" fmla="*/ 6161342 w 12193200"/>
              <a:gd name="connsiteY95" fmla="*/ 6698006 h 6858000"/>
              <a:gd name="connsiteX96" fmla="*/ 6161043 w 12193200"/>
              <a:gd name="connsiteY96" fmla="*/ 6699580 h 6858000"/>
              <a:gd name="connsiteX97" fmla="*/ 6161641 w 12193200"/>
              <a:gd name="connsiteY97" fmla="*/ 6700838 h 6858000"/>
              <a:gd name="connsiteX98" fmla="*/ 6168221 w 12193200"/>
              <a:gd name="connsiteY98" fmla="*/ 6697063 h 6858000"/>
              <a:gd name="connsiteX99" fmla="*/ 6167623 w 12193200"/>
              <a:gd name="connsiteY99" fmla="*/ 6696433 h 6858000"/>
              <a:gd name="connsiteX100" fmla="*/ 6165829 w 12193200"/>
              <a:gd name="connsiteY100" fmla="*/ 6696119 h 6858000"/>
              <a:gd name="connsiteX101" fmla="*/ 6161342 w 12193200"/>
              <a:gd name="connsiteY101" fmla="*/ 6686050 h 6858000"/>
              <a:gd name="connsiteX102" fmla="*/ 6167623 w 12193200"/>
              <a:gd name="connsiteY102" fmla="*/ 6682589 h 6858000"/>
              <a:gd name="connsiteX103" fmla="*/ 6170614 w 12193200"/>
              <a:gd name="connsiteY103" fmla="*/ 6682589 h 6858000"/>
              <a:gd name="connsiteX104" fmla="*/ 6168221 w 12193200"/>
              <a:gd name="connsiteY104" fmla="*/ 6677555 h 6858000"/>
              <a:gd name="connsiteX105" fmla="*/ 6166427 w 12193200"/>
              <a:gd name="connsiteY105" fmla="*/ 6679757 h 6858000"/>
              <a:gd name="connsiteX106" fmla="*/ 6159847 w 12193200"/>
              <a:gd name="connsiteY106" fmla="*/ 6683533 h 6858000"/>
              <a:gd name="connsiteX107" fmla="*/ 6156556 w 12193200"/>
              <a:gd name="connsiteY107" fmla="*/ 6676296 h 6858000"/>
              <a:gd name="connsiteX108" fmla="*/ 6164034 w 12193200"/>
              <a:gd name="connsiteY108" fmla="*/ 6671891 h 6858000"/>
              <a:gd name="connsiteX109" fmla="*/ 6167025 w 12193200"/>
              <a:gd name="connsiteY109" fmla="*/ 6671262 h 6858000"/>
              <a:gd name="connsiteX110" fmla="*/ 6167324 w 12193200"/>
              <a:gd name="connsiteY110" fmla="*/ 6669060 h 6858000"/>
              <a:gd name="connsiteX111" fmla="*/ 6168820 w 12193200"/>
              <a:gd name="connsiteY111" fmla="*/ 6665913 h 6858000"/>
              <a:gd name="connsiteX112" fmla="*/ 6025672 w 12193200"/>
              <a:gd name="connsiteY112" fmla="*/ 6661465 h 6858000"/>
              <a:gd name="connsiteX113" fmla="*/ 6015944 w 12193200"/>
              <a:gd name="connsiteY113" fmla="*/ 6667428 h 6858000"/>
              <a:gd name="connsiteX114" fmla="*/ 6016571 w 12193200"/>
              <a:gd name="connsiteY114" fmla="*/ 6683746 h 6858000"/>
              <a:gd name="connsiteX115" fmla="*/ 6016885 w 12193200"/>
              <a:gd name="connsiteY115" fmla="*/ 6684060 h 6858000"/>
              <a:gd name="connsiteX116" fmla="*/ 6033517 w 12193200"/>
              <a:gd name="connsiteY116" fmla="*/ 6683746 h 6858000"/>
              <a:gd name="connsiteX117" fmla="*/ 6038538 w 12193200"/>
              <a:gd name="connsiteY117" fmla="*/ 6674018 h 6858000"/>
              <a:gd name="connsiteX118" fmla="*/ 6035714 w 12193200"/>
              <a:gd name="connsiteY118" fmla="*/ 6665231 h 6858000"/>
              <a:gd name="connsiteX119" fmla="*/ 6035400 w 12193200"/>
              <a:gd name="connsiteY119" fmla="*/ 6664603 h 6858000"/>
              <a:gd name="connsiteX120" fmla="*/ 6035087 w 12193200"/>
              <a:gd name="connsiteY120" fmla="*/ 6664289 h 6858000"/>
              <a:gd name="connsiteX121" fmla="*/ 6034773 w 12193200"/>
              <a:gd name="connsiteY121" fmla="*/ 6663976 h 6858000"/>
              <a:gd name="connsiteX122" fmla="*/ 6025672 w 12193200"/>
              <a:gd name="connsiteY122" fmla="*/ 6661465 h 6858000"/>
              <a:gd name="connsiteX123" fmla="*/ 6183041 w 12193200"/>
              <a:gd name="connsiteY123" fmla="*/ 6654801 h 6858000"/>
              <a:gd name="connsiteX124" fmla="*/ 6178167 w 12193200"/>
              <a:gd name="connsiteY124" fmla="*/ 6658970 h 6858000"/>
              <a:gd name="connsiteX125" fmla="*/ 6176034 w 12193200"/>
              <a:gd name="connsiteY125" fmla="*/ 6679175 h 6858000"/>
              <a:gd name="connsiteX126" fmla="*/ 6194619 w 12193200"/>
              <a:gd name="connsiteY126" fmla="*/ 6679175 h 6858000"/>
              <a:gd name="connsiteX127" fmla="*/ 6199189 w 12193200"/>
              <a:gd name="connsiteY127" fmla="*/ 6670195 h 6858000"/>
              <a:gd name="connsiteX128" fmla="*/ 6195533 w 12193200"/>
              <a:gd name="connsiteY128" fmla="*/ 6665705 h 6858000"/>
              <a:gd name="connsiteX129" fmla="*/ 6194619 w 12193200"/>
              <a:gd name="connsiteY129" fmla="*/ 6666347 h 6858000"/>
              <a:gd name="connsiteX130" fmla="*/ 6192791 w 12193200"/>
              <a:gd name="connsiteY130" fmla="*/ 6676609 h 6858000"/>
              <a:gd name="connsiteX131" fmla="*/ 6181213 w 12193200"/>
              <a:gd name="connsiteY131" fmla="*/ 6675327 h 6858000"/>
              <a:gd name="connsiteX132" fmla="*/ 6190354 w 12193200"/>
              <a:gd name="connsiteY132" fmla="*/ 6666026 h 6858000"/>
              <a:gd name="connsiteX133" fmla="*/ 6191877 w 12193200"/>
              <a:gd name="connsiteY133" fmla="*/ 6666347 h 6858000"/>
              <a:gd name="connsiteX134" fmla="*/ 6192791 w 12193200"/>
              <a:gd name="connsiteY134" fmla="*/ 6665385 h 6858000"/>
              <a:gd name="connsiteX135" fmla="*/ 6188830 w 12193200"/>
              <a:gd name="connsiteY135" fmla="*/ 6661215 h 6858000"/>
              <a:gd name="connsiteX136" fmla="*/ 6188221 w 12193200"/>
              <a:gd name="connsiteY136" fmla="*/ 6662178 h 6858000"/>
              <a:gd name="connsiteX137" fmla="*/ 6188221 w 12193200"/>
              <a:gd name="connsiteY137" fmla="*/ 6664743 h 6858000"/>
              <a:gd name="connsiteX138" fmla="*/ 6179081 w 12193200"/>
              <a:gd name="connsiteY138" fmla="*/ 6673082 h 6858000"/>
              <a:gd name="connsiteX139" fmla="*/ 6179081 w 12193200"/>
              <a:gd name="connsiteY139" fmla="*/ 6661857 h 6858000"/>
              <a:gd name="connsiteX140" fmla="*/ 6186393 w 12193200"/>
              <a:gd name="connsiteY140" fmla="*/ 6660253 h 6858000"/>
              <a:gd name="connsiteX141" fmla="*/ 6187002 w 12193200"/>
              <a:gd name="connsiteY141" fmla="*/ 6658970 h 6858000"/>
              <a:gd name="connsiteX142" fmla="*/ 6183041 w 12193200"/>
              <a:gd name="connsiteY142" fmla="*/ 6654801 h 6858000"/>
              <a:gd name="connsiteX143" fmla="*/ 6192092 w 12193200"/>
              <a:gd name="connsiteY143" fmla="*/ 6643688 h 6858000"/>
              <a:gd name="connsiteX144" fmla="*/ 6186489 w 12193200"/>
              <a:gd name="connsiteY144" fmla="*/ 6650991 h 6858000"/>
              <a:gd name="connsiteX145" fmla="*/ 6188046 w 12193200"/>
              <a:gd name="connsiteY145" fmla="*/ 6651943 h 6858000"/>
              <a:gd name="connsiteX146" fmla="*/ 6189602 w 12193200"/>
              <a:gd name="connsiteY146" fmla="*/ 6650991 h 6858000"/>
              <a:gd name="connsiteX147" fmla="*/ 6205477 w 12193200"/>
              <a:gd name="connsiteY147" fmla="*/ 6664326 h 6858000"/>
              <a:gd name="connsiteX148" fmla="*/ 6205166 w 12193200"/>
              <a:gd name="connsiteY148" fmla="*/ 6666231 h 6858000"/>
              <a:gd name="connsiteX149" fmla="*/ 6205788 w 12193200"/>
              <a:gd name="connsiteY149" fmla="*/ 6667501 h 6858000"/>
              <a:gd name="connsiteX150" fmla="*/ 6218239 w 12193200"/>
              <a:gd name="connsiteY150" fmla="*/ 6652896 h 6858000"/>
              <a:gd name="connsiteX151" fmla="*/ 6215438 w 12193200"/>
              <a:gd name="connsiteY151" fmla="*/ 6645911 h 6858000"/>
              <a:gd name="connsiteX152" fmla="*/ 6213881 w 12193200"/>
              <a:gd name="connsiteY152" fmla="*/ 6647816 h 6858000"/>
              <a:gd name="connsiteX153" fmla="*/ 6214193 w 12193200"/>
              <a:gd name="connsiteY153" fmla="*/ 6652261 h 6858000"/>
              <a:gd name="connsiteX154" fmla="*/ 6208901 w 12193200"/>
              <a:gd name="connsiteY154" fmla="*/ 6660199 h 6858000"/>
              <a:gd name="connsiteX155" fmla="*/ 6192715 w 12193200"/>
              <a:gd name="connsiteY155" fmla="*/ 6646546 h 6858000"/>
              <a:gd name="connsiteX156" fmla="*/ 6193337 w 12193200"/>
              <a:gd name="connsiteY156" fmla="*/ 6644641 h 6858000"/>
              <a:gd name="connsiteX157" fmla="*/ 6192092 w 12193200"/>
              <a:gd name="connsiteY157" fmla="*/ 6643688 h 6858000"/>
              <a:gd name="connsiteX158" fmla="*/ 6008688 w 12193200"/>
              <a:gd name="connsiteY158" fmla="*/ 6637338 h 6858000"/>
              <a:gd name="connsiteX159" fmla="*/ 6008688 w 12193200"/>
              <a:gd name="connsiteY159" fmla="*/ 6638926 h 6858000"/>
              <a:gd name="connsiteX160" fmla="*/ 5991226 w 12193200"/>
              <a:gd name="connsiteY160" fmla="*/ 6651626 h 6858000"/>
              <a:gd name="connsiteX161" fmla="*/ 5989638 w 12193200"/>
              <a:gd name="connsiteY161" fmla="*/ 6650038 h 6858000"/>
              <a:gd name="connsiteX162" fmla="*/ 5988051 w 12193200"/>
              <a:gd name="connsiteY162" fmla="*/ 6651626 h 6858000"/>
              <a:gd name="connsiteX163" fmla="*/ 5992813 w 12193200"/>
              <a:gd name="connsiteY163" fmla="*/ 6657976 h 6858000"/>
              <a:gd name="connsiteX164" fmla="*/ 5994401 w 12193200"/>
              <a:gd name="connsiteY164" fmla="*/ 6656389 h 6858000"/>
              <a:gd name="connsiteX165" fmla="*/ 5994401 w 12193200"/>
              <a:gd name="connsiteY165" fmla="*/ 6654801 h 6858000"/>
              <a:gd name="connsiteX166" fmla="*/ 6005513 w 12193200"/>
              <a:gd name="connsiteY166" fmla="*/ 6645276 h 6858000"/>
              <a:gd name="connsiteX167" fmla="*/ 6000751 w 12193200"/>
              <a:gd name="connsiteY167" fmla="*/ 6669089 h 6858000"/>
              <a:gd name="connsiteX168" fmla="*/ 6003926 w 12193200"/>
              <a:gd name="connsiteY168" fmla="*/ 6670676 h 6858000"/>
              <a:gd name="connsiteX169" fmla="*/ 6019801 w 12193200"/>
              <a:gd name="connsiteY169" fmla="*/ 6654801 h 6858000"/>
              <a:gd name="connsiteX170" fmla="*/ 6021389 w 12193200"/>
              <a:gd name="connsiteY170" fmla="*/ 6654801 h 6858000"/>
              <a:gd name="connsiteX171" fmla="*/ 6022976 w 12193200"/>
              <a:gd name="connsiteY171" fmla="*/ 6653213 h 6858000"/>
              <a:gd name="connsiteX172" fmla="*/ 6018213 w 12193200"/>
              <a:gd name="connsiteY172" fmla="*/ 6650038 h 6858000"/>
              <a:gd name="connsiteX173" fmla="*/ 6018213 w 12193200"/>
              <a:gd name="connsiteY173" fmla="*/ 6651626 h 6858000"/>
              <a:gd name="connsiteX174" fmla="*/ 6007101 w 12193200"/>
              <a:gd name="connsiteY174" fmla="*/ 6662739 h 6858000"/>
              <a:gd name="connsiteX175" fmla="*/ 6011863 w 12193200"/>
              <a:gd name="connsiteY175" fmla="*/ 6640513 h 6858000"/>
              <a:gd name="connsiteX176" fmla="*/ 5994618 w 12193200"/>
              <a:gd name="connsiteY176" fmla="*/ 6633181 h 6858000"/>
              <a:gd name="connsiteX177" fmla="*/ 5993535 w 12193200"/>
              <a:gd name="connsiteY177" fmla="*/ 6636810 h 6858000"/>
              <a:gd name="connsiteX178" fmla="*/ 5998226 w 12193200"/>
              <a:gd name="connsiteY178" fmla="*/ 6638321 h 6858000"/>
              <a:gd name="connsiteX179" fmla="*/ 6000031 w 12193200"/>
              <a:gd name="connsiteY179" fmla="*/ 6634693 h 6858000"/>
              <a:gd name="connsiteX180" fmla="*/ 5994618 w 12193200"/>
              <a:gd name="connsiteY180" fmla="*/ 6633181 h 6858000"/>
              <a:gd name="connsiteX181" fmla="*/ 6202364 w 12193200"/>
              <a:gd name="connsiteY181" fmla="*/ 6627813 h 6858000"/>
              <a:gd name="connsiteX182" fmla="*/ 6199189 w 12193200"/>
              <a:gd name="connsiteY182" fmla="*/ 6635751 h 6858000"/>
              <a:gd name="connsiteX183" fmla="*/ 6202364 w 12193200"/>
              <a:gd name="connsiteY183" fmla="*/ 6634163 h 6858000"/>
              <a:gd name="connsiteX184" fmla="*/ 6219827 w 12193200"/>
              <a:gd name="connsiteY184" fmla="*/ 6645276 h 6858000"/>
              <a:gd name="connsiteX185" fmla="*/ 6219827 w 12193200"/>
              <a:gd name="connsiteY185" fmla="*/ 6646864 h 6858000"/>
              <a:gd name="connsiteX186" fmla="*/ 6221415 w 12193200"/>
              <a:gd name="connsiteY186" fmla="*/ 6648451 h 6858000"/>
              <a:gd name="connsiteX187" fmla="*/ 6226177 w 12193200"/>
              <a:gd name="connsiteY187" fmla="*/ 6640514 h 6858000"/>
              <a:gd name="connsiteX188" fmla="*/ 6224590 w 12193200"/>
              <a:gd name="connsiteY188" fmla="*/ 6640514 h 6858000"/>
              <a:gd name="connsiteX189" fmla="*/ 6223002 w 12193200"/>
              <a:gd name="connsiteY189" fmla="*/ 6640514 h 6858000"/>
              <a:gd name="connsiteX190" fmla="*/ 6202364 w 12193200"/>
              <a:gd name="connsiteY190" fmla="*/ 6629401 h 6858000"/>
              <a:gd name="connsiteX191" fmla="*/ 6203952 w 12193200"/>
              <a:gd name="connsiteY191" fmla="*/ 6629401 h 6858000"/>
              <a:gd name="connsiteX192" fmla="*/ 5997576 w 12193200"/>
              <a:gd name="connsiteY192" fmla="*/ 6616701 h 6858000"/>
              <a:gd name="connsiteX193" fmla="*/ 5997576 w 12193200"/>
              <a:gd name="connsiteY193" fmla="*/ 6619876 h 6858000"/>
              <a:gd name="connsiteX194" fmla="*/ 5976938 w 12193200"/>
              <a:gd name="connsiteY194" fmla="*/ 6627814 h 6858000"/>
              <a:gd name="connsiteX195" fmla="*/ 5975351 w 12193200"/>
              <a:gd name="connsiteY195" fmla="*/ 6626226 h 6858000"/>
              <a:gd name="connsiteX196" fmla="*/ 5978526 w 12193200"/>
              <a:gd name="connsiteY196" fmla="*/ 6635751 h 6858000"/>
              <a:gd name="connsiteX197" fmla="*/ 5980114 w 12193200"/>
              <a:gd name="connsiteY197" fmla="*/ 6634164 h 6858000"/>
              <a:gd name="connsiteX198" fmla="*/ 5980114 w 12193200"/>
              <a:gd name="connsiteY198" fmla="*/ 6632576 h 6858000"/>
              <a:gd name="connsiteX199" fmla="*/ 5999164 w 12193200"/>
              <a:gd name="connsiteY199" fmla="*/ 6623051 h 6858000"/>
              <a:gd name="connsiteX200" fmla="*/ 6000751 w 12193200"/>
              <a:gd name="connsiteY200" fmla="*/ 6624639 h 6858000"/>
              <a:gd name="connsiteX201" fmla="*/ 6002339 w 12193200"/>
              <a:gd name="connsiteY201" fmla="*/ 6624639 h 6858000"/>
              <a:gd name="connsiteX202" fmla="*/ 6213159 w 12193200"/>
              <a:gd name="connsiteY202" fmla="*/ 6604001 h 6858000"/>
              <a:gd name="connsiteX203" fmla="*/ 6209984 w 12193200"/>
              <a:gd name="connsiteY203" fmla="*/ 6609903 h 6858000"/>
              <a:gd name="connsiteX204" fmla="*/ 6215064 w 12193200"/>
              <a:gd name="connsiteY204" fmla="*/ 6629902 h 6858000"/>
              <a:gd name="connsiteX205" fmla="*/ 6233797 w 12193200"/>
              <a:gd name="connsiteY205" fmla="*/ 6622361 h 6858000"/>
              <a:gd name="connsiteX206" fmla="*/ 6234750 w 12193200"/>
              <a:gd name="connsiteY206" fmla="*/ 6611214 h 6858000"/>
              <a:gd name="connsiteX207" fmla="*/ 6229670 w 12193200"/>
              <a:gd name="connsiteY207" fmla="*/ 6608919 h 6858000"/>
              <a:gd name="connsiteX208" fmla="*/ 6228717 w 12193200"/>
              <a:gd name="connsiteY208" fmla="*/ 6609903 h 6858000"/>
              <a:gd name="connsiteX209" fmla="*/ 6230940 w 12193200"/>
              <a:gd name="connsiteY209" fmla="*/ 6620066 h 6858000"/>
              <a:gd name="connsiteX210" fmla="*/ 6216969 w 12193200"/>
              <a:gd name="connsiteY210" fmla="*/ 6622689 h 6858000"/>
              <a:gd name="connsiteX211" fmla="*/ 6211889 w 12193200"/>
              <a:gd name="connsiteY211" fmla="*/ 6611870 h 6858000"/>
              <a:gd name="connsiteX212" fmla="*/ 6218239 w 12193200"/>
              <a:gd name="connsiteY212" fmla="*/ 6607608 h 6858000"/>
              <a:gd name="connsiteX213" fmla="*/ 6218557 w 12193200"/>
              <a:gd name="connsiteY213" fmla="*/ 6605968 h 6858000"/>
              <a:gd name="connsiteX214" fmla="*/ 6213159 w 12193200"/>
              <a:gd name="connsiteY214" fmla="*/ 6604001 h 6858000"/>
              <a:gd name="connsiteX215" fmla="*/ 6124575 w 12193200"/>
              <a:gd name="connsiteY215" fmla="*/ 6600826 h 6858000"/>
              <a:gd name="connsiteX216" fmla="*/ 6145213 w 12193200"/>
              <a:gd name="connsiteY216" fmla="*/ 6600826 h 6858000"/>
              <a:gd name="connsiteX217" fmla="*/ 6124575 w 12193200"/>
              <a:gd name="connsiteY217" fmla="*/ 6642101 h 6858000"/>
              <a:gd name="connsiteX218" fmla="*/ 6061075 w 12193200"/>
              <a:gd name="connsiteY218" fmla="*/ 6600826 h 6858000"/>
              <a:gd name="connsiteX219" fmla="*/ 6083301 w 12193200"/>
              <a:gd name="connsiteY219" fmla="*/ 6600826 h 6858000"/>
              <a:gd name="connsiteX220" fmla="*/ 6083301 w 12193200"/>
              <a:gd name="connsiteY220" fmla="*/ 6642101 h 6858000"/>
              <a:gd name="connsiteX221" fmla="*/ 6061075 w 12193200"/>
              <a:gd name="connsiteY221" fmla="*/ 6600826 h 6858000"/>
              <a:gd name="connsiteX222" fmla="*/ 5979346 w 12193200"/>
              <a:gd name="connsiteY222" fmla="*/ 6594512 h 6858000"/>
              <a:gd name="connsiteX223" fmla="*/ 5969403 w 12193200"/>
              <a:gd name="connsiteY223" fmla="*/ 6611528 h 6858000"/>
              <a:gd name="connsiteX224" fmla="*/ 5975037 w 12193200"/>
              <a:gd name="connsiteY224" fmla="*/ 6619876 h 6858000"/>
              <a:gd name="connsiteX225" fmla="*/ 5981004 w 12193200"/>
              <a:gd name="connsiteY225" fmla="*/ 6618592 h 6858000"/>
              <a:gd name="connsiteX226" fmla="*/ 5981004 w 12193200"/>
              <a:gd name="connsiteY226" fmla="*/ 6617629 h 6858000"/>
              <a:gd name="connsiteX227" fmla="*/ 5972386 w 12193200"/>
              <a:gd name="connsiteY227" fmla="*/ 6610886 h 6858000"/>
              <a:gd name="connsiteX228" fmla="*/ 5980009 w 12193200"/>
              <a:gd name="connsiteY228" fmla="*/ 6600933 h 6858000"/>
              <a:gd name="connsiteX229" fmla="*/ 5983324 w 12193200"/>
              <a:gd name="connsiteY229" fmla="*/ 6613455 h 6858000"/>
              <a:gd name="connsiteX230" fmla="*/ 5982330 w 12193200"/>
              <a:gd name="connsiteY230" fmla="*/ 6614739 h 6858000"/>
              <a:gd name="connsiteX231" fmla="*/ 5982992 w 12193200"/>
              <a:gd name="connsiteY231" fmla="*/ 6616023 h 6858000"/>
              <a:gd name="connsiteX232" fmla="*/ 5988959 w 12193200"/>
              <a:gd name="connsiteY232" fmla="*/ 6614418 h 6858000"/>
              <a:gd name="connsiteX233" fmla="*/ 5988296 w 12193200"/>
              <a:gd name="connsiteY233" fmla="*/ 6613134 h 6858000"/>
              <a:gd name="connsiteX234" fmla="*/ 5986307 w 12193200"/>
              <a:gd name="connsiteY234" fmla="*/ 6612171 h 6858000"/>
              <a:gd name="connsiteX235" fmla="*/ 5983324 w 12193200"/>
              <a:gd name="connsiteY235" fmla="*/ 6599970 h 6858000"/>
              <a:gd name="connsiteX236" fmla="*/ 5993268 w 12193200"/>
              <a:gd name="connsiteY236" fmla="*/ 6604786 h 6858000"/>
              <a:gd name="connsiteX237" fmla="*/ 5991279 w 12193200"/>
              <a:gd name="connsiteY237" fmla="*/ 6612492 h 6858000"/>
              <a:gd name="connsiteX238" fmla="*/ 5991942 w 12193200"/>
              <a:gd name="connsiteY238" fmla="*/ 6613455 h 6858000"/>
              <a:gd name="connsiteX239" fmla="*/ 5997577 w 12193200"/>
              <a:gd name="connsiteY239" fmla="*/ 6611850 h 6858000"/>
              <a:gd name="connsiteX240" fmla="*/ 5996583 w 12193200"/>
              <a:gd name="connsiteY240" fmla="*/ 6605749 h 6858000"/>
              <a:gd name="connsiteX241" fmla="*/ 5979346 w 12193200"/>
              <a:gd name="connsiteY241" fmla="*/ 6594512 h 6858000"/>
              <a:gd name="connsiteX242" fmla="*/ 6213477 w 12193200"/>
              <a:gd name="connsiteY242" fmla="*/ 6592888 h 6858000"/>
              <a:gd name="connsiteX243" fmla="*/ 6211889 w 12193200"/>
              <a:gd name="connsiteY243" fmla="*/ 6600826 h 6858000"/>
              <a:gd name="connsiteX244" fmla="*/ 6213477 w 12193200"/>
              <a:gd name="connsiteY244" fmla="*/ 6600826 h 6858000"/>
              <a:gd name="connsiteX245" fmla="*/ 6215064 w 12193200"/>
              <a:gd name="connsiteY245" fmla="*/ 6599238 h 6858000"/>
              <a:gd name="connsiteX246" fmla="*/ 6235702 w 12193200"/>
              <a:gd name="connsiteY246" fmla="*/ 6602413 h 6858000"/>
              <a:gd name="connsiteX247" fmla="*/ 6235702 w 12193200"/>
              <a:gd name="connsiteY247" fmla="*/ 6605588 h 6858000"/>
              <a:gd name="connsiteX248" fmla="*/ 6237290 w 12193200"/>
              <a:gd name="connsiteY248" fmla="*/ 6605588 h 6858000"/>
              <a:gd name="connsiteX249" fmla="*/ 6238877 w 12193200"/>
              <a:gd name="connsiteY249" fmla="*/ 6596063 h 6858000"/>
              <a:gd name="connsiteX250" fmla="*/ 6237290 w 12193200"/>
              <a:gd name="connsiteY250" fmla="*/ 6597651 h 6858000"/>
              <a:gd name="connsiteX251" fmla="*/ 6215064 w 12193200"/>
              <a:gd name="connsiteY251" fmla="*/ 6594476 h 6858000"/>
              <a:gd name="connsiteX252" fmla="*/ 6215064 w 12193200"/>
              <a:gd name="connsiteY252" fmla="*/ 6592888 h 6858000"/>
              <a:gd name="connsiteX253" fmla="*/ 4702533 w 12193200"/>
              <a:gd name="connsiteY253" fmla="*/ 6572250 h 6858000"/>
              <a:gd name="connsiteX254" fmla="*/ 4703764 w 12193200"/>
              <a:gd name="connsiteY254" fmla="*/ 6574543 h 6858000"/>
              <a:gd name="connsiteX255" fmla="*/ 4703764 w 12193200"/>
              <a:gd name="connsiteY255" fmla="*/ 6578474 h 6858000"/>
              <a:gd name="connsiteX256" fmla="*/ 4701300 w 12193200"/>
              <a:gd name="connsiteY256" fmla="*/ 6587647 h 6858000"/>
              <a:gd name="connsiteX257" fmla="*/ 4690519 w 12193200"/>
              <a:gd name="connsiteY257" fmla="*/ 6592888 h 6858000"/>
              <a:gd name="connsiteX258" fmla="*/ 4683126 w 12193200"/>
              <a:gd name="connsiteY258" fmla="*/ 6585026 h 6858000"/>
              <a:gd name="connsiteX259" fmla="*/ 4688671 w 12193200"/>
              <a:gd name="connsiteY259" fmla="*/ 6576509 h 6858000"/>
              <a:gd name="connsiteX260" fmla="*/ 4700376 w 12193200"/>
              <a:gd name="connsiteY260" fmla="*/ 6572905 h 6858000"/>
              <a:gd name="connsiteX261" fmla="*/ 4701916 w 12193200"/>
              <a:gd name="connsiteY261" fmla="*/ 6572578 h 6858000"/>
              <a:gd name="connsiteX262" fmla="*/ 4702533 w 12193200"/>
              <a:gd name="connsiteY262" fmla="*/ 6572250 h 6858000"/>
              <a:gd name="connsiteX263" fmla="*/ 5969299 w 12193200"/>
              <a:gd name="connsiteY263" fmla="*/ 6570663 h 6858000"/>
              <a:gd name="connsiteX264" fmla="*/ 5988051 w 12193200"/>
              <a:gd name="connsiteY264" fmla="*/ 6571313 h 6858000"/>
              <a:gd name="connsiteX265" fmla="*/ 5987456 w 12193200"/>
              <a:gd name="connsiteY265" fmla="*/ 6577158 h 6858000"/>
              <a:gd name="connsiteX266" fmla="*/ 5979717 w 12193200"/>
              <a:gd name="connsiteY266" fmla="*/ 6584627 h 6858000"/>
              <a:gd name="connsiteX267" fmla="*/ 5969299 w 12193200"/>
              <a:gd name="connsiteY267" fmla="*/ 6575859 h 6858000"/>
              <a:gd name="connsiteX268" fmla="*/ 5969299 w 12193200"/>
              <a:gd name="connsiteY268" fmla="*/ 6570663 h 6858000"/>
              <a:gd name="connsiteX269" fmla="*/ 5966140 w 12193200"/>
              <a:gd name="connsiteY269" fmla="*/ 6562726 h 6858000"/>
              <a:gd name="connsiteX270" fmla="*/ 5966140 w 12193200"/>
              <a:gd name="connsiteY270" fmla="*/ 6576220 h 6858000"/>
              <a:gd name="connsiteX271" fmla="*/ 5980263 w 12193200"/>
              <a:gd name="connsiteY271" fmla="*/ 6589714 h 6858000"/>
              <a:gd name="connsiteX272" fmla="*/ 5992187 w 12193200"/>
              <a:gd name="connsiteY272" fmla="*/ 6574935 h 6858000"/>
              <a:gd name="connsiteX273" fmla="*/ 5992814 w 12193200"/>
              <a:gd name="connsiteY273" fmla="*/ 6563369 h 6858000"/>
              <a:gd name="connsiteX274" fmla="*/ 5991245 w 12193200"/>
              <a:gd name="connsiteY274" fmla="*/ 6563369 h 6858000"/>
              <a:gd name="connsiteX275" fmla="*/ 5990304 w 12193200"/>
              <a:gd name="connsiteY275" fmla="*/ 6564975 h 6858000"/>
              <a:gd name="connsiteX276" fmla="*/ 5968964 w 12193200"/>
              <a:gd name="connsiteY276" fmla="*/ 6564654 h 6858000"/>
              <a:gd name="connsiteX277" fmla="*/ 5967709 w 12193200"/>
              <a:gd name="connsiteY277" fmla="*/ 6562726 h 6858000"/>
              <a:gd name="connsiteX278" fmla="*/ 5966140 w 12193200"/>
              <a:gd name="connsiteY278" fmla="*/ 6562726 h 6858000"/>
              <a:gd name="connsiteX279" fmla="*/ 6213476 w 12193200"/>
              <a:gd name="connsiteY279" fmla="*/ 6561138 h 6858000"/>
              <a:gd name="connsiteX280" fmla="*/ 6215027 w 12193200"/>
              <a:gd name="connsiteY280" fmla="*/ 6566418 h 6858000"/>
              <a:gd name="connsiteX281" fmla="*/ 6214717 w 12193200"/>
              <a:gd name="connsiteY281" fmla="*/ 6585986 h 6858000"/>
              <a:gd name="connsiteX282" fmla="*/ 6213786 w 12193200"/>
              <a:gd name="connsiteY282" fmla="*/ 6589713 h 6858000"/>
              <a:gd name="connsiteX283" fmla="*/ 6219370 w 12193200"/>
              <a:gd name="connsiteY283" fmla="*/ 6585986 h 6858000"/>
              <a:gd name="connsiteX284" fmla="*/ 6218129 w 12193200"/>
              <a:gd name="connsiteY284" fmla="*/ 6585365 h 6858000"/>
              <a:gd name="connsiteX285" fmla="*/ 6217819 w 12193200"/>
              <a:gd name="connsiteY285" fmla="*/ 6579153 h 6858000"/>
              <a:gd name="connsiteX286" fmla="*/ 6238913 w 12193200"/>
              <a:gd name="connsiteY286" fmla="*/ 6578842 h 6858000"/>
              <a:gd name="connsiteX287" fmla="*/ 6239844 w 12193200"/>
              <a:gd name="connsiteY287" fmla="*/ 6580706 h 6858000"/>
              <a:gd name="connsiteX288" fmla="*/ 6240464 w 12193200"/>
              <a:gd name="connsiteY288" fmla="*/ 6580706 h 6858000"/>
              <a:gd name="connsiteX289" fmla="*/ 6240464 w 12193200"/>
              <a:gd name="connsiteY289" fmla="*/ 6572941 h 6858000"/>
              <a:gd name="connsiteX290" fmla="*/ 6239223 w 12193200"/>
              <a:gd name="connsiteY290" fmla="*/ 6572941 h 6858000"/>
              <a:gd name="connsiteX291" fmla="*/ 6238913 w 12193200"/>
              <a:gd name="connsiteY291" fmla="*/ 6573873 h 6858000"/>
              <a:gd name="connsiteX292" fmla="*/ 6217509 w 12193200"/>
              <a:gd name="connsiteY292" fmla="*/ 6574183 h 6858000"/>
              <a:gd name="connsiteX293" fmla="*/ 6218440 w 12193200"/>
              <a:gd name="connsiteY293" fmla="*/ 6566108 h 6858000"/>
              <a:gd name="connsiteX294" fmla="*/ 6219991 w 12193200"/>
              <a:gd name="connsiteY294" fmla="*/ 6565487 h 6858000"/>
              <a:gd name="connsiteX295" fmla="*/ 6213476 w 12193200"/>
              <a:gd name="connsiteY295" fmla="*/ 6561138 h 6858000"/>
              <a:gd name="connsiteX296" fmla="*/ 5979056 w 12193200"/>
              <a:gd name="connsiteY296" fmla="*/ 6553957 h 6858000"/>
              <a:gd name="connsiteX297" fmla="*/ 5977544 w 12193200"/>
              <a:gd name="connsiteY297" fmla="*/ 6558493 h 6858000"/>
              <a:gd name="connsiteX298" fmla="*/ 5981172 w 12193200"/>
              <a:gd name="connsiteY298" fmla="*/ 6560383 h 6858000"/>
              <a:gd name="connsiteX299" fmla="*/ 5982684 w 12193200"/>
              <a:gd name="connsiteY299" fmla="*/ 6555091 h 6858000"/>
              <a:gd name="connsiteX300" fmla="*/ 5979056 w 12193200"/>
              <a:gd name="connsiteY300" fmla="*/ 6553957 h 6858000"/>
              <a:gd name="connsiteX301" fmla="*/ 4916817 w 12193200"/>
              <a:gd name="connsiteY301" fmla="*/ 6545262 h 6858000"/>
              <a:gd name="connsiteX302" fmla="*/ 4933952 w 12193200"/>
              <a:gd name="connsiteY302" fmla="*/ 6570809 h 6858000"/>
              <a:gd name="connsiteX303" fmla="*/ 4917751 w 12193200"/>
              <a:gd name="connsiteY303" fmla="*/ 6592887 h 6858000"/>
              <a:gd name="connsiteX304" fmla="*/ 4900614 w 12193200"/>
              <a:gd name="connsiteY304" fmla="*/ 6568602 h 6858000"/>
              <a:gd name="connsiteX305" fmla="*/ 4916817 w 12193200"/>
              <a:gd name="connsiteY305" fmla="*/ 6545262 h 6858000"/>
              <a:gd name="connsiteX306" fmla="*/ 4845052 w 12193200"/>
              <a:gd name="connsiteY306" fmla="*/ 6545262 h 6858000"/>
              <a:gd name="connsiteX307" fmla="*/ 4859339 w 12193200"/>
              <a:gd name="connsiteY307" fmla="*/ 6568574 h 6858000"/>
              <a:gd name="connsiteX308" fmla="*/ 4841560 w 12193200"/>
              <a:gd name="connsiteY308" fmla="*/ 6594475 h 6858000"/>
              <a:gd name="connsiteX309" fmla="*/ 4832352 w 12193200"/>
              <a:gd name="connsiteY309" fmla="*/ 6589295 h 6858000"/>
              <a:gd name="connsiteX310" fmla="*/ 4830764 w 12193200"/>
              <a:gd name="connsiteY310" fmla="*/ 6573106 h 6858000"/>
              <a:gd name="connsiteX311" fmla="*/ 4832987 w 12193200"/>
              <a:gd name="connsiteY311" fmla="*/ 6555623 h 6858000"/>
              <a:gd name="connsiteX312" fmla="*/ 4845052 w 12193200"/>
              <a:gd name="connsiteY312" fmla="*/ 6545262 h 6858000"/>
              <a:gd name="connsiteX313" fmla="*/ 5068752 w 12193200"/>
              <a:gd name="connsiteY313" fmla="*/ 6543675 h 6858000"/>
              <a:gd name="connsiteX314" fmla="*/ 5080227 w 12193200"/>
              <a:gd name="connsiteY314" fmla="*/ 6550343 h 6858000"/>
              <a:gd name="connsiteX315" fmla="*/ 5083177 w 12193200"/>
              <a:gd name="connsiteY315" fmla="*/ 6567805 h 6858000"/>
              <a:gd name="connsiteX316" fmla="*/ 5068752 w 12193200"/>
              <a:gd name="connsiteY316" fmla="*/ 6591300 h 6858000"/>
              <a:gd name="connsiteX317" fmla="*/ 5053014 w 12193200"/>
              <a:gd name="connsiteY317" fmla="*/ 6566853 h 6858000"/>
              <a:gd name="connsiteX318" fmla="*/ 5068752 w 12193200"/>
              <a:gd name="connsiteY318" fmla="*/ 6543675 h 6858000"/>
              <a:gd name="connsiteX319" fmla="*/ 4763434 w 12193200"/>
              <a:gd name="connsiteY319" fmla="*/ 6543675 h 6858000"/>
              <a:gd name="connsiteX320" fmla="*/ 4773994 w 12193200"/>
              <a:gd name="connsiteY320" fmla="*/ 6550343 h 6858000"/>
              <a:gd name="connsiteX321" fmla="*/ 4776789 w 12193200"/>
              <a:gd name="connsiteY321" fmla="*/ 6567805 h 6858000"/>
              <a:gd name="connsiteX322" fmla="*/ 4763434 w 12193200"/>
              <a:gd name="connsiteY322" fmla="*/ 6591300 h 6858000"/>
              <a:gd name="connsiteX323" fmla="*/ 4748214 w 12193200"/>
              <a:gd name="connsiteY323" fmla="*/ 6566853 h 6858000"/>
              <a:gd name="connsiteX324" fmla="*/ 4763434 w 12193200"/>
              <a:gd name="connsiteY324" fmla="*/ 6543675 h 6858000"/>
              <a:gd name="connsiteX325" fmla="*/ 5755245 w 12193200"/>
              <a:gd name="connsiteY325" fmla="*/ 6542087 h 6858000"/>
              <a:gd name="connsiteX326" fmla="*/ 5763162 w 12193200"/>
              <a:gd name="connsiteY326" fmla="*/ 6545465 h 6858000"/>
              <a:gd name="connsiteX327" fmla="*/ 5765801 w 12193200"/>
              <a:gd name="connsiteY327" fmla="*/ 6553234 h 6858000"/>
              <a:gd name="connsiteX328" fmla="*/ 5762833 w 12193200"/>
              <a:gd name="connsiteY328" fmla="*/ 6556273 h 6858000"/>
              <a:gd name="connsiteX329" fmla="*/ 5751618 w 12193200"/>
              <a:gd name="connsiteY329" fmla="*/ 6557287 h 6858000"/>
              <a:gd name="connsiteX330" fmla="*/ 5745349 w 12193200"/>
              <a:gd name="connsiteY330" fmla="*/ 6557962 h 6858000"/>
              <a:gd name="connsiteX331" fmla="*/ 5742380 w 12193200"/>
              <a:gd name="connsiteY331" fmla="*/ 6557962 h 6858000"/>
              <a:gd name="connsiteX332" fmla="*/ 5740401 w 12193200"/>
              <a:gd name="connsiteY332" fmla="*/ 6556273 h 6858000"/>
              <a:gd name="connsiteX333" fmla="*/ 5744030 w 12193200"/>
              <a:gd name="connsiteY333" fmla="*/ 6547154 h 6858000"/>
              <a:gd name="connsiteX334" fmla="*/ 5755245 w 12193200"/>
              <a:gd name="connsiteY334" fmla="*/ 6542087 h 6858000"/>
              <a:gd name="connsiteX335" fmla="*/ 5469691 w 12193200"/>
              <a:gd name="connsiteY335" fmla="*/ 6542087 h 6858000"/>
              <a:gd name="connsiteX336" fmla="*/ 5477712 w 12193200"/>
              <a:gd name="connsiteY336" fmla="*/ 6545465 h 6858000"/>
              <a:gd name="connsiteX337" fmla="*/ 5480051 w 12193200"/>
              <a:gd name="connsiteY337" fmla="*/ 6553234 h 6858000"/>
              <a:gd name="connsiteX338" fmla="*/ 5477379 w 12193200"/>
              <a:gd name="connsiteY338" fmla="*/ 6556273 h 6858000"/>
              <a:gd name="connsiteX339" fmla="*/ 5465680 w 12193200"/>
              <a:gd name="connsiteY339" fmla="*/ 6557287 h 6858000"/>
              <a:gd name="connsiteX340" fmla="*/ 5459330 w 12193200"/>
              <a:gd name="connsiteY340" fmla="*/ 6557962 h 6858000"/>
              <a:gd name="connsiteX341" fmla="*/ 5456322 w 12193200"/>
              <a:gd name="connsiteY341" fmla="*/ 6557962 h 6858000"/>
              <a:gd name="connsiteX342" fmla="*/ 5454651 w 12193200"/>
              <a:gd name="connsiteY342" fmla="*/ 6556273 h 6858000"/>
              <a:gd name="connsiteX343" fmla="*/ 5458328 w 12193200"/>
              <a:gd name="connsiteY343" fmla="*/ 6547154 h 6858000"/>
              <a:gd name="connsiteX344" fmla="*/ 5469691 w 12193200"/>
              <a:gd name="connsiteY344" fmla="*/ 6542087 h 6858000"/>
              <a:gd name="connsiteX345" fmla="*/ 6124575 w 12193200"/>
              <a:gd name="connsiteY345" fmla="*/ 6538913 h 6858000"/>
              <a:gd name="connsiteX346" fmla="*/ 6169025 w 12193200"/>
              <a:gd name="connsiteY346" fmla="*/ 6538913 h 6858000"/>
              <a:gd name="connsiteX347" fmla="*/ 6161876 w 12193200"/>
              <a:gd name="connsiteY347" fmla="*/ 6561138 h 6858000"/>
              <a:gd name="connsiteX348" fmla="*/ 6124575 w 12193200"/>
              <a:gd name="connsiteY348" fmla="*/ 6561138 h 6858000"/>
              <a:gd name="connsiteX349" fmla="*/ 6091498 w 12193200"/>
              <a:gd name="connsiteY349" fmla="*/ 6538913 h 6858000"/>
              <a:gd name="connsiteX350" fmla="*/ 6102829 w 12193200"/>
              <a:gd name="connsiteY350" fmla="*/ 6538913 h 6858000"/>
              <a:gd name="connsiteX351" fmla="*/ 6114476 w 12193200"/>
              <a:gd name="connsiteY351" fmla="*/ 6538913 h 6858000"/>
              <a:gd name="connsiteX352" fmla="*/ 6114476 w 12193200"/>
              <a:gd name="connsiteY352" fmla="*/ 6570103 h 6858000"/>
              <a:gd name="connsiteX353" fmla="*/ 6157913 w 12193200"/>
              <a:gd name="connsiteY353" fmla="*/ 6570103 h 6858000"/>
              <a:gd name="connsiteX354" fmla="*/ 6156654 w 12193200"/>
              <a:gd name="connsiteY354" fmla="*/ 6573604 h 6858000"/>
              <a:gd name="connsiteX355" fmla="*/ 6148785 w 12193200"/>
              <a:gd name="connsiteY355" fmla="*/ 6591745 h 6858000"/>
              <a:gd name="connsiteX356" fmla="*/ 6118882 w 12193200"/>
              <a:gd name="connsiteY356" fmla="*/ 6591745 h 6858000"/>
              <a:gd name="connsiteX357" fmla="*/ 6114476 w 12193200"/>
              <a:gd name="connsiteY357" fmla="*/ 6591745 h 6858000"/>
              <a:gd name="connsiteX358" fmla="*/ 6114476 w 12193200"/>
              <a:gd name="connsiteY358" fmla="*/ 6656672 h 6858000"/>
              <a:gd name="connsiteX359" fmla="*/ 6105348 w 12193200"/>
              <a:gd name="connsiteY359" fmla="*/ 6668130 h 6858000"/>
              <a:gd name="connsiteX360" fmla="*/ 6102829 w 12193200"/>
              <a:gd name="connsiteY360" fmla="*/ 6670676 h 6858000"/>
              <a:gd name="connsiteX361" fmla="*/ 6100311 w 12193200"/>
              <a:gd name="connsiteY361" fmla="*/ 6668130 h 6858000"/>
              <a:gd name="connsiteX362" fmla="*/ 6091498 w 12193200"/>
              <a:gd name="connsiteY362" fmla="*/ 6656672 h 6858000"/>
              <a:gd name="connsiteX363" fmla="*/ 6091498 w 12193200"/>
              <a:gd name="connsiteY363" fmla="*/ 6591745 h 6858000"/>
              <a:gd name="connsiteX364" fmla="*/ 6087091 w 12193200"/>
              <a:gd name="connsiteY364" fmla="*/ 6591745 h 6858000"/>
              <a:gd name="connsiteX365" fmla="*/ 6057503 w 12193200"/>
              <a:gd name="connsiteY365" fmla="*/ 6591745 h 6858000"/>
              <a:gd name="connsiteX366" fmla="*/ 6049949 w 12193200"/>
              <a:gd name="connsiteY366" fmla="*/ 6573604 h 6858000"/>
              <a:gd name="connsiteX367" fmla="*/ 6048376 w 12193200"/>
              <a:gd name="connsiteY367" fmla="*/ 6570103 h 6858000"/>
              <a:gd name="connsiteX368" fmla="*/ 6091498 w 12193200"/>
              <a:gd name="connsiteY368" fmla="*/ 6570103 h 6858000"/>
              <a:gd name="connsiteX369" fmla="*/ 6091498 w 12193200"/>
              <a:gd name="connsiteY369" fmla="*/ 6538913 h 6858000"/>
              <a:gd name="connsiteX370" fmla="*/ 6037263 w 12193200"/>
              <a:gd name="connsiteY370" fmla="*/ 6538913 h 6858000"/>
              <a:gd name="connsiteX371" fmla="*/ 6083301 w 12193200"/>
              <a:gd name="connsiteY371" fmla="*/ 6538913 h 6858000"/>
              <a:gd name="connsiteX372" fmla="*/ 6083301 w 12193200"/>
              <a:gd name="connsiteY372" fmla="*/ 6561138 h 6858000"/>
              <a:gd name="connsiteX373" fmla="*/ 6044395 w 12193200"/>
              <a:gd name="connsiteY373" fmla="*/ 6561138 h 6858000"/>
              <a:gd name="connsiteX374" fmla="*/ 6037263 w 12193200"/>
              <a:gd name="connsiteY374" fmla="*/ 6538913 h 6858000"/>
              <a:gd name="connsiteX375" fmla="*/ 6231254 w 12193200"/>
              <a:gd name="connsiteY375" fmla="*/ 6534151 h 6858000"/>
              <a:gd name="connsiteX376" fmla="*/ 6225287 w 12193200"/>
              <a:gd name="connsiteY376" fmla="*/ 6535436 h 6858000"/>
              <a:gd name="connsiteX377" fmla="*/ 6225287 w 12193200"/>
              <a:gd name="connsiteY377" fmla="*/ 6536399 h 6858000"/>
              <a:gd name="connsiteX378" fmla="*/ 6233905 w 12193200"/>
              <a:gd name="connsiteY378" fmla="*/ 6543462 h 6858000"/>
              <a:gd name="connsiteX379" fmla="*/ 6226282 w 12193200"/>
              <a:gd name="connsiteY379" fmla="*/ 6553415 h 6858000"/>
              <a:gd name="connsiteX380" fmla="*/ 6222967 w 12193200"/>
              <a:gd name="connsiteY380" fmla="*/ 6540573 h 6858000"/>
              <a:gd name="connsiteX381" fmla="*/ 6223961 w 12193200"/>
              <a:gd name="connsiteY381" fmla="*/ 6538967 h 6858000"/>
              <a:gd name="connsiteX382" fmla="*/ 6223630 w 12193200"/>
              <a:gd name="connsiteY382" fmla="*/ 6538004 h 6858000"/>
              <a:gd name="connsiteX383" fmla="*/ 6217664 w 12193200"/>
              <a:gd name="connsiteY383" fmla="*/ 6539609 h 6858000"/>
              <a:gd name="connsiteX384" fmla="*/ 6217995 w 12193200"/>
              <a:gd name="connsiteY384" fmla="*/ 6540894 h 6858000"/>
              <a:gd name="connsiteX385" fmla="*/ 6220315 w 12193200"/>
              <a:gd name="connsiteY385" fmla="*/ 6541857 h 6858000"/>
              <a:gd name="connsiteX386" fmla="*/ 6223299 w 12193200"/>
              <a:gd name="connsiteY386" fmla="*/ 6554378 h 6858000"/>
              <a:gd name="connsiteX387" fmla="*/ 6213023 w 12193200"/>
              <a:gd name="connsiteY387" fmla="*/ 6549241 h 6858000"/>
              <a:gd name="connsiteX388" fmla="*/ 6215343 w 12193200"/>
              <a:gd name="connsiteY388" fmla="*/ 6541536 h 6858000"/>
              <a:gd name="connsiteX389" fmla="*/ 6214349 w 12193200"/>
              <a:gd name="connsiteY389" fmla="*/ 6540573 h 6858000"/>
              <a:gd name="connsiteX390" fmla="*/ 6208714 w 12193200"/>
              <a:gd name="connsiteY390" fmla="*/ 6541857 h 6858000"/>
              <a:gd name="connsiteX391" fmla="*/ 6210040 w 12193200"/>
              <a:gd name="connsiteY391" fmla="*/ 6548599 h 6858000"/>
              <a:gd name="connsiteX392" fmla="*/ 6226945 w 12193200"/>
              <a:gd name="connsiteY392" fmla="*/ 6559837 h 6858000"/>
              <a:gd name="connsiteX393" fmla="*/ 6237220 w 12193200"/>
              <a:gd name="connsiteY393" fmla="*/ 6542820 h 6858000"/>
              <a:gd name="connsiteX394" fmla="*/ 6231254 w 12193200"/>
              <a:gd name="connsiteY394" fmla="*/ 6534151 h 6858000"/>
              <a:gd name="connsiteX395" fmla="*/ 5814062 w 12193200"/>
              <a:gd name="connsiteY395" fmla="*/ 6534150 h 6858000"/>
              <a:gd name="connsiteX396" fmla="*/ 5813109 w 12193200"/>
              <a:gd name="connsiteY396" fmla="*/ 6534469 h 6858000"/>
              <a:gd name="connsiteX397" fmla="*/ 5812157 w 12193200"/>
              <a:gd name="connsiteY397" fmla="*/ 6534469 h 6858000"/>
              <a:gd name="connsiteX398" fmla="*/ 5793423 w 12193200"/>
              <a:gd name="connsiteY398" fmla="*/ 6536383 h 6858000"/>
              <a:gd name="connsiteX399" fmla="*/ 5791201 w 12193200"/>
              <a:gd name="connsiteY399" fmla="*/ 6538617 h 6858000"/>
              <a:gd name="connsiteX400" fmla="*/ 5791201 w 12193200"/>
              <a:gd name="connsiteY400" fmla="*/ 6540850 h 6858000"/>
              <a:gd name="connsiteX401" fmla="*/ 5795011 w 12193200"/>
              <a:gd name="connsiteY401" fmla="*/ 6543083 h 6858000"/>
              <a:gd name="connsiteX402" fmla="*/ 5800409 w 12193200"/>
              <a:gd name="connsiteY402" fmla="*/ 6560310 h 6858000"/>
              <a:gd name="connsiteX403" fmla="*/ 5800409 w 12193200"/>
              <a:gd name="connsiteY403" fmla="*/ 6571156 h 6858000"/>
              <a:gd name="connsiteX404" fmla="*/ 5800091 w 12193200"/>
              <a:gd name="connsiteY404" fmla="*/ 6589022 h 6858000"/>
              <a:gd name="connsiteX405" fmla="*/ 5795328 w 12193200"/>
              <a:gd name="connsiteY405" fmla="*/ 6593807 h 6858000"/>
              <a:gd name="connsiteX406" fmla="*/ 5791201 w 12193200"/>
              <a:gd name="connsiteY406" fmla="*/ 6596997 h 6858000"/>
              <a:gd name="connsiteX407" fmla="*/ 5791201 w 12193200"/>
              <a:gd name="connsiteY407" fmla="*/ 6599230 h 6858000"/>
              <a:gd name="connsiteX408" fmla="*/ 5792788 w 12193200"/>
              <a:gd name="connsiteY408" fmla="*/ 6600825 h 6858000"/>
              <a:gd name="connsiteX409" fmla="*/ 5793741 w 12193200"/>
              <a:gd name="connsiteY409" fmla="*/ 6600825 h 6858000"/>
              <a:gd name="connsiteX410" fmla="*/ 5808030 w 12193200"/>
              <a:gd name="connsiteY410" fmla="*/ 6600506 h 6858000"/>
              <a:gd name="connsiteX411" fmla="*/ 5822000 w 12193200"/>
              <a:gd name="connsiteY411" fmla="*/ 6600825 h 6858000"/>
              <a:gd name="connsiteX412" fmla="*/ 5822952 w 12193200"/>
              <a:gd name="connsiteY412" fmla="*/ 6600825 h 6858000"/>
              <a:gd name="connsiteX413" fmla="*/ 5824539 w 12193200"/>
              <a:gd name="connsiteY413" fmla="*/ 6599230 h 6858000"/>
              <a:gd name="connsiteX414" fmla="*/ 5824539 w 12193200"/>
              <a:gd name="connsiteY414" fmla="*/ 6596997 h 6858000"/>
              <a:gd name="connsiteX415" fmla="*/ 5820412 w 12193200"/>
              <a:gd name="connsiteY415" fmla="*/ 6593807 h 6858000"/>
              <a:gd name="connsiteX416" fmla="*/ 5815650 w 12193200"/>
              <a:gd name="connsiteY416" fmla="*/ 6589022 h 6858000"/>
              <a:gd name="connsiteX417" fmla="*/ 5815332 w 12193200"/>
              <a:gd name="connsiteY417" fmla="*/ 6571156 h 6858000"/>
              <a:gd name="connsiteX418" fmla="*/ 5815332 w 12193200"/>
              <a:gd name="connsiteY418" fmla="*/ 6564457 h 6858000"/>
              <a:gd name="connsiteX419" fmla="*/ 5815650 w 12193200"/>
              <a:gd name="connsiteY419" fmla="*/ 6542126 h 6858000"/>
              <a:gd name="connsiteX420" fmla="*/ 5815650 w 12193200"/>
              <a:gd name="connsiteY420" fmla="*/ 6536702 h 6858000"/>
              <a:gd name="connsiteX421" fmla="*/ 5814062 w 12193200"/>
              <a:gd name="connsiteY421" fmla="*/ 6534150 h 6858000"/>
              <a:gd name="connsiteX422" fmla="*/ 5756009 w 12193200"/>
              <a:gd name="connsiteY422" fmla="*/ 6534150 h 6858000"/>
              <a:gd name="connsiteX423" fmla="*/ 5722939 w 12193200"/>
              <a:gd name="connsiteY423" fmla="*/ 6570196 h 6858000"/>
              <a:gd name="connsiteX424" fmla="*/ 5755367 w 12193200"/>
              <a:gd name="connsiteY424" fmla="*/ 6602413 h 6858000"/>
              <a:gd name="connsiteX425" fmla="*/ 5772063 w 12193200"/>
              <a:gd name="connsiteY425" fmla="*/ 6599223 h 6858000"/>
              <a:gd name="connsiteX426" fmla="*/ 5777521 w 12193200"/>
              <a:gd name="connsiteY426" fmla="*/ 6596353 h 6858000"/>
              <a:gd name="connsiteX427" fmla="*/ 5778805 w 12193200"/>
              <a:gd name="connsiteY427" fmla="*/ 6584550 h 6858000"/>
              <a:gd name="connsiteX428" fmla="*/ 5778163 w 12193200"/>
              <a:gd name="connsiteY428" fmla="*/ 6583274 h 6858000"/>
              <a:gd name="connsiteX429" fmla="*/ 5777521 w 12193200"/>
              <a:gd name="connsiteY429" fmla="*/ 6583593 h 6858000"/>
              <a:gd name="connsiteX430" fmla="*/ 5757293 w 12193200"/>
              <a:gd name="connsiteY430" fmla="*/ 6590611 h 6858000"/>
              <a:gd name="connsiteX431" fmla="*/ 5737708 w 12193200"/>
              <a:gd name="connsiteY431" fmla="*/ 6568282 h 6858000"/>
              <a:gd name="connsiteX432" fmla="*/ 5743166 w 12193200"/>
              <a:gd name="connsiteY432" fmla="*/ 6563497 h 6858000"/>
              <a:gd name="connsiteX433" fmla="*/ 5773668 w 12193200"/>
              <a:gd name="connsiteY433" fmla="*/ 6563497 h 6858000"/>
              <a:gd name="connsiteX434" fmla="*/ 5780090 w 12193200"/>
              <a:gd name="connsiteY434" fmla="*/ 6558712 h 6858000"/>
              <a:gd name="connsiteX435" fmla="*/ 5756009 w 12193200"/>
              <a:gd name="connsiteY435" fmla="*/ 6534150 h 6858000"/>
              <a:gd name="connsiteX436" fmla="*/ 5649181 w 12193200"/>
              <a:gd name="connsiteY436" fmla="*/ 6534150 h 6858000"/>
              <a:gd name="connsiteX437" fmla="*/ 5648219 w 12193200"/>
              <a:gd name="connsiteY437" fmla="*/ 6534469 h 6858000"/>
              <a:gd name="connsiteX438" fmla="*/ 5647258 w 12193200"/>
              <a:gd name="connsiteY438" fmla="*/ 6534469 h 6858000"/>
              <a:gd name="connsiteX439" fmla="*/ 5628345 w 12193200"/>
              <a:gd name="connsiteY439" fmla="*/ 6536383 h 6858000"/>
              <a:gd name="connsiteX440" fmla="*/ 5626101 w 12193200"/>
              <a:gd name="connsiteY440" fmla="*/ 6538617 h 6858000"/>
              <a:gd name="connsiteX441" fmla="*/ 5626101 w 12193200"/>
              <a:gd name="connsiteY441" fmla="*/ 6540850 h 6858000"/>
              <a:gd name="connsiteX442" fmla="*/ 5629947 w 12193200"/>
              <a:gd name="connsiteY442" fmla="*/ 6543083 h 6858000"/>
              <a:gd name="connsiteX443" fmla="*/ 5635398 w 12193200"/>
              <a:gd name="connsiteY443" fmla="*/ 6560310 h 6858000"/>
              <a:gd name="connsiteX444" fmla="*/ 5635398 w 12193200"/>
              <a:gd name="connsiteY444" fmla="*/ 6571156 h 6858000"/>
              <a:gd name="connsiteX445" fmla="*/ 5635398 w 12193200"/>
              <a:gd name="connsiteY445" fmla="*/ 6589022 h 6858000"/>
              <a:gd name="connsiteX446" fmla="*/ 5630269 w 12193200"/>
              <a:gd name="connsiteY446" fmla="*/ 6593807 h 6858000"/>
              <a:gd name="connsiteX447" fmla="*/ 5626101 w 12193200"/>
              <a:gd name="connsiteY447" fmla="*/ 6596997 h 6858000"/>
              <a:gd name="connsiteX448" fmla="*/ 5626101 w 12193200"/>
              <a:gd name="connsiteY448" fmla="*/ 6599230 h 6858000"/>
              <a:gd name="connsiteX449" fmla="*/ 5627704 w 12193200"/>
              <a:gd name="connsiteY449" fmla="*/ 6600825 h 6858000"/>
              <a:gd name="connsiteX450" fmla="*/ 5628665 w 12193200"/>
              <a:gd name="connsiteY450" fmla="*/ 6600825 h 6858000"/>
              <a:gd name="connsiteX451" fmla="*/ 5643090 w 12193200"/>
              <a:gd name="connsiteY451" fmla="*/ 6600506 h 6858000"/>
              <a:gd name="connsiteX452" fmla="*/ 5657195 w 12193200"/>
              <a:gd name="connsiteY452" fmla="*/ 6600825 h 6858000"/>
              <a:gd name="connsiteX453" fmla="*/ 5658157 w 12193200"/>
              <a:gd name="connsiteY453" fmla="*/ 6600825 h 6858000"/>
              <a:gd name="connsiteX454" fmla="*/ 5659439 w 12193200"/>
              <a:gd name="connsiteY454" fmla="*/ 6599230 h 6858000"/>
              <a:gd name="connsiteX455" fmla="*/ 5659439 w 12193200"/>
              <a:gd name="connsiteY455" fmla="*/ 6596997 h 6858000"/>
              <a:gd name="connsiteX456" fmla="*/ 5655592 w 12193200"/>
              <a:gd name="connsiteY456" fmla="*/ 6593807 h 6858000"/>
              <a:gd name="connsiteX457" fmla="*/ 5650784 w 12193200"/>
              <a:gd name="connsiteY457" fmla="*/ 6589022 h 6858000"/>
              <a:gd name="connsiteX458" fmla="*/ 5650463 w 12193200"/>
              <a:gd name="connsiteY458" fmla="*/ 6571156 h 6858000"/>
              <a:gd name="connsiteX459" fmla="*/ 5650463 w 12193200"/>
              <a:gd name="connsiteY459" fmla="*/ 6564457 h 6858000"/>
              <a:gd name="connsiteX460" fmla="*/ 5650784 w 12193200"/>
              <a:gd name="connsiteY460" fmla="*/ 6542126 h 6858000"/>
              <a:gd name="connsiteX461" fmla="*/ 5650784 w 12193200"/>
              <a:gd name="connsiteY461" fmla="*/ 6536702 h 6858000"/>
              <a:gd name="connsiteX462" fmla="*/ 5649181 w 12193200"/>
              <a:gd name="connsiteY462" fmla="*/ 6534150 h 6858000"/>
              <a:gd name="connsiteX463" fmla="*/ 5595939 w 12193200"/>
              <a:gd name="connsiteY463" fmla="*/ 6534150 h 6858000"/>
              <a:gd name="connsiteX464" fmla="*/ 5570538 w 12193200"/>
              <a:gd name="connsiteY464" fmla="*/ 6554884 h 6858000"/>
              <a:gd name="connsiteX465" fmla="*/ 5591493 w 12193200"/>
              <a:gd name="connsiteY465" fmla="*/ 6576894 h 6858000"/>
              <a:gd name="connsiteX466" fmla="*/ 5600701 w 12193200"/>
              <a:gd name="connsiteY466" fmla="*/ 6586464 h 6858000"/>
              <a:gd name="connsiteX467" fmla="*/ 5589272 w 12193200"/>
              <a:gd name="connsiteY467" fmla="*/ 6595077 h 6858000"/>
              <a:gd name="connsiteX468" fmla="*/ 5576571 w 12193200"/>
              <a:gd name="connsiteY468" fmla="*/ 6587102 h 6858000"/>
              <a:gd name="connsiteX469" fmla="*/ 5574348 w 12193200"/>
              <a:gd name="connsiteY469" fmla="*/ 6583593 h 6858000"/>
              <a:gd name="connsiteX470" fmla="*/ 5572126 w 12193200"/>
              <a:gd name="connsiteY470" fmla="*/ 6583593 h 6858000"/>
              <a:gd name="connsiteX471" fmla="*/ 5569903 w 12193200"/>
              <a:gd name="connsiteY471" fmla="*/ 6586145 h 6858000"/>
              <a:gd name="connsiteX472" fmla="*/ 5568951 w 12193200"/>
              <a:gd name="connsiteY472" fmla="*/ 6595077 h 6858000"/>
              <a:gd name="connsiteX473" fmla="*/ 5571173 w 12193200"/>
              <a:gd name="connsiteY473" fmla="*/ 6598904 h 6858000"/>
              <a:gd name="connsiteX474" fmla="*/ 5588001 w 12193200"/>
              <a:gd name="connsiteY474" fmla="*/ 6602413 h 6858000"/>
              <a:gd name="connsiteX475" fmla="*/ 5614989 w 12193200"/>
              <a:gd name="connsiteY475" fmla="*/ 6582317 h 6858000"/>
              <a:gd name="connsiteX476" fmla="*/ 5601654 w 12193200"/>
              <a:gd name="connsiteY476" fmla="*/ 6564773 h 6858000"/>
              <a:gd name="connsiteX477" fmla="*/ 5589906 w 12193200"/>
              <a:gd name="connsiteY477" fmla="*/ 6559031 h 6858000"/>
              <a:gd name="connsiteX478" fmla="*/ 5583238 w 12193200"/>
              <a:gd name="connsiteY478" fmla="*/ 6550100 h 6858000"/>
              <a:gd name="connsiteX479" fmla="*/ 5593399 w 12193200"/>
              <a:gd name="connsiteY479" fmla="*/ 6541487 h 6858000"/>
              <a:gd name="connsiteX480" fmla="*/ 5604511 w 12193200"/>
              <a:gd name="connsiteY480" fmla="*/ 6546910 h 6858000"/>
              <a:gd name="connsiteX481" fmla="*/ 5607369 w 12193200"/>
              <a:gd name="connsiteY481" fmla="*/ 6550419 h 6858000"/>
              <a:gd name="connsiteX482" fmla="*/ 5609274 w 12193200"/>
              <a:gd name="connsiteY482" fmla="*/ 6550419 h 6858000"/>
              <a:gd name="connsiteX483" fmla="*/ 5611179 w 12193200"/>
              <a:gd name="connsiteY483" fmla="*/ 6547867 h 6858000"/>
              <a:gd name="connsiteX484" fmla="*/ 5612131 w 12193200"/>
              <a:gd name="connsiteY484" fmla="*/ 6539892 h 6858000"/>
              <a:gd name="connsiteX485" fmla="*/ 5612131 w 12193200"/>
              <a:gd name="connsiteY485" fmla="*/ 6539573 h 6858000"/>
              <a:gd name="connsiteX486" fmla="*/ 5609274 w 12193200"/>
              <a:gd name="connsiteY486" fmla="*/ 6536383 h 6858000"/>
              <a:gd name="connsiteX487" fmla="*/ 5595939 w 12193200"/>
              <a:gd name="connsiteY487" fmla="*/ 6534150 h 6858000"/>
              <a:gd name="connsiteX488" fmla="*/ 5528527 w 12193200"/>
              <a:gd name="connsiteY488" fmla="*/ 6534150 h 6858000"/>
              <a:gd name="connsiteX489" fmla="*/ 5527279 w 12193200"/>
              <a:gd name="connsiteY489" fmla="*/ 6534469 h 6858000"/>
              <a:gd name="connsiteX490" fmla="*/ 5526344 w 12193200"/>
              <a:gd name="connsiteY490" fmla="*/ 6534469 h 6858000"/>
              <a:gd name="connsiteX491" fmla="*/ 5507945 w 12193200"/>
              <a:gd name="connsiteY491" fmla="*/ 6537340 h 6858000"/>
              <a:gd name="connsiteX492" fmla="*/ 5505452 w 12193200"/>
              <a:gd name="connsiteY492" fmla="*/ 6540212 h 6858000"/>
              <a:gd name="connsiteX493" fmla="*/ 5505452 w 12193200"/>
              <a:gd name="connsiteY493" fmla="*/ 6542445 h 6858000"/>
              <a:gd name="connsiteX494" fmla="*/ 5508882 w 12193200"/>
              <a:gd name="connsiteY494" fmla="*/ 6544359 h 6858000"/>
              <a:gd name="connsiteX495" fmla="*/ 5515742 w 12193200"/>
              <a:gd name="connsiteY495" fmla="*/ 6548825 h 6858000"/>
              <a:gd name="connsiteX496" fmla="*/ 5517924 w 12193200"/>
              <a:gd name="connsiteY496" fmla="*/ 6566690 h 6858000"/>
              <a:gd name="connsiteX497" fmla="*/ 5517924 w 12193200"/>
              <a:gd name="connsiteY497" fmla="*/ 6571156 h 6858000"/>
              <a:gd name="connsiteX498" fmla="*/ 5517612 w 12193200"/>
              <a:gd name="connsiteY498" fmla="*/ 6589022 h 6858000"/>
              <a:gd name="connsiteX499" fmla="*/ 5512935 w 12193200"/>
              <a:gd name="connsiteY499" fmla="*/ 6593807 h 6858000"/>
              <a:gd name="connsiteX500" fmla="*/ 5508882 w 12193200"/>
              <a:gd name="connsiteY500" fmla="*/ 6596997 h 6858000"/>
              <a:gd name="connsiteX501" fmla="*/ 5508882 w 12193200"/>
              <a:gd name="connsiteY501" fmla="*/ 6599230 h 6858000"/>
              <a:gd name="connsiteX502" fmla="*/ 5510440 w 12193200"/>
              <a:gd name="connsiteY502" fmla="*/ 6600825 h 6858000"/>
              <a:gd name="connsiteX503" fmla="*/ 5511377 w 12193200"/>
              <a:gd name="connsiteY503" fmla="*/ 6600825 h 6858000"/>
              <a:gd name="connsiteX504" fmla="*/ 5524473 w 12193200"/>
              <a:gd name="connsiteY504" fmla="*/ 6600506 h 6858000"/>
              <a:gd name="connsiteX505" fmla="*/ 5543494 w 12193200"/>
              <a:gd name="connsiteY505" fmla="*/ 6600825 h 6858000"/>
              <a:gd name="connsiteX506" fmla="*/ 5543807 w 12193200"/>
              <a:gd name="connsiteY506" fmla="*/ 6600825 h 6858000"/>
              <a:gd name="connsiteX507" fmla="*/ 5545677 w 12193200"/>
              <a:gd name="connsiteY507" fmla="*/ 6598911 h 6858000"/>
              <a:gd name="connsiteX508" fmla="*/ 5545677 w 12193200"/>
              <a:gd name="connsiteY508" fmla="*/ 6596997 h 6858000"/>
              <a:gd name="connsiteX509" fmla="*/ 5541623 w 12193200"/>
              <a:gd name="connsiteY509" fmla="*/ 6594126 h 6858000"/>
              <a:gd name="connsiteX510" fmla="*/ 5535075 w 12193200"/>
              <a:gd name="connsiteY510" fmla="*/ 6592212 h 6858000"/>
              <a:gd name="connsiteX511" fmla="*/ 5532892 w 12193200"/>
              <a:gd name="connsiteY511" fmla="*/ 6585831 h 6858000"/>
              <a:gd name="connsiteX512" fmla="*/ 5532580 w 12193200"/>
              <a:gd name="connsiteY512" fmla="*/ 6577218 h 6858000"/>
              <a:gd name="connsiteX513" fmla="*/ 5532580 w 12193200"/>
              <a:gd name="connsiteY513" fmla="*/ 6571475 h 6858000"/>
              <a:gd name="connsiteX514" fmla="*/ 5536010 w 12193200"/>
              <a:gd name="connsiteY514" fmla="*/ 6552653 h 6858000"/>
              <a:gd name="connsiteX515" fmla="*/ 5546613 w 12193200"/>
              <a:gd name="connsiteY515" fmla="*/ 6549144 h 6858000"/>
              <a:gd name="connsiteX516" fmla="*/ 5554097 w 12193200"/>
              <a:gd name="connsiteY516" fmla="*/ 6549782 h 6858000"/>
              <a:gd name="connsiteX517" fmla="*/ 5555344 w 12193200"/>
              <a:gd name="connsiteY517" fmla="*/ 6550101 h 6858000"/>
              <a:gd name="connsiteX518" fmla="*/ 5557215 w 12193200"/>
              <a:gd name="connsiteY518" fmla="*/ 6546911 h 6858000"/>
              <a:gd name="connsiteX519" fmla="*/ 5557527 w 12193200"/>
              <a:gd name="connsiteY519" fmla="*/ 6537340 h 6858000"/>
              <a:gd name="connsiteX520" fmla="*/ 5553162 w 12193200"/>
              <a:gd name="connsiteY520" fmla="*/ 6534150 h 6858000"/>
              <a:gd name="connsiteX521" fmla="*/ 5546925 w 12193200"/>
              <a:gd name="connsiteY521" fmla="*/ 6535107 h 6858000"/>
              <a:gd name="connsiteX522" fmla="*/ 5538505 w 12193200"/>
              <a:gd name="connsiteY522" fmla="*/ 6541169 h 6858000"/>
              <a:gd name="connsiteX523" fmla="*/ 5533517 w 12193200"/>
              <a:gd name="connsiteY523" fmla="*/ 6546911 h 6858000"/>
              <a:gd name="connsiteX524" fmla="*/ 5531022 w 12193200"/>
              <a:gd name="connsiteY524" fmla="*/ 6549144 h 6858000"/>
              <a:gd name="connsiteX525" fmla="*/ 5529774 w 12193200"/>
              <a:gd name="connsiteY525" fmla="*/ 6542445 h 6858000"/>
              <a:gd name="connsiteX526" fmla="*/ 5530087 w 12193200"/>
              <a:gd name="connsiteY526" fmla="*/ 6536383 h 6858000"/>
              <a:gd name="connsiteX527" fmla="*/ 5528527 w 12193200"/>
              <a:gd name="connsiteY527" fmla="*/ 6534150 h 6858000"/>
              <a:gd name="connsiteX528" fmla="*/ 5470797 w 12193200"/>
              <a:gd name="connsiteY528" fmla="*/ 6534150 h 6858000"/>
              <a:gd name="connsiteX529" fmla="*/ 5438776 w 12193200"/>
              <a:gd name="connsiteY529" fmla="*/ 6570196 h 6858000"/>
              <a:gd name="connsiteX530" fmla="*/ 5470168 w 12193200"/>
              <a:gd name="connsiteY530" fmla="*/ 6602413 h 6858000"/>
              <a:gd name="connsiteX531" fmla="*/ 5486177 w 12193200"/>
              <a:gd name="connsiteY531" fmla="*/ 6599223 h 6858000"/>
              <a:gd name="connsiteX532" fmla="*/ 5491514 w 12193200"/>
              <a:gd name="connsiteY532" fmla="*/ 6596353 h 6858000"/>
              <a:gd name="connsiteX533" fmla="*/ 5493084 w 12193200"/>
              <a:gd name="connsiteY533" fmla="*/ 6584550 h 6858000"/>
              <a:gd name="connsiteX534" fmla="*/ 5492143 w 12193200"/>
              <a:gd name="connsiteY534" fmla="*/ 6583274 h 6858000"/>
              <a:gd name="connsiteX535" fmla="*/ 5491828 w 12193200"/>
              <a:gd name="connsiteY535" fmla="*/ 6583593 h 6858000"/>
              <a:gd name="connsiteX536" fmla="*/ 5472051 w 12193200"/>
              <a:gd name="connsiteY536" fmla="*/ 6590611 h 6858000"/>
              <a:gd name="connsiteX537" fmla="*/ 5452902 w 12193200"/>
              <a:gd name="connsiteY537" fmla="*/ 6568282 h 6858000"/>
              <a:gd name="connsiteX538" fmla="*/ 5457925 w 12193200"/>
              <a:gd name="connsiteY538" fmla="*/ 6563497 h 6858000"/>
              <a:gd name="connsiteX539" fmla="*/ 5488062 w 12193200"/>
              <a:gd name="connsiteY539" fmla="*/ 6563497 h 6858000"/>
              <a:gd name="connsiteX540" fmla="*/ 5494339 w 12193200"/>
              <a:gd name="connsiteY540" fmla="*/ 6558712 h 6858000"/>
              <a:gd name="connsiteX541" fmla="*/ 5470797 w 12193200"/>
              <a:gd name="connsiteY541" fmla="*/ 6534150 h 6858000"/>
              <a:gd name="connsiteX542" fmla="*/ 5371137 w 12193200"/>
              <a:gd name="connsiteY542" fmla="*/ 6534150 h 6858000"/>
              <a:gd name="connsiteX543" fmla="*/ 5368926 w 12193200"/>
              <a:gd name="connsiteY543" fmla="*/ 6536091 h 6858000"/>
              <a:gd name="connsiteX544" fmla="*/ 5368926 w 12193200"/>
              <a:gd name="connsiteY544" fmla="*/ 6538356 h 6858000"/>
              <a:gd name="connsiteX545" fmla="*/ 5370190 w 12193200"/>
              <a:gd name="connsiteY545" fmla="*/ 6540621 h 6858000"/>
              <a:gd name="connsiteX546" fmla="*/ 5374297 w 12193200"/>
              <a:gd name="connsiteY546" fmla="*/ 6544179 h 6858000"/>
              <a:gd name="connsiteX547" fmla="*/ 5385040 w 12193200"/>
              <a:gd name="connsiteY547" fmla="*/ 6573620 h 6858000"/>
              <a:gd name="connsiteX548" fmla="*/ 5393887 w 12193200"/>
              <a:gd name="connsiteY548" fmla="*/ 6597884 h 6858000"/>
              <a:gd name="connsiteX549" fmla="*/ 5396414 w 12193200"/>
              <a:gd name="connsiteY549" fmla="*/ 6602413 h 6858000"/>
              <a:gd name="connsiteX550" fmla="*/ 5397994 w 12193200"/>
              <a:gd name="connsiteY550" fmla="*/ 6602413 h 6858000"/>
              <a:gd name="connsiteX551" fmla="*/ 5403998 w 12193200"/>
              <a:gd name="connsiteY551" fmla="*/ 6601443 h 6858000"/>
              <a:gd name="connsiteX552" fmla="*/ 5406841 w 12193200"/>
              <a:gd name="connsiteY552" fmla="*/ 6600149 h 6858000"/>
              <a:gd name="connsiteX553" fmla="*/ 5408421 w 12193200"/>
              <a:gd name="connsiteY553" fmla="*/ 6595943 h 6858000"/>
              <a:gd name="connsiteX554" fmla="*/ 5414424 w 12193200"/>
              <a:gd name="connsiteY554" fmla="*/ 6580414 h 6858000"/>
              <a:gd name="connsiteX555" fmla="*/ 5427063 w 12193200"/>
              <a:gd name="connsiteY555" fmla="*/ 6548709 h 6858000"/>
              <a:gd name="connsiteX556" fmla="*/ 5431486 w 12193200"/>
              <a:gd name="connsiteY556" fmla="*/ 6540944 h 6858000"/>
              <a:gd name="connsiteX557" fmla="*/ 5434014 w 12193200"/>
              <a:gd name="connsiteY557" fmla="*/ 6538356 h 6858000"/>
              <a:gd name="connsiteX558" fmla="*/ 5434014 w 12193200"/>
              <a:gd name="connsiteY558" fmla="*/ 6536091 h 6858000"/>
              <a:gd name="connsiteX559" fmla="*/ 5432750 w 12193200"/>
              <a:gd name="connsiteY559" fmla="*/ 6534150 h 6858000"/>
              <a:gd name="connsiteX560" fmla="*/ 5431486 w 12193200"/>
              <a:gd name="connsiteY560" fmla="*/ 6534150 h 6858000"/>
              <a:gd name="connsiteX561" fmla="*/ 5423271 w 12193200"/>
              <a:gd name="connsiteY561" fmla="*/ 6534797 h 6858000"/>
              <a:gd name="connsiteX562" fmla="*/ 5413792 w 12193200"/>
              <a:gd name="connsiteY562" fmla="*/ 6534474 h 6858000"/>
              <a:gd name="connsiteX563" fmla="*/ 5412528 w 12193200"/>
              <a:gd name="connsiteY563" fmla="*/ 6534150 h 6858000"/>
              <a:gd name="connsiteX564" fmla="*/ 5410949 w 12193200"/>
              <a:gd name="connsiteY564" fmla="*/ 6536091 h 6858000"/>
              <a:gd name="connsiteX565" fmla="*/ 5410949 w 12193200"/>
              <a:gd name="connsiteY565" fmla="*/ 6538356 h 6858000"/>
              <a:gd name="connsiteX566" fmla="*/ 5412844 w 12193200"/>
              <a:gd name="connsiteY566" fmla="*/ 6540621 h 6858000"/>
              <a:gd name="connsiteX567" fmla="*/ 5418216 w 12193200"/>
              <a:gd name="connsiteY567" fmla="*/ 6544179 h 6858000"/>
              <a:gd name="connsiteX568" fmla="*/ 5413160 w 12193200"/>
              <a:gd name="connsiteY568" fmla="*/ 6561003 h 6858000"/>
              <a:gd name="connsiteX569" fmla="*/ 5409369 w 12193200"/>
              <a:gd name="connsiteY569" fmla="*/ 6571679 h 6858000"/>
              <a:gd name="connsiteX570" fmla="*/ 5407158 w 12193200"/>
              <a:gd name="connsiteY570" fmla="*/ 6579120 h 6858000"/>
              <a:gd name="connsiteX571" fmla="*/ 5405893 w 12193200"/>
              <a:gd name="connsiteY571" fmla="*/ 6582678 h 6858000"/>
              <a:gd name="connsiteX572" fmla="*/ 5405261 w 12193200"/>
              <a:gd name="connsiteY572" fmla="*/ 6584620 h 6858000"/>
              <a:gd name="connsiteX573" fmla="*/ 5404945 w 12193200"/>
              <a:gd name="connsiteY573" fmla="*/ 6586237 h 6858000"/>
              <a:gd name="connsiteX574" fmla="*/ 5397994 w 12193200"/>
              <a:gd name="connsiteY574" fmla="*/ 6564238 h 6858000"/>
              <a:gd name="connsiteX575" fmla="*/ 5394519 w 12193200"/>
              <a:gd name="connsiteY575" fmla="*/ 6553562 h 6858000"/>
              <a:gd name="connsiteX576" fmla="*/ 5392939 w 12193200"/>
              <a:gd name="connsiteY576" fmla="*/ 6547738 h 6858000"/>
              <a:gd name="connsiteX577" fmla="*/ 5392307 w 12193200"/>
              <a:gd name="connsiteY577" fmla="*/ 6544826 h 6858000"/>
              <a:gd name="connsiteX578" fmla="*/ 5397362 w 12193200"/>
              <a:gd name="connsiteY578" fmla="*/ 6541268 h 6858000"/>
              <a:gd name="connsiteX579" fmla="*/ 5401154 w 12193200"/>
              <a:gd name="connsiteY579" fmla="*/ 6538356 h 6858000"/>
              <a:gd name="connsiteX580" fmla="*/ 5401154 w 12193200"/>
              <a:gd name="connsiteY580" fmla="*/ 6536091 h 6858000"/>
              <a:gd name="connsiteX581" fmla="*/ 5399258 w 12193200"/>
              <a:gd name="connsiteY581" fmla="*/ 6534150 h 6858000"/>
              <a:gd name="connsiteX582" fmla="*/ 5397678 w 12193200"/>
              <a:gd name="connsiteY582" fmla="*/ 6534150 h 6858000"/>
              <a:gd name="connsiteX583" fmla="*/ 5384093 w 12193200"/>
              <a:gd name="connsiteY583" fmla="*/ 6534797 h 6858000"/>
              <a:gd name="connsiteX584" fmla="*/ 5377457 w 12193200"/>
              <a:gd name="connsiteY584" fmla="*/ 6534474 h 6858000"/>
              <a:gd name="connsiteX585" fmla="*/ 5371137 w 12193200"/>
              <a:gd name="connsiteY585" fmla="*/ 6534150 h 6858000"/>
              <a:gd name="connsiteX586" fmla="*/ 5353686 w 12193200"/>
              <a:gd name="connsiteY586" fmla="*/ 6534150 h 6858000"/>
              <a:gd name="connsiteX587" fmla="*/ 5352735 w 12193200"/>
              <a:gd name="connsiteY587" fmla="*/ 6534469 h 6858000"/>
              <a:gd name="connsiteX588" fmla="*/ 5351464 w 12193200"/>
              <a:gd name="connsiteY588" fmla="*/ 6534469 h 6858000"/>
              <a:gd name="connsiteX589" fmla="*/ 5333048 w 12193200"/>
              <a:gd name="connsiteY589" fmla="*/ 6536383 h 6858000"/>
              <a:gd name="connsiteX590" fmla="*/ 5330826 w 12193200"/>
              <a:gd name="connsiteY590" fmla="*/ 6538617 h 6858000"/>
              <a:gd name="connsiteX591" fmla="*/ 5330826 w 12193200"/>
              <a:gd name="connsiteY591" fmla="*/ 6540850 h 6858000"/>
              <a:gd name="connsiteX592" fmla="*/ 5334318 w 12193200"/>
              <a:gd name="connsiteY592" fmla="*/ 6543083 h 6858000"/>
              <a:gd name="connsiteX593" fmla="*/ 5340033 w 12193200"/>
              <a:gd name="connsiteY593" fmla="*/ 6560310 h 6858000"/>
              <a:gd name="connsiteX594" fmla="*/ 5340033 w 12193200"/>
              <a:gd name="connsiteY594" fmla="*/ 6571156 h 6858000"/>
              <a:gd name="connsiteX595" fmla="*/ 5339716 w 12193200"/>
              <a:gd name="connsiteY595" fmla="*/ 6589022 h 6858000"/>
              <a:gd name="connsiteX596" fmla="*/ 5334954 w 12193200"/>
              <a:gd name="connsiteY596" fmla="*/ 6593807 h 6858000"/>
              <a:gd name="connsiteX597" fmla="*/ 5330826 w 12193200"/>
              <a:gd name="connsiteY597" fmla="*/ 6596997 h 6858000"/>
              <a:gd name="connsiteX598" fmla="*/ 5330826 w 12193200"/>
              <a:gd name="connsiteY598" fmla="*/ 6599230 h 6858000"/>
              <a:gd name="connsiteX599" fmla="*/ 5332096 w 12193200"/>
              <a:gd name="connsiteY599" fmla="*/ 6600825 h 6858000"/>
              <a:gd name="connsiteX600" fmla="*/ 5333048 w 12193200"/>
              <a:gd name="connsiteY600" fmla="*/ 6600825 h 6858000"/>
              <a:gd name="connsiteX601" fmla="*/ 5347654 w 12193200"/>
              <a:gd name="connsiteY601" fmla="*/ 6600506 h 6858000"/>
              <a:gd name="connsiteX602" fmla="*/ 5361624 w 12193200"/>
              <a:gd name="connsiteY602" fmla="*/ 6600825 h 6858000"/>
              <a:gd name="connsiteX603" fmla="*/ 5362576 w 12193200"/>
              <a:gd name="connsiteY603" fmla="*/ 6600825 h 6858000"/>
              <a:gd name="connsiteX604" fmla="*/ 5364164 w 12193200"/>
              <a:gd name="connsiteY604" fmla="*/ 6599230 h 6858000"/>
              <a:gd name="connsiteX605" fmla="*/ 5364164 w 12193200"/>
              <a:gd name="connsiteY605" fmla="*/ 6596997 h 6858000"/>
              <a:gd name="connsiteX606" fmla="*/ 5360036 w 12193200"/>
              <a:gd name="connsiteY606" fmla="*/ 6593807 h 6858000"/>
              <a:gd name="connsiteX607" fmla="*/ 5355274 w 12193200"/>
              <a:gd name="connsiteY607" fmla="*/ 6589022 h 6858000"/>
              <a:gd name="connsiteX608" fmla="*/ 5354956 w 12193200"/>
              <a:gd name="connsiteY608" fmla="*/ 6571156 h 6858000"/>
              <a:gd name="connsiteX609" fmla="*/ 5354956 w 12193200"/>
              <a:gd name="connsiteY609" fmla="*/ 6564457 h 6858000"/>
              <a:gd name="connsiteX610" fmla="*/ 5355274 w 12193200"/>
              <a:gd name="connsiteY610" fmla="*/ 6542126 h 6858000"/>
              <a:gd name="connsiteX611" fmla="*/ 5355274 w 12193200"/>
              <a:gd name="connsiteY611" fmla="*/ 6536702 h 6858000"/>
              <a:gd name="connsiteX612" fmla="*/ 5353686 w 12193200"/>
              <a:gd name="connsiteY612" fmla="*/ 6534150 h 6858000"/>
              <a:gd name="connsiteX613" fmla="*/ 5264654 w 12193200"/>
              <a:gd name="connsiteY613" fmla="*/ 6534150 h 6858000"/>
              <a:gd name="connsiteX614" fmla="*/ 5262413 w 12193200"/>
              <a:gd name="connsiteY614" fmla="*/ 6534469 h 6858000"/>
              <a:gd name="connsiteX615" fmla="*/ 5243846 w 12193200"/>
              <a:gd name="connsiteY615" fmla="*/ 6536702 h 6858000"/>
              <a:gd name="connsiteX616" fmla="*/ 5241926 w 12193200"/>
              <a:gd name="connsiteY616" fmla="*/ 6539574 h 6858000"/>
              <a:gd name="connsiteX617" fmla="*/ 5241926 w 12193200"/>
              <a:gd name="connsiteY617" fmla="*/ 6542126 h 6858000"/>
              <a:gd name="connsiteX618" fmla="*/ 5245767 w 12193200"/>
              <a:gd name="connsiteY618" fmla="*/ 6543721 h 6858000"/>
              <a:gd name="connsiteX619" fmla="*/ 5251849 w 12193200"/>
              <a:gd name="connsiteY619" fmla="*/ 6547230 h 6858000"/>
              <a:gd name="connsiteX620" fmla="*/ 5253130 w 12193200"/>
              <a:gd name="connsiteY620" fmla="*/ 6566371 h 6858000"/>
              <a:gd name="connsiteX621" fmla="*/ 5253130 w 12193200"/>
              <a:gd name="connsiteY621" fmla="*/ 6571156 h 6858000"/>
              <a:gd name="connsiteX622" fmla="*/ 5253130 w 12193200"/>
              <a:gd name="connsiteY622" fmla="*/ 6589022 h 6858000"/>
              <a:gd name="connsiteX623" fmla="*/ 5248008 w 12193200"/>
              <a:gd name="connsiteY623" fmla="*/ 6593807 h 6858000"/>
              <a:gd name="connsiteX624" fmla="*/ 5243846 w 12193200"/>
              <a:gd name="connsiteY624" fmla="*/ 6596997 h 6858000"/>
              <a:gd name="connsiteX625" fmla="*/ 5243846 w 12193200"/>
              <a:gd name="connsiteY625" fmla="*/ 6599230 h 6858000"/>
              <a:gd name="connsiteX626" fmla="*/ 5245447 w 12193200"/>
              <a:gd name="connsiteY626" fmla="*/ 6600825 h 6858000"/>
              <a:gd name="connsiteX627" fmla="*/ 5246407 w 12193200"/>
              <a:gd name="connsiteY627" fmla="*/ 6600825 h 6858000"/>
              <a:gd name="connsiteX628" fmla="*/ 5260813 w 12193200"/>
              <a:gd name="connsiteY628" fmla="*/ 6600506 h 6858000"/>
              <a:gd name="connsiteX629" fmla="*/ 5274898 w 12193200"/>
              <a:gd name="connsiteY629" fmla="*/ 6600825 h 6858000"/>
              <a:gd name="connsiteX630" fmla="*/ 5275858 w 12193200"/>
              <a:gd name="connsiteY630" fmla="*/ 6600825 h 6858000"/>
              <a:gd name="connsiteX631" fmla="*/ 5277459 w 12193200"/>
              <a:gd name="connsiteY631" fmla="*/ 6599230 h 6858000"/>
              <a:gd name="connsiteX632" fmla="*/ 5277459 w 12193200"/>
              <a:gd name="connsiteY632" fmla="*/ 6596997 h 6858000"/>
              <a:gd name="connsiteX633" fmla="*/ 5273297 w 12193200"/>
              <a:gd name="connsiteY633" fmla="*/ 6593807 h 6858000"/>
              <a:gd name="connsiteX634" fmla="*/ 5268495 w 12193200"/>
              <a:gd name="connsiteY634" fmla="*/ 6589022 h 6858000"/>
              <a:gd name="connsiteX635" fmla="*/ 5268175 w 12193200"/>
              <a:gd name="connsiteY635" fmla="*/ 6571156 h 6858000"/>
              <a:gd name="connsiteX636" fmla="*/ 5268175 w 12193200"/>
              <a:gd name="connsiteY636" fmla="*/ 6567647 h 6858000"/>
              <a:gd name="connsiteX637" fmla="*/ 5271056 w 12193200"/>
              <a:gd name="connsiteY637" fmla="*/ 6552972 h 6858000"/>
              <a:gd name="connsiteX638" fmla="*/ 5284501 w 12193200"/>
              <a:gd name="connsiteY638" fmla="*/ 6546273 h 6858000"/>
              <a:gd name="connsiteX639" fmla="*/ 5294105 w 12193200"/>
              <a:gd name="connsiteY639" fmla="*/ 6552015 h 6858000"/>
              <a:gd name="connsiteX640" fmla="*/ 5295705 w 12193200"/>
              <a:gd name="connsiteY640" fmla="*/ 6566690 h 6858000"/>
              <a:gd name="connsiteX641" fmla="*/ 5295705 w 12193200"/>
              <a:gd name="connsiteY641" fmla="*/ 6571156 h 6858000"/>
              <a:gd name="connsiteX642" fmla="*/ 5295385 w 12193200"/>
              <a:gd name="connsiteY642" fmla="*/ 6589022 h 6858000"/>
              <a:gd name="connsiteX643" fmla="*/ 5290263 w 12193200"/>
              <a:gd name="connsiteY643" fmla="*/ 6593807 h 6858000"/>
              <a:gd name="connsiteX644" fmla="*/ 5286422 w 12193200"/>
              <a:gd name="connsiteY644" fmla="*/ 6596997 h 6858000"/>
              <a:gd name="connsiteX645" fmla="*/ 5286422 w 12193200"/>
              <a:gd name="connsiteY645" fmla="*/ 6599230 h 6858000"/>
              <a:gd name="connsiteX646" fmla="*/ 5287702 w 12193200"/>
              <a:gd name="connsiteY646" fmla="*/ 6600825 h 6858000"/>
              <a:gd name="connsiteX647" fmla="*/ 5288663 w 12193200"/>
              <a:gd name="connsiteY647" fmla="*/ 6600825 h 6858000"/>
              <a:gd name="connsiteX648" fmla="*/ 5303068 w 12193200"/>
              <a:gd name="connsiteY648" fmla="*/ 6600506 h 6858000"/>
              <a:gd name="connsiteX649" fmla="*/ 5317473 w 12193200"/>
              <a:gd name="connsiteY649" fmla="*/ 6600825 h 6858000"/>
              <a:gd name="connsiteX650" fmla="*/ 5318113 w 12193200"/>
              <a:gd name="connsiteY650" fmla="*/ 6600825 h 6858000"/>
              <a:gd name="connsiteX651" fmla="*/ 5319714 w 12193200"/>
              <a:gd name="connsiteY651" fmla="*/ 6599230 h 6858000"/>
              <a:gd name="connsiteX652" fmla="*/ 5319714 w 12193200"/>
              <a:gd name="connsiteY652" fmla="*/ 6596997 h 6858000"/>
              <a:gd name="connsiteX653" fmla="*/ 5315553 w 12193200"/>
              <a:gd name="connsiteY653" fmla="*/ 6593807 h 6858000"/>
              <a:gd name="connsiteX654" fmla="*/ 5310751 w 12193200"/>
              <a:gd name="connsiteY654" fmla="*/ 6589022 h 6858000"/>
              <a:gd name="connsiteX655" fmla="*/ 5310430 w 12193200"/>
              <a:gd name="connsiteY655" fmla="*/ 6571156 h 6858000"/>
              <a:gd name="connsiteX656" fmla="*/ 5310430 w 12193200"/>
              <a:gd name="connsiteY656" fmla="*/ 6566690 h 6858000"/>
              <a:gd name="connsiteX657" fmla="*/ 5309470 w 12193200"/>
              <a:gd name="connsiteY657" fmla="*/ 6544040 h 6858000"/>
              <a:gd name="connsiteX658" fmla="*/ 5290583 w 12193200"/>
              <a:gd name="connsiteY658" fmla="*/ 6534150 h 6858000"/>
              <a:gd name="connsiteX659" fmla="*/ 5273297 w 12193200"/>
              <a:gd name="connsiteY659" fmla="*/ 6542764 h 6858000"/>
              <a:gd name="connsiteX660" fmla="*/ 5270736 w 12193200"/>
              <a:gd name="connsiteY660" fmla="*/ 6545316 h 6858000"/>
              <a:gd name="connsiteX661" fmla="*/ 5269457 w 12193200"/>
              <a:gd name="connsiteY661" fmla="*/ 6546592 h 6858000"/>
              <a:gd name="connsiteX662" fmla="*/ 5268175 w 12193200"/>
              <a:gd name="connsiteY662" fmla="*/ 6547549 h 6858000"/>
              <a:gd name="connsiteX663" fmla="*/ 5266895 w 12193200"/>
              <a:gd name="connsiteY663" fmla="*/ 6544678 h 6858000"/>
              <a:gd name="connsiteX664" fmla="*/ 5266575 w 12193200"/>
              <a:gd name="connsiteY664" fmla="*/ 6536702 h 6858000"/>
              <a:gd name="connsiteX665" fmla="*/ 5264654 w 12193200"/>
              <a:gd name="connsiteY665" fmla="*/ 6534150 h 6858000"/>
              <a:gd name="connsiteX666" fmla="*/ 4979571 w 12193200"/>
              <a:gd name="connsiteY666" fmla="*/ 6534150 h 6858000"/>
              <a:gd name="connsiteX667" fmla="*/ 4977358 w 12193200"/>
              <a:gd name="connsiteY667" fmla="*/ 6534468 h 6858000"/>
              <a:gd name="connsiteX668" fmla="*/ 4958389 w 12193200"/>
              <a:gd name="connsiteY668" fmla="*/ 6536373 h 6858000"/>
              <a:gd name="connsiteX669" fmla="*/ 4956176 w 12193200"/>
              <a:gd name="connsiteY669" fmla="*/ 6538595 h 6858000"/>
              <a:gd name="connsiteX670" fmla="*/ 4956176 w 12193200"/>
              <a:gd name="connsiteY670" fmla="*/ 6540818 h 6858000"/>
              <a:gd name="connsiteX671" fmla="*/ 4959970 w 12193200"/>
              <a:gd name="connsiteY671" fmla="*/ 6543040 h 6858000"/>
              <a:gd name="connsiteX672" fmla="*/ 4965344 w 12193200"/>
              <a:gd name="connsiteY672" fmla="*/ 6560185 h 6858000"/>
              <a:gd name="connsiteX673" fmla="*/ 4965344 w 12193200"/>
              <a:gd name="connsiteY673" fmla="*/ 6571616 h 6858000"/>
              <a:gd name="connsiteX674" fmla="*/ 4965344 w 12193200"/>
              <a:gd name="connsiteY674" fmla="*/ 6578283 h 6858000"/>
              <a:gd name="connsiteX675" fmla="*/ 4965344 w 12193200"/>
              <a:gd name="connsiteY675" fmla="*/ 6583998 h 6858000"/>
              <a:gd name="connsiteX676" fmla="*/ 4971351 w 12193200"/>
              <a:gd name="connsiteY676" fmla="*/ 6598603 h 6858000"/>
              <a:gd name="connsiteX677" fmla="*/ 4984314 w 12193200"/>
              <a:gd name="connsiteY677" fmla="*/ 6602096 h 6858000"/>
              <a:gd name="connsiteX678" fmla="*/ 5002651 w 12193200"/>
              <a:gd name="connsiteY678" fmla="*/ 6592253 h 6858000"/>
              <a:gd name="connsiteX679" fmla="*/ 5005496 w 12193200"/>
              <a:gd name="connsiteY679" fmla="*/ 6590348 h 6858000"/>
              <a:gd name="connsiteX680" fmla="*/ 5006761 w 12193200"/>
              <a:gd name="connsiteY680" fmla="*/ 6593206 h 6858000"/>
              <a:gd name="connsiteX681" fmla="*/ 5009290 w 12193200"/>
              <a:gd name="connsiteY681" fmla="*/ 6602413 h 6858000"/>
              <a:gd name="connsiteX682" fmla="*/ 5010871 w 12193200"/>
              <a:gd name="connsiteY682" fmla="*/ 6602096 h 6858000"/>
              <a:gd name="connsiteX683" fmla="*/ 5028576 w 12193200"/>
              <a:gd name="connsiteY683" fmla="*/ 6599556 h 6858000"/>
              <a:gd name="connsiteX684" fmla="*/ 5030790 w 12193200"/>
              <a:gd name="connsiteY684" fmla="*/ 6597333 h 6858000"/>
              <a:gd name="connsiteX685" fmla="*/ 5030790 w 12193200"/>
              <a:gd name="connsiteY685" fmla="*/ 6595428 h 6858000"/>
              <a:gd name="connsiteX686" fmla="*/ 5028259 w 12193200"/>
              <a:gd name="connsiteY686" fmla="*/ 6593206 h 6858000"/>
              <a:gd name="connsiteX687" fmla="*/ 5021620 w 12193200"/>
              <a:gd name="connsiteY687" fmla="*/ 6588126 h 6858000"/>
              <a:gd name="connsiteX688" fmla="*/ 5020988 w 12193200"/>
              <a:gd name="connsiteY688" fmla="*/ 6566535 h 6858000"/>
              <a:gd name="connsiteX689" fmla="*/ 5020988 w 12193200"/>
              <a:gd name="connsiteY689" fmla="*/ 6557010 h 6858000"/>
              <a:gd name="connsiteX690" fmla="*/ 5021304 w 12193200"/>
              <a:gd name="connsiteY690" fmla="*/ 6548438 h 6858000"/>
              <a:gd name="connsiteX691" fmla="*/ 5021620 w 12193200"/>
              <a:gd name="connsiteY691" fmla="*/ 6539230 h 6858000"/>
              <a:gd name="connsiteX692" fmla="*/ 5021620 w 12193200"/>
              <a:gd name="connsiteY692" fmla="*/ 6535738 h 6858000"/>
              <a:gd name="connsiteX693" fmla="*/ 5020039 w 12193200"/>
              <a:gd name="connsiteY693" fmla="*/ 6534150 h 6858000"/>
              <a:gd name="connsiteX694" fmla="*/ 5017826 w 12193200"/>
              <a:gd name="connsiteY694" fmla="*/ 6534468 h 6858000"/>
              <a:gd name="connsiteX695" fmla="*/ 4999174 w 12193200"/>
              <a:gd name="connsiteY695" fmla="*/ 6536373 h 6858000"/>
              <a:gd name="connsiteX696" fmla="*/ 4996960 w 12193200"/>
              <a:gd name="connsiteY696" fmla="*/ 6538278 h 6858000"/>
              <a:gd name="connsiteX697" fmla="*/ 4996960 w 12193200"/>
              <a:gd name="connsiteY697" fmla="*/ 6540818 h 6858000"/>
              <a:gd name="connsiteX698" fmla="*/ 5000754 w 12193200"/>
              <a:gd name="connsiteY698" fmla="*/ 6542723 h 6858000"/>
              <a:gd name="connsiteX699" fmla="*/ 5005812 w 12193200"/>
              <a:gd name="connsiteY699" fmla="*/ 6546533 h 6858000"/>
              <a:gd name="connsiteX700" fmla="*/ 5006129 w 12193200"/>
              <a:gd name="connsiteY700" fmla="*/ 6559868 h 6858000"/>
              <a:gd name="connsiteX701" fmla="*/ 5006129 w 12193200"/>
              <a:gd name="connsiteY701" fmla="*/ 6566535 h 6858000"/>
              <a:gd name="connsiteX702" fmla="*/ 5004232 w 12193200"/>
              <a:gd name="connsiteY702" fmla="*/ 6582728 h 6858000"/>
              <a:gd name="connsiteX703" fmla="*/ 4990321 w 12193200"/>
              <a:gd name="connsiteY703" fmla="*/ 6590348 h 6858000"/>
              <a:gd name="connsiteX704" fmla="*/ 4982417 w 12193200"/>
              <a:gd name="connsiteY704" fmla="*/ 6586856 h 6858000"/>
              <a:gd name="connsiteX705" fmla="*/ 4980204 w 12193200"/>
              <a:gd name="connsiteY705" fmla="*/ 6570028 h 6858000"/>
              <a:gd name="connsiteX706" fmla="*/ 4980204 w 12193200"/>
              <a:gd name="connsiteY706" fmla="*/ 6559868 h 6858000"/>
              <a:gd name="connsiteX707" fmla="*/ 4980837 w 12193200"/>
              <a:gd name="connsiteY707" fmla="*/ 6538595 h 6858000"/>
              <a:gd name="connsiteX708" fmla="*/ 4980837 w 12193200"/>
              <a:gd name="connsiteY708" fmla="*/ 6535738 h 6858000"/>
              <a:gd name="connsiteX709" fmla="*/ 4979571 w 12193200"/>
              <a:gd name="connsiteY709" fmla="*/ 6534150 h 6858000"/>
              <a:gd name="connsiteX710" fmla="*/ 4917603 w 12193200"/>
              <a:gd name="connsiteY710" fmla="*/ 6534150 h 6858000"/>
              <a:gd name="connsiteX711" fmla="*/ 4893992 w 12193200"/>
              <a:gd name="connsiteY711" fmla="*/ 6544039 h 6858000"/>
              <a:gd name="connsiteX712" fmla="*/ 4884739 w 12193200"/>
              <a:gd name="connsiteY712" fmla="*/ 6570196 h 6858000"/>
              <a:gd name="connsiteX713" fmla="*/ 4915370 w 12193200"/>
              <a:gd name="connsiteY713" fmla="*/ 6602413 h 6858000"/>
              <a:gd name="connsiteX714" fmla="*/ 4941532 w 12193200"/>
              <a:gd name="connsiteY714" fmla="*/ 6590930 h 6858000"/>
              <a:gd name="connsiteX715" fmla="*/ 4949827 w 12193200"/>
              <a:gd name="connsiteY715" fmla="*/ 6566687 h 6858000"/>
              <a:gd name="connsiteX716" fmla="*/ 4945041 w 12193200"/>
              <a:gd name="connsiteY716" fmla="*/ 6548186 h 6858000"/>
              <a:gd name="connsiteX717" fmla="*/ 4917603 w 12193200"/>
              <a:gd name="connsiteY717" fmla="*/ 6534150 h 6858000"/>
              <a:gd name="connsiteX718" fmla="*/ 4693958 w 12193200"/>
              <a:gd name="connsiteY718" fmla="*/ 6534150 h 6858000"/>
              <a:gd name="connsiteX719" fmla="*/ 4677305 w 12193200"/>
              <a:gd name="connsiteY719" fmla="*/ 6536403 h 6858000"/>
              <a:gd name="connsiteX720" fmla="*/ 4671965 w 12193200"/>
              <a:gd name="connsiteY720" fmla="*/ 6542197 h 6858000"/>
              <a:gd name="connsiteX721" fmla="*/ 4671022 w 12193200"/>
              <a:gd name="connsiteY721" fmla="*/ 6548957 h 6858000"/>
              <a:gd name="connsiteX722" fmla="*/ 4671022 w 12193200"/>
              <a:gd name="connsiteY722" fmla="*/ 6549923 h 6858000"/>
              <a:gd name="connsiteX723" fmla="*/ 4671965 w 12193200"/>
              <a:gd name="connsiteY723" fmla="*/ 6551532 h 6858000"/>
              <a:gd name="connsiteX724" fmla="*/ 4673849 w 12193200"/>
              <a:gd name="connsiteY724" fmla="*/ 6550567 h 6858000"/>
              <a:gd name="connsiteX725" fmla="*/ 4691758 w 12193200"/>
              <a:gd name="connsiteY725" fmla="*/ 6545416 h 6858000"/>
              <a:gd name="connsiteX726" fmla="*/ 4703698 w 12193200"/>
              <a:gd name="connsiteY726" fmla="*/ 6557970 h 6858000"/>
              <a:gd name="connsiteX727" fmla="*/ 4703698 w 12193200"/>
              <a:gd name="connsiteY727" fmla="*/ 6560545 h 6858000"/>
              <a:gd name="connsiteX728" fmla="*/ 4695529 w 12193200"/>
              <a:gd name="connsiteY728" fmla="*/ 6566661 h 6858000"/>
              <a:gd name="connsiteX729" fmla="*/ 4678563 w 12193200"/>
              <a:gd name="connsiteY729" fmla="*/ 6570202 h 6858000"/>
              <a:gd name="connsiteX730" fmla="*/ 4670393 w 12193200"/>
              <a:gd name="connsiteY730" fmla="*/ 6573099 h 6858000"/>
              <a:gd name="connsiteX731" fmla="*/ 4667251 w 12193200"/>
              <a:gd name="connsiteY731" fmla="*/ 6585974 h 6858000"/>
              <a:gd name="connsiteX732" fmla="*/ 4681705 w 12193200"/>
              <a:gd name="connsiteY732" fmla="*/ 6603035 h 6858000"/>
              <a:gd name="connsiteX733" fmla="*/ 4694586 w 12193200"/>
              <a:gd name="connsiteY733" fmla="*/ 6599494 h 6858000"/>
              <a:gd name="connsiteX734" fmla="*/ 4702441 w 12193200"/>
              <a:gd name="connsiteY734" fmla="*/ 6593700 h 6858000"/>
              <a:gd name="connsiteX735" fmla="*/ 4703069 w 12193200"/>
              <a:gd name="connsiteY735" fmla="*/ 6593056 h 6858000"/>
              <a:gd name="connsiteX736" fmla="*/ 4704012 w 12193200"/>
              <a:gd name="connsiteY736" fmla="*/ 6596597 h 6858000"/>
              <a:gd name="connsiteX737" fmla="*/ 4704641 w 12193200"/>
              <a:gd name="connsiteY737" fmla="*/ 6602069 h 6858000"/>
              <a:gd name="connsiteX738" fmla="*/ 4706840 w 12193200"/>
              <a:gd name="connsiteY738" fmla="*/ 6604000 h 6858000"/>
              <a:gd name="connsiteX739" fmla="*/ 4709667 w 12193200"/>
              <a:gd name="connsiteY739" fmla="*/ 6603678 h 6858000"/>
              <a:gd name="connsiteX740" fmla="*/ 4725064 w 12193200"/>
              <a:gd name="connsiteY740" fmla="*/ 6601103 h 6858000"/>
              <a:gd name="connsiteX741" fmla="*/ 4727577 w 12193200"/>
              <a:gd name="connsiteY741" fmla="*/ 6598850 h 6858000"/>
              <a:gd name="connsiteX742" fmla="*/ 4727577 w 12193200"/>
              <a:gd name="connsiteY742" fmla="*/ 6596597 h 6858000"/>
              <a:gd name="connsiteX743" fmla="*/ 4724434 w 12193200"/>
              <a:gd name="connsiteY743" fmla="*/ 6594344 h 6858000"/>
              <a:gd name="connsiteX744" fmla="*/ 4718779 w 12193200"/>
              <a:gd name="connsiteY744" fmla="*/ 6592734 h 6858000"/>
              <a:gd name="connsiteX745" fmla="*/ 4717208 w 12193200"/>
              <a:gd name="connsiteY745" fmla="*/ 6577605 h 6858000"/>
              <a:gd name="connsiteX746" fmla="*/ 4717522 w 12193200"/>
              <a:gd name="connsiteY746" fmla="*/ 6553142 h 6858000"/>
              <a:gd name="connsiteX747" fmla="*/ 4693958 w 12193200"/>
              <a:gd name="connsiteY747" fmla="*/ 6534150 h 6858000"/>
              <a:gd name="connsiteX748" fmla="*/ 5976938 w 12193200"/>
              <a:gd name="connsiteY748" fmla="*/ 6521451 h 6858000"/>
              <a:gd name="connsiteX749" fmla="*/ 5975351 w 12193200"/>
              <a:gd name="connsiteY749" fmla="*/ 6527801 h 6858000"/>
              <a:gd name="connsiteX750" fmla="*/ 5976938 w 12193200"/>
              <a:gd name="connsiteY750" fmla="*/ 6529389 h 6858000"/>
              <a:gd name="connsiteX751" fmla="*/ 5978526 w 12193200"/>
              <a:gd name="connsiteY751" fmla="*/ 6527801 h 6858000"/>
              <a:gd name="connsiteX752" fmla="*/ 5991226 w 12193200"/>
              <a:gd name="connsiteY752" fmla="*/ 6532564 h 6858000"/>
              <a:gd name="connsiteX753" fmla="*/ 5970588 w 12193200"/>
              <a:gd name="connsiteY753" fmla="*/ 6542089 h 6858000"/>
              <a:gd name="connsiteX754" fmla="*/ 5969001 w 12193200"/>
              <a:gd name="connsiteY754" fmla="*/ 6545264 h 6858000"/>
              <a:gd name="connsiteX755" fmla="*/ 5991226 w 12193200"/>
              <a:gd name="connsiteY755" fmla="*/ 6550027 h 6858000"/>
              <a:gd name="connsiteX756" fmla="*/ 5992813 w 12193200"/>
              <a:gd name="connsiteY756" fmla="*/ 6551614 h 6858000"/>
              <a:gd name="connsiteX757" fmla="*/ 5994401 w 12193200"/>
              <a:gd name="connsiteY757" fmla="*/ 6546852 h 6858000"/>
              <a:gd name="connsiteX758" fmla="*/ 5994401 w 12193200"/>
              <a:gd name="connsiteY758" fmla="*/ 6545264 h 6858000"/>
              <a:gd name="connsiteX759" fmla="*/ 5992813 w 12193200"/>
              <a:gd name="connsiteY759" fmla="*/ 6546852 h 6858000"/>
              <a:gd name="connsiteX760" fmla="*/ 5978526 w 12193200"/>
              <a:gd name="connsiteY760" fmla="*/ 6543677 h 6858000"/>
              <a:gd name="connsiteX761" fmla="*/ 5999163 w 12193200"/>
              <a:gd name="connsiteY761" fmla="*/ 6535739 h 6858000"/>
              <a:gd name="connsiteX762" fmla="*/ 6000751 w 12193200"/>
              <a:gd name="connsiteY762" fmla="*/ 6530976 h 6858000"/>
              <a:gd name="connsiteX763" fmla="*/ 5999163 w 12193200"/>
              <a:gd name="connsiteY763" fmla="*/ 6530976 h 6858000"/>
              <a:gd name="connsiteX764" fmla="*/ 5997576 w 12193200"/>
              <a:gd name="connsiteY764" fmla="*/ 6530976 h 6858000"/>
              <a:gd name="connsiteX765" fmla="*/ 5978526 w 12193200"/>
              <a:gd name="connsiteY765" fmla="*/ 6523039 h 6858000"/>
              <a:gd name="connsiteX766" fmla="*/ 5978526 w 12193200"/>
              <a:gd name="connsiteY766" fmla="*/ 6521451 h 6858000"/>
              <a:gd name="connsiteX767" fmla="*/ 6107113 w 12193200"/>
              <a:gd name="connsiteY767" fmla="*/ 6518276 h 6858000"/>
              <a:gd name="connsiteX768" fmla="*/ 6115051 w 12193200"/>
              <a:gd name="connsiteY768" fmla="*/ 6529389 h 6858000"/>
              <a:gd name="connsiteX769" fmla="*/ 6107113 w 12193200"/>
              <a:gd name="connsiteY769" fmla="*/ 6529389 h 6858000"/>
              <a:gd name="connsiteX770" fmla="*/ 6099176 w 12193200"/>
              <a:gd name="connsiteY770" fmla="*/ 6518276 h 6858000"/>
              <a:gd name="connsiteX771" fmla="*/ 6099176 w 12193200"/>
              <a:gd name="connsiteY771" fmla="*/ 6529389 h 6858000"/>
              <a:gd name="connsiteX772" fmla="*/ 6091238 w 12193200"/>
              <a:gd name="connsiteY772" fmla="*/ 6529389 h 6858000"/>
              <a:gd name="connsiteX773" fmla="*/ 6209555 w 12193200"/>
              <a:gd name="connsiteY773" fmla="*/ 6516689 h 6858000"/>
              <a:gd name="connsiteX774" fmla="*/ 6219827 w 12193200"/>
              <a:gd name="connsiteY774" fmla="*/ 6524626 h 6858000"/>
              <a:gd name="connsiteX775" fmla="*/ 6206473 w 12193200"/>
              <a:gd name="connsiteY775" fmla="*/ 6530976 h 6858000"/>
              <a:gd name="connsiteX776" fmla="*/ 6209555 w 12193200"/>
              <a:gd name="connsiteY776" fmla="*/ 6516689 h 6858000"/>
              <a:gd name="connsiteX777" fmla="*/ 4607333 w 12193200"/>
              <a:gd name="connsiteY777" fmla="*/ 6516687 h 6858000"/>
              <a:gd name="connsiteX778" fmla="*/ 4618731 w 12193200"/>
              <a:gd name="connsiteY778" fmla="*/ 6517630 h 6858000"/>
              <a:gd name="connsiteX779" fmla="*/ 4629151 w 12193200"/>
              <a:gd name="connsiteY779" fmla="*/ 6532091 h 6858000"/>
              <a:gd name="connsiteX780" fmla="*/ 4623290 w 12193200"/>
              <a:gd name="connsiteY780" fmla="*/ 6545294 h 6858000"/>
              <a:gd name="connsiteX781" fmla="*/ 4606682 w 12193200"/>
              <a:gd name="connsiteY781" fmla="*/ 6548437 h 6858000"/>
              <a:gd name="connsiteX782" fmla="*/ 4603751 w 12193200"/>
              <a:gd name="connsiteY782" fmla="*/ 6545608 h 6858000"/>
              <a:gd name="connsiteX783" fmla="*/ 4603751 w 12193200"/>
              <a:gd name="connsiteY783" fmla="*/ 6541836 h 6858000"/>
              <a:gd name="connsiteX784" fmla="*/ 4603751 w 12193200"/>
              <a:gd name="connsiteY784" fmla="*/ 6537120 h 6858000"/>
              <a:gd name="connsiteX785" fmla="*/ 4603751 w 12193200"/>
              <a:gd name="connsiteY785" fmla="*/ 6521403 h 6858000"/>
              <a:gd name="connsiteX786" fmla="*/ 4603751 w 12193200"/>
              <a:gd name="connsiteY786" fmla="*/ 6518573 h 6858000"/>
              <a:gd name="connsiteX787" fmla="*/ 4607333 w 12193200"/>
              <a:gd name="connsiteY787" fmla="*/ 6516687 h 6858000"/>
              <a:gd name="connsiteX788" fmla="*/ 6116638 w 12193200"/>
              <a:gd name="connsiteY788" fmla="*/ 6515101 h 6858000"/>
              <a:gd name="connsiteX789" fmla="*/ 6148388 w 12193200"/>
              <a:gd name="connsiteY789" fmla="*/ 6529389 h 6858000"/>
              <a:gd name="connsiteX790" fmla="*/ 6126163 w 12193200"/>
              <a:gd name="connsiteY790" fmla="*/ 6529389 h 6858000"/>
              <a:gd name="connsiteX791" fmla="*/ 6089650 w 12193200"/>
              <a:gd name="connsiteY791" fmla="*/ 6515101 h 6858000"/>
              <a:gd name="connsiteX792" fmla="*/ 6080125 w 12193200"/>
              <a:gd name="connsiteY792" fmla="*/ 6529389 h 6858000"/>
              <a:gd name="connsiteX793" fmla="*/ 6057900 w 12193200"/>
              <a:gd name="connsiteY793" fmla="*/ 6529389 h 6858000"/>
              <a:gd name="connsiteX794" fmla="*/ 5858069 w 12193200"/>
              <a:gd name="connsiteY794" fmla="*/ 6510337 h 6858000"/>
              <a:gd name="connsiteX795" fmla="*/ 5854833 w 12193200"/>
              <a:gd name="connsiteY795" fmla="*/ 6511290 h 6858000"/>
              <a:gd name="connsiteX796" fmla="*/ 5846744 w 12193200"/>
              <a:gd name="connsiteY796" fmla="*/ 6514465 h 6858000"/>
              <a:gd name="connsiteX797" fmla="*/ 5843185 w 12193200"/>
              <a:gd name="connsiteY797" fmla="*/ 6519227 h 6858000"/>
              <a:gd name="connsiteX798" fmla="*/ 5843185 w 12193200"/>
              <a:gd name="connsiteY798" fmla="*/ 6524942 h 6858000"/>
              <a:gd name="connsiteX799" fmla="*/ 5843508 w 12193200"/>
              <a:gd name="connsiteY799" fmla="*/ 6533515 h 6858000"/>
              <a:gd name="connsiteX800" fmla="*/ 5840273 w 12193200"/>
              <a:gd name="connsiteY800" fmla="*/ 6536372 h 6858000"/>
              <a:gd name="connsiteX801" fmla="*/ 5838655 w 12193200"/>
              <a:gd name="connsiteY801" fmla="*/ 6536372 h 6858000"/>
              <a:gd name="connsiteX802" fmla="*/ 5835420 w 12193200"/>
              <a:gd name="connsiteY802" fmla="*/ 6536055 h 6858000"/>
              <a:gd name="connsiteX803" fmla="*/ 5832831 w 12193200"/>
              <a:gd name="connsiteY803" fmla="*/ 6539230 h 6858000"/>
              <a:gd name="connsiteX804" fmla="*/ 5831214 w 12193200"/>
              <a:gd name="connsiteY804" fmla="*/ 6543675 h 6858000"/>
              <a:gd name="connsiteX805" fmla="*/ 5830889 w 12193200"/>
              <a:gd name="connsiteY805" fmla="*/ 6545262 h 6858000"/>
              <a:gd name="connsiteX806" fmla="*/ 5832184 w 12193200"/>
              <a:gd name="connsiteY806" fmla="*/ 6546215 h 6858000"/>
              <a:gd name="connsiteX807" fmla="*/ 5834126 w 12193200"/>
              <a:gd name="connsiteY807" fmla="*/ 6545897 h 6858000"/>
              <a:gd name="connsiteX808" fmla="*/ 5837361 w 12193200"/>
              <a:gd name="connsiteY808" fmla="*/ 6545897 h 6858000"/>
              <a:gd name="connsiteX809" fmla="*/ 5839949 w 12193200"/>
              <a:gd name="connsiteY809" fmla="*/ 6545897 h 6858000"/>
              <a:gd name="connsiteX810" fmla="*/ 5843185 w 12193200"/>
              <a:gd name="connsiteY810" fmla="*/ 6553517 h 6858000"/>
              <a:gd name="connsiteX811" fmla="*/ 5843185 w 12193200"/>
              <a:gd name="connsiteY811" fmla="*/ 6571615 h 6858000"/>
              <a:gd name="connsiteX812" fmla="*/ 5842861 w 12193200"/>
              <a:gd name="connsiteY812" fmla="*/ 6578600 h 6858000"/>
              <a:gd name="connsiteX813" fmla="*/ 5842861 w 12193200"/>
              <a:gd name="connsiteY813" fmla="*/ 6586537 h 6858000"/>
              <a:gd name="connsiteX814" fmla="*/ 5863247 w 12193200"/>
              <a:gd name="connsiteY814" fmla="*/ 6602412 h 6858000"/>
              <a:gd name="connsiteX815" fmla="*/ 5879748 w 12193200"/>
              <a:gd name="connsiteY815" fmla="*/ 6599237 h 6858000"/>
              <a:gd name="connsiteX816" fmla="*/ 5881366 w 12193200"/>
              <a:gd name="connsiteY816" fmla="*/ 6590665 h 6858000"/>
              <a:gd name="connsiteX817" fmla="*/ 5880395 w 12193200"/>
              <a:gd name="connsiteY817" fmla="*/ 6589395 h 6858000"/>
              <a:gd name="connsiteX818" fmla="*/ 5878454 w 12193200"/>
              <a:gd name="connsiteY818" fmla="*/ 6590030 h 6858000"/>
              <a:gd name="connsiteX819" fmla="*/ 5867776 w 12193200"/>
              <a:gd name="connsiteY819" fmla="*/ 6591617 h 6858000"/>
              <a:gd name="connsiteX820" fmla="*/ 5859688 w 12193200"/>
              <a:gd name="connsiteY820" fmla="*/ 6587807 h 6858000"/>
              <a:gd name="connsiteX821" fmla="*/ 5858069 w 12193200"/>
              <a:gd name="connsiteY821" fmla="*/ 6571615 h 6858000"/>
              <a:gd name="connsiteX822" fmla="*/ 5858069 w 12193200"/>
              <a:gd name="connsiteY822" fmla="*/ 6550977 h 6858000"/>
              <a:gd name="connsiteX823" fmla="*/ 5862275 w 12193200"/>
              <a:gd name="connsiteY823" fmla="*/ 6545580 h 6858000"/>
              <a:gd name="connsiteX824" fmla="*/ 5867453 w 12193200"/>
              <a:gd name="connsiteY824" fmla="*/ 6545580 h 6858000"/>
              <a:gd name="connsiteX825" fmla="*/ 5872306 w 12193200"/>
              <a:gd name="connsiteY825" fmla="*/ 6545897 h 6858000"/>
              <a:gd name="connsiteX826" fmla="*/ 5876512 w 12193200"/>
              <a:gd name="connsiteY826" fmla="*/ 6546215 h 6858000"/>
              <a:gd name="connsiteX827" fmla="*/ 5880071 w 12193200"/>
              <a:gd name="connsiteY827" fmla="*/ 6542722 h 6858000"/>
              <a:gd name="connsiteX828" fmla="*/ 5881689 w 12193200"/>
              <a:gd name="connsiteY828" fmla="*/ 6536690 h 6858000"/>
              <a:gd name="connsiteX829" fmla="*/ 5880395 w 12193200"/>
              <a:gd name="connsiteY829" fmla="*/ 6535737 h 6858000"/>
              <a:gd name="connsiteX830" fmla="*/ 5879748 w 12193200"/>
              <a:gd name="connsiteY830" fmla="*/ 6535737 h 6858000"/>
              <a:gd name="connsiteX831" fmla="*/ 5872953 w 12193200"/>
              <a:gd name="connsiteY831" fmla="*/ 6536055 h 6858000"/>
              <a:gd name="connsiteX832" fmla="*/ 5861952 w 12193200"/>
              <a:gd name="connsiteY832" fmla="*/ 6536055 h 6858000"/>
              <a:gd name="connsiteX833" fmla="*/ 5857422 w 12193200"/>
              <a:gd name="connsiteY833" fmla="*/ 6533197 h 6858000"/>
              <a:gd name="connsiteX834" fmla="*/ 5858716 w 12193200"/>
              <a:gd name="connsiteY834" fmla="*/ 6516370 h 6858000"/>
              <a:gd name="connsiteX835" fmla="*/ 5859363 w 12193200"/>
              <a:gd name="connsiteY835" fmla="*/ 6512560 h 6858000"/>
              <a:gd name="connsiteX836" fmla="*/ 5858069 w 12193200"/>
              <a:gd name="connsiteY836" fmla="*/ 6510337 h 6858000"/>
              <a:gd name="connsiteX837" fmla="*/ 5693292 w 12193200"/>
              <a:gd name="connsiteY837" fmla="*/ 6510337 h 6858000"/>
              <a:gd name="connsiteX838" fmla="*/ 5690056 w 12193200"/>
              <a:gd name="connsiteY838" fmla="*/ 6511290 h 6858000"/>
              <a:gd name="connsiteX839" fmla="*/ 5681967 w 12193200"/>
              <a:gd name="connsiteY839" fmla="*/ 6514465 h 6858000"/>
              <a:gd name="connsiteX840" fmla="*/ 5678084 w 12193200"/>
              <a:gd name="connsiteY840" fmla="*/ 6519227 h 6858000"/>
              <a:gd name="connsiteX841" fmla="*/ 5678408 w 12193200"/>
              <a:gd name="connsiteY841" fmla="*/ 6524942 h 6858000"/>
              <a:gd name="connsiteX842" fmla="*/ 5678731 w 12193200"/>
              <a:gd name="connsiteY842" fmla="*/ 6533515 h 6858000"/>
              <a:gd name="connsiteX843" fmla="*/ 5675496 w 12193200"/>
              <a:gd name="connsiteY843" fmla="*/ 6536372 h 6858000"/>
              <a:gd name="connsiteX844" fmla="*/ 5673878 w 12193200"/>
              <a:gd name="connsiteY844" fmla="*/ 6536372 h 6858000"/>
              <a:gd name="connsiteX845" fmla="*/ 5670642 w 12193200"/>
              <a:gd name="connsiteY845" fmla="*/ 6536055 h 6858000"/>
              <a:gd name="connsiteX846" fmla="*/ 5668054 w 12193200"/>
              <a:gd name="connsiteY846" fmla="*/ 6539230 h 6858000"/>
              <a:gd name="connsiteX847" fmla="*/ 5666436 w 12193200"/>
              <a:gd name="connsiteY847" fmla="*/ 6543675 h 6858000"/>
              <a:gd name="connsiteX848" fmla="*/ 5665789 w 12193200"/>
              <a:gd name="connsiteY848" fmla="*/ 6545262 h 6858000"/>
              <a:gd name="connsiteX849" fmla="*/ 5667083 w 12193200"/>
              <a:gd name="connsiteY849" fmla="*/ 6546215 h 6858000"/>
              <a:gd name="connsiteX850" fmla="*/ 5669024 w 12193200"/>
              <a:gd name="connsiteY850" fmla="*/ 6545897 h 6858000"/>
              <a:gd name="connsiteX851" fmla="*/ 5672584 w 12193200"/>
              <a:gd name="connsiteY851" fmla="*/ 6545897 h 6858000"/>
              <a:gd name="connsiteX852" fmla="*/ 5674849 w 12193200"/>
              <a:gd name="connsiteY852" fmla="*/ 6545897 h 6858000"/>
              <a:gd name="connsiteX853" fmla="*/ 5678408 w 12193200"/>
              <a:gd name="connsiteY853" fmla="*/ 6553517 h 6858000"/>
              <a:gd name="connsiteX854" fmla="*/ 5678408 w 12193200"/>
              <a:gd name="connsiteY854" fmla="*/ 6571615 h 6858000"/>
              <a:gd name="connsiteX855" fmla="*/ 5678084 w 12193200"/>
              <a:gd name="connsiteY855" fmla="*/ 6578600 h 6858000"/>
              <a:gd name="connsiteX856" fmla="*/ 5677761 w 12193200"/>
              <a:gd name="connsiteY856" fmla="*/ 6586537 h 6858000"/>
              <a:gd name="connsiteX857" fmla="*/ 5698793 w 12193200"/>
              <a:gd name="connsiteY857" fmla="*/ 6602412 h 6858000"/>
              <a:gd name="connsiteX858" fmla="*/ 5714972 w 12193200"/>
              <a:gd name="connsiteY858" fmla="*/ 6599237 h 6858000"/>
              <a:gd name="connsiteX859" fmla="*/ 5716265 w 12193200"/>
              <a:gd name="connsiteY859" fmla="*/ 6590665 h 6858000"/>
              <a:gd name="connsiteX860" fmla="*/ 5715294 w 12193200"/>
              <a:gd name="connsiteY860" fmla="*/ 6589395 h 6858000"/>
              <a:gd name="connsiteX861" fmla="*/ 5713678 w 12193200"/>
              <a:gd name="connsiteY861" fmla="*/ 6590030 h 6858000"/>
              <a:gd name="connsiteX862" fmla="*/ 5702999 w 12193200"/>
              <a:gd name="connsiteY862" fmla="*/ 6591617 h 6858000"/>
              <a:gd name="connsiteX863" fmla="*/ 5694910 w 12193200"/>
              <a:gd name="connsiteY863" fmla="*/ 6587807 h 6858000"/>
              <a:gd name="connsiteX864" fmla="*/ 5693616 w 12193200"/>
              <a:gd name="connsiteY864" fmla="*/ 6571615 h 6858000"/>
              <a:gd name="connsiteX865" fmla="*/ 5693616 w 12193200"/>
              <a:gd name="connsiteY865" fmla="*/ 6550977 h 6858000"/>
              <a:gd name="connsiteX866" fmla="*/ 5697822 w 12193200"/>
              <a:gd name="connsiteY866" fmla="*/ 6545580 h 6858000"/>
              <a:gd name="connsiteX867" fmla="*/ 5702675 w 12193200"/>
              <a:gd name="connsiteY867" fmla="*/ 6545580 h 6858000"/>
              <a:gd name="connsiteX868" fmla="*/ 5707852 w 12193200"/>
              <a:gd name="connsiteY868" fmla="*/ 6545897 h 6858000"/>
              <a:gd name="connsiteX869" fmla="*/ 5711735 w 12193200"/>
              <a:gd name="connsiteY869" fmla="*/ 6546215 h 6858000"/>
              <a:gd name="connsiteX870" fmla="*/ 5714972 w 12193200"/>
              <a:gd name="connsiteY870" fmla="*/ 6542722 h 6858000"/>
              <a:gd name="connsiteX871" fmla="*/ 5716589 w 12193200"/>
              <a:gd name="connsiteY871" fmla="*/ 6536690 h 6858000"/>
              <a:gd name="connsiteX872" fmla="*/ 5715618 w 12193200"/>
              <a:gd name="connsiteY872" fmla="*/ 6535737 h 6858000"/>
              <a:gd name="connsiteX873" fmla="*/ 5714647 w 12193200"/>
              <a:gd name="connsiteY873" fmla="*/ 6535737 h 6858000"/>
              <a:gd name="connsiteX874" fmla="*/ 5708176 w 12193200"/>
              <a:gd name="connsiteY874" fmla="*/ 6536055 h 6858000"/>
              <a:gd name="connsiteX875" fmla="*/ 5697175 w 12193200"/>
              <a:gd name="connsiteY875" fmla="*/ 6536055 h 6858000"/>
              <a:gd name="connsiteX876" fmla="*/ 5692969 w 12193200"/>
              <a:gd name="connsiteY876" fmla="*/ 6533197 h 6858000"/>
              <a:gd name="connsiteX877" fmla="*/ 5694263 w 12193200"/>
              <a:gd name="connsiteY877" fmla="*/ 6516370 h 6858000"/>
              <a:gd name="connsiteX878" fmla="*/ 5694586 w 12193200"/>
              <a:gd name="connsiteY878" fmla="*/ 6512560 h 6858000"/>
              <a:gd name="connsiteX879" fmla="*/ 5693292 w 12193200"/>
              <a:gd name="connsiteY879" fmla="*/ 6510337 h 6858000"/>
              <a:gd name="connsiteX880" fmla="*/ 5983288 w 12193200"/>
              <a:gd name="connsiteY880" fmla="*/ 6508751 h 6858000"/>
              <a:gd name="connsiteX881" fmla="*/ 5978526 w 12193200"/>
              <a:gd name="connsiteY881" fmla="*/ 6518276 h 6858000"/>
              <a:gd name="connsiteX882" fmla="*/ 5980114 w 12193200"/>
              <a:gd name="connsiteY882" fmla="*/ 6518276 h 6858000"/>
              <a:gd name="connsiteX883" fmla="*/ 5981702 w 12193200"/>
              <a:gd name="connsiteY883" fmla="*/ 6516689 h 6858000"/>
              <a:gd name="connsiteX884" fmla="*/ 6000751 w 12193200"/>
              <a:gd name="connsiteY884" fmla="*/ 6526214 h 6858000"/>
              <a:gd name="connsiteX885" fmla="*/ 6000751 w 12193200"/>
              <a:gd name="connsiteY885" fmla="*/ 6527802 h 6858000"/>
              <a:gd name="connsiteX886" fmla="*/ 6002339 w 12193200"/>
              <a:gd name="connsiteY886" fmla="*/ 6529389 h 6858000"/>
              <a:gd name="connsiteX887" fmla="*/ 6005514 w 12193200"/>
              <a:gd name="connsiteY887" fmla="*/ 6521452 h 6858000"/>
              <a:gd name="connsiteX888" fmla="*/ 6003926 w 12193200"/>
              <a:gd name="connsiteY888" fmla="*/ 6519864 h 6858000"/>
              <a:gd name="connsiteX889" fmla="*/ 6002339 w 12193200"/>
              <a:gd name="connsiteY889" fmla="*/ 6521452 h 6858000"/>
              <a:gd name="connsiteX890" fmla="*/ 5984876 w 12193200"/>
              <a:gd name="connsiteY890" fmla="*/ 6511926 h 6858000"/>
              <a:gd name="connsiteX891" fmla="*/ 5983288 w 12193200"/>
              <a:gd name="connsiteY891" fmla="*/ 6510339 h 6858000"/>
              <a:gd name="connsiteX892" fmla="*/ 6121400 w 12193200"/>
              <a:gd name="connsiteY892" fmla="*/ 6507163 h 6858000"/>
              <a:gd name="connsiteX893" fmla="*/ 6175375 w 12193200"/>
              <a:gd name="connsiteY893" fmla="*/ 6515188 h 6858000"/>
              <a:gd name="connsiteX894" fmla="*/ 6171862 w 12193200"/>
              <a:gd name="connsiteY894" fmla="*/ 6529388 h 6858000"/>
              <a:gd name="connsiteX895" fmla="*/ 6084889 w 12193200"/>
              <a:gd name="connsiteY895" fmla="*/ 6507163 h 6858000"/>
              <a:gd name="connsiteX896" fmla="*/ 6034426 w 12193200"/>
              <a:gd name="connsiteY896" fmla="*/ 6529388 h 6858000"/>
              <a:gd name="connsiteX897" fmla="*/ 6030913 w 12193200"/>
              <a:gd name="connsiteY897" fmla="*/ 6515188 h 6858000"/>
              <a:gd name="connsiteX898" fmla="*/ 6084889 w 12193200"/>
              <a:gd name="connsiteY898" fmla="*/ 6507163 h 6858000"/>
              <a:gd name="connsiteX899" fmla="*/ 5806928 w 12193200"/>
              <a:gd name="connsiteY899" fmla="*/ 6507162 h 6858000"/>
              <a:gd name="connsiteX900" fmla="*/ 5795964 w 12193200"/>
              <a:gd name="connsiteY900" fmla="*/ 6515746 h 6858000"/>
              <a:gd name="connsiteX901" fmla="*/ 5806283 w 12193200"/>
              <a:gd name="connsiteY901" fmla="*/ 6524625 h 6858000"/>
              <a:gd name="connsiteX902" fmla="*/ 5816603 w 12193200"/>
              <a:gd name="connsiteY902" fmla="*/ 6515450 h 6858000"/>
              <a:gd name="connsiteX903" fmla="*/ 5806928 w 12193200"/>
              <a:gd name="connsiteY903" fmla="*/ 6507162 h 6858000"/>
              <a:gd name="connsiteX904" fmla="*/ 5641828 w 12193200"/>
              <a:gd name="connsiteY904" fmla="*/ 6507162 h 6858000"/>
              <a:gd name="connsiteX905" fmla="*/ 5630864 w 12193200"/>
              <a:gd name="connsiteY905" fmla="*/ 6515746 h 6858000"/>
              <a:gd name="connsiteX906" fmla="*/ 5641184 w 12193200"/>
              <a:gd name="connsiteY906" fmla="*/ 6524625 h 6858000"/>
              <a:gd name="connsiteX907" fmla="*/ 5651502 w 12193200"/>
              <a:gd name="connsiteY907" fmla="*/ 6515450 h 6858000"/>
              <a:gd name="connsiteX908" fmla="*/ 5641828 w 12193200"/>
              <a:gd name="connsiteY908" fmla="*/ 6507162 h 6858000"/>
              <a:gd name="connsiteX909" fmla="*/ 5346230 w 12193200"/>
              <a:gd name="connsiteY909" fmla="*/ 6507162 h 6858000"/>
              <a:gd name="connsiteX910" fmla="*/ 5335589 w 12193200"/>
              <a:gd name="connsiteY910" fmla="*/ 6515746 h 6858000"/>
              <a:gd name="connsiteX911" fmla="*/ 5345908 w 12193200"/>
              <a:gd name="connsiteY911" fmla="*/ 6524625 h 6858000"/>
              <a:gd name="connsiteX912" fmla="*/ 5356227 w 12193200"/>
              <a:gd name="connsiteY912" fmla="*/ 6515450 h 6858000"/>
              <a:gd name="connsiteX913" fmla="*/ 5346230 w 12193200"/>
              <a:gd name="connsiteY913" fmla="*/ 6507162 h 6858000"/>
              <a:gd name="connsiteX914" fmla="*/ 5148594 w 12193200"/>
              <a:gd name="connsiteY914" fmla="*/ 6507162 h 6858000"/>
              <a:gd name="connsiteX915" fmla="*/ 5146676 w 12193200"/>
              <a:gd name="connsiteY915" fmla="*/ 6509074 h 6858000"/>
              <a:gd name="connsiteX916" fmla="*/ 5146676 w 12193200"/>
              <a:gd name="connsiteY916" fmla="*/ 6511941 h 6858000"/>
              <a:gd name="connsiteX917" fmla="*/ 5150194 w 12193200"/>
              <a:gd name="connsiteY917" fmla="*/ 6514808 h 6858000"/>
              <a:gd name="connsiteX918" fmla="*/ 5155947 w 12193200"/>
              <a:gd name="connsiteY918" fmla="*/ 6520223 h 6858000"/>
              <a:gd name="connsiteX919" fmla="*/ 5155947 w 12193200"/>
              <a:gd name="connsiteY919" fmla="*/ 6543478 h 6858000"/>
              <a:gd name="connsiteX920" fmla="*/ 5155947 w 12193200"/>
              <a:gd name="connsiteY920" fmla="*/ 6556858 h 6858000"/>
              <a:gd name="connsiteX921" fmla="*/ 5159464 w 12193200"/>
              <a:gd name="connsiteY921" fmla="*/ 6587758 h 6858000"/>
              <a:gd name="connsiteX922" fmla="*/ 5191754 w 12193200"/>
              <a:gd name="connsiteY922" fmla="*/ 6602412 h 6858000"/>
              <a:gd name="connsiteX923" fmla="*/ 5228200 w 12193200"/>
              <a:gd name="connsiteY923" fmla="*/ 6580113 h 6858000"/>
              <a:gd name="connsiteX924" fmla="*/ 5229479 w 12193200"/>
              <a:gd name="connsiteY924" fmla="*/ 6556221 h 6858000"/>
              <a:gd name="connsiteX925" fmla="*/ 5229479 w 12193200"/>
              <a:gd name="connsiteY925" fmla="*/ 6543478 h 6858000"/>
              <a:gd name="connsiteX926" fmla="*/ 5229799 w 12193200"/>
              <a:gd name="connsiteY926" fmla="*/ 6520223 h 6858000"/>
              <a:gd name="connsiteX927" fmla="*/ 5235234 w 12193200"/>
              <a:gd name="connsiteY927" fmla="*/ 6514808 h 6858000"/>
              <a:gd name="connsiteX928" fmla="*/ 5238752 w 12193200"/>
              <a:gd name="connsiteY928" fmla="*/ 6511941 h 6858000"/>
              <a:gd name="connsiteX929" fmla="*/ 5238752 w 12193200"/>
              <a:gd name="connsiteY929" fmla="*/ 6509074 h 6858000"/>
              <a:gd name="connsiteX930" fmla="*/ 5237152 w 12193200"/>
              <a:gd name="connsiteY930" fmla="*/ 6507162 h 6858000"/>
              <a:gd name="connsiteX931" fmla="*/ 5231717 w 12193200"/>
              <a:gd name="connsiteY931" fmla="*/ 6507481 h 6858000"/>
              <a:gd name="connsiteX932" fmla="*/ 5223726 w 12193200"/>
              <a:gd name="connsiteY932" fmla="*/ 6507799 h 6858000"/>
              <a:gd name="connsiteX933" fmla="*/ 5216371 w 12193200"/>
              <a:gd name="connsiteY933" fmla="*/ 6507481 h 6858000"/>
              <a:gd name="connsiteX934" fmla="*/ 5210937 w 12193200"/>
              <a:gd name="connsiteY934" fmla="*/ 6507162 h 6858000"/>
              <a:gd name="connsiteX935" fmla="*/ 5209339 w 12193200"/>
              <a:gd name="connsiteY935" fmla="*/ 6509074 h 6858000"/>
              <a:gd name="connsiteX936" fmla="*/ 5209339 w 12193200"/>
              <a:gd name="connsiteY936" fmla="*/ 6511941 h 6858000"/>
              <a:gd name="connsiteX937" fmla="*/ 5212855 w 12193200"/>
              <a:gd name="connsiteY937" fmla="*/ 6514808 h 6858000"/>
              <a:gd name="connsiteX938" fmla="*/ 5218290 w 12193200"/>
              <a:gd name="connsiteY938" fmla="*/ 6520223 h 6858000"/>
              <a:gd name="connsiteX939" fmla="*/ 5218609 w 12193200"/>
              <a:gd name="connsiteY939" fmla="*/ 6543478 h 6858000"/>
              <a:gd name="connsiteX940" fmla="*/ 5218609 w 12193200"/>
              <a:gd name="connsiteY940" fmla="*/ 6556858 h 6858000"/>
              <a:gd name="connsiteX941" fmla="*/ 5216691 w 12193200"/>
              <a:gd name="connsiteY941" fmla="*/ 6580113 h 6858000"/>
              <a:gd name="connsiteX942" fmla="*/ 5195271 w 12193200"/>
              <a:gd name="connsiteY942" fmla="*/ 6592855 h 6858000"/>
              <a:gd name="connsiteX943" fmla="*/ 5175449 w 12193200"/>
              <a:gd name="connsiteY943" fmla="*/ 6582661 h 6858000"/>
              <a:gd name="connsiteX944" fmla="*/ 5172572 w 12193200"/>
              <a:gd name="connsiteY944" fmla="*/ 6557495 h 6858000"/>
              <a:gd name="connsiteX945" fmla="*/ 5172572 w 12193200"/>
              <a:gd name="connsiteY945" fmla="*/ 6543478 h 6858000"/>
              <a:gd name="connsiteX946" fmla="*/ 5172892 w 12193200"/>
              <a:gd name="connsiteY946" fmla="*/ 6520223 h 6858000"/>
              <a:gd name="connsiteX947" fmla="*/ 5178007 w 12193200"/>
              <a:gd name="connsiteY947" fmla="*/ 6514808 h 6858000"/>
              <a:gd name="connsiteX948" fmla="*/ 5181524 w 12193200"/>
              <a:gd name="connsiteY948" fmla="*/ 6511941 h 6858000"/>
              <a:gd name="connsiteX949" fmla="*/ 5181524 w 12193200"/>
              <a:gd name="connsiteY949" fmla="*/ 6509074 h 6858000"/>
              <a:gd name="connsiteX950" fmla="*/ 5179605 w 12193200"/>
              <a:gd name="connsiteY950" fmla="*/ 6507162 h 6858000"/>
              <a:gd name="connsiteX951" fmla="*/ 5174811 w 12193200"/>
              <a:gd name="connsiteY951" fmla="*/ 6507481 h 6858000"/>
              <a:gd name="connsiteX952" fmla="*/ 5163940 w 12193200"/>
              <a:gd name="connsiteY952" fmla="*/ 6507799 h 6858000"/>
              <a:gd name="connsiteX953" fmla="*/ 5153709 w 12193200"/>
              <a:gd name="connsiteY953" fmla="*/ 6507481 h 6858000"/>
              <a:gd name="connsiteX954" fmla="*/ 5148594 w 12193200"/>
              <a:gd name="connsiteY954" fmla="*/ 6507162 h 6858000"/>
              <a:gd name="connsiteX955" fmla="*/ 4579920 w 12193200"/>
              <a:gd name="connsiteY955" fmla="*/ 6507162 h 6858000"/>
              <a:gd name="connsiteX956" fmla="*/ 4578351 w 12193200"/>
              <a:gd name="connsiteY956" fmla="*/ 6509392 h 6858000"/>
              <a:gd name="connsiteX957" fmla="*/ 4578351 w 12193200"/>
              <a:gd name="connsiteY957" fmla="*/ 6511941 h 6858000"/>
              <a:gd name="connsiteX958" fmla="*/ 4581802 w 12193200"/>
              <a:gd name="connsiteY958" fmla="*/ 6514808 h 6858000"/>
              <a:gd name="connsiteX959" fmla="*/ 4587136 w 12193200"/>
              <a:gd name="connsiteY959" fmla="*/ 6520224 h 6858000"/>
              <a:gd name="connsiteX960" fmla="*/ 4587450 w 12193200"/>
              <a:gd name="connsiteY960" fmla="*/ 6543481 h 6858000"/>
              <a:gd name="connsiteX961" fmla="*/ 4587450 w 12193200"/>
              <a:gd name="connsiteY961" fmla="*/ 6564826 h 6858000"/>
              <a:gd name="connsiteX962" fmla="*/ 4587136 w 12193200"/>
              <a:gd name="connsiteY962" fmla="*/ 6587763 h 6858000"/>
              <a:gd name="connsiteX963" fmla="*/ 4581802 w 12193200"/>
              <a:gd name="connsiteY963" fmla="*/ 6593179 h 6858000"/>
              <a:gd name="connsiteX964" fmla="*/ 4578351 w 12193200"/>
              <a:gd name="connsiteY964" fmla="*/ 6596047 h 6858000"/>
              <a:gd name="connsiteX965" fmla="*/ 4578351 w 12193200"/>
              <a:gd name="connsiteY965" fmla="*/ 6598914 h 6858000"/>
              <a:gd name="connsiteX966" fmla="*/ 4580235 w 12193200"/>
              <a:gd name="connsiteY966" fmla="*/ 6600825 h 6858000"/>
              <a:gd name="connsiteX967" fmla="*/ 4585253 w 12193200"/>
              <a:gd name="connsiteY967" fmla="*/ 6600825 h 6858000"/>
              <a:gd name="connsiteX968" fmla="*/ 4595920 w 12193200"/>
              <a:gd name="connsiteY968" fmla="*/ 6600507 h 6858000"/>
              <a:gd name="connsiteX969" fmla="*/ 4605960 w 12193200"/>
              <a:gd name="connsiteY969" fmla="*/ 6600825 h 6858000"/>
              <a:gd name="connsiteX970" fmla="*/ 4610980 w 12193200"/>
              <a:gd name="connsiteY970" fmla="*/ 6600825 h 6858000"/>
              <a:gd name="connsiteX971" fmla="*/ 4612548 w 12193200"/>
              <a:gd name="connsiteY971" fmla="*/ 6598914 h 6858000"/>
              <a:gd name="connsiteX972" fmla="*/ 4612548 w 12193200"/>
              <a:gd name="connsiteY972" fmla="*/ 6596047 h 6858000"/>
              <a:gd name="connsiteX973" fmla="*/ 4609411 w 12193200"/>
              <a:gd name="connsiteY973" fmla="*/ 6593179 h 6858000"/>
              <a:gd name="connsiteX974" fmla="*/ 4604078 w 12193200"/>
              <a:gd name="connsiteY974" fmla="*/ 6587763 h 6858000"/>
              <a:gd name="connsiteX975" fmla="*/ 4603764 w 12193200"/>
              <a:gd name="connsiteY975" fmla="*/ 6564826 h 6858000"/>
              <a:gd name="connsiteX976" fmla="*/ 4603764 w 12193200"/>
              <a:gd name="connsiteY976" fmla="*/ 6558454 h 6858000"/>
              <a:gd name="connsiteX977" fmla="*/ 4605019 w 12193200"/>
              <a:gd name="connsiteY977" fmla="*/ 6556224 h 6858000"/>
              <a:gd name="connsiteX978" fmla="*/ 4607215 w 12193200"/>
              <a:gd name="connsiteY978" fmla="*/ 6556224 h 6858000"/>
              <a:gd name="connsiteX979" fmla="*/ 4608156 w 12193200"/>
              <a:gd name="connsiteY979" fmla="*/ 6556224 h 6858000"/>
              <a:gd name="connsiteX980" fmla="*/ 4608784 w 12193200"/>
              <a:gd name="connsiteY980" fmla="*/ 6556224 h 6858000"/>
              <a:gd name="connsiteX981" fmla="*/ 4614745 w 12193200"/>
              <a:gd name="connsiteY981" fmla="*/ 6561321 h 6858000"/>
              <a:gd name="connsiteX982" fmla="*/ 4629176 w 12193200"/>
              <a:gd name="connsiteY982" fmla="*/ 6592861 h 6858000"/>
              <a:gd name="connsiteX983" fmla="*/ 4634824 w 12193200"/>
              <a:gd name="connsiteY983" fmla="*/ 6600825 h 6858000"/>
              <a:gd name="connsiteX984" fmla="*/ 4636706 w 12193200"/>
              <a:gd name="connsiteY984" fmla="*/ 6600825 h 6858000"/>
              <a:gd name="connsiteX985" fmla="*/ 4644236 w 12193200"/>
              <a:gd name="connsiteY985" fmla="*/ 6600825 h 6858000"/>
              <a:gd name="connsiteX986" fmla="*/ 4654589 w 12193200"/>
              <a:gd name="connsiteY986" fmla="*/ 6600825 h 6858000"/>
              <a:gd name="connsiteX987" fmla="*/ 4655844 w 12193200"/>
              <a:gd name="connsiteY987" fmla="*/ 6600825 h 6858000"/>
              <a:gd name="connsiteX988" fmla="*/ 4657727 w 12193200"/>
              <a:gd name="connsiteY988" fmla="*/ 6598914 h 6858000"/>
              <a:gd name="connsiteX989" fmla="*/ 4657727 w 12193200"/>
              <a:gd name="connsiteY989" fmla="*/ 6596684 h 6858000"/>
              <a:gd name="connsiteX990" fmla="*/ 4655216 w 12193200"/>
              <a:gd name="connsiteY990" fmla="*/ 6593816 h 6858000"/>
              <a:gd name="connsiteX991" fmla="*/ 4646119 w 12193200"/>
              <a:gd name="connsiteY991" fmla="*/ 6586170 h 6858000"/>
              <a:gd name="connsiteX992" fmla="*/ 4630431 w 12193200"/>
              <a:gd name="connsiteY992" fmla="*/ 6558454 h 6858000"/>
              <a:gd name="connsiteX993" fmla="*/ 4628235 w 12193200"/>
              <a:gd name="connsiteY993" fmla="*/ 6554312 h 6858000"/>
              <a:gd name="connsiteX994" fmla="*/ 4627921 w 12193200"/>
              <a:gd name="connsiteY994" fmla="*/ 6553675 h 6858000"/>
              <a:gd name="connsiteX995" fmla="*/ 4631059 w 12193200"/>
              <a:gd name="connsiteY995" fmla="*/ 6552082 h 6858000"/>
              <a:gd name="connsiteX996" fmla="*/ 4645491 w 12193200"/>
              <a:gd name="connsiteY996" fmla="*/ 6530100 h 6858000"/>
              <a:gd name="connsiteX997" fmla="*/ 4639216 w 12193200"/>
              <a:gd name="connsiteY997" fmla="*/ 6513852 h 6858000"/>
              <a:gd name="connsiteX998" fmla="*/ 4620078 w 12193200"/>
              <a:gd name="connsiteY998" fmla="*/ 6507162 h 6858000"/>
              <a:gd name="connsiteX999" fmla="*/ 4612862 w 12193200"/>
              <a:gd name="connsiteY999" fmla="*/ 6507162 h 6858000"/>
              <a:gd name="connsiteX1000" fmla="*/ 4594665 w 12193200"/>
              <a:gd name="connsiteY1000" fmla="*/ 6507799 h 6858000"/>
              <a:gd name="connsiteX1001" fmla="*/ 4585253 w 12193200"/>
              <a:gd name="connsiteY1001" fmla="*/ 6507481 h 6858000"/>
              <a:gd name="connsiteX1002" fmla="*/ 4579920 w 12193200"/>
              <a:gd name="connsiteY1002" fmla="*/ 6507162 h 6858000"/>
              <a:gd name="connsiteX1003" fmla="*/ 6217287 w 12193200"/>
              <a:gd name="connsiteY1003" fmla="*/ 6502401 h 6858000"/>
              <a:gd name="connsiteX1004" fmla="*/ 6216334 w 12193200"/>
              <a:gd name="connsiteY1004" fmla="*/ 6503354 h 6858000"/>
              <a:gd name="connsiteX1005" fmla="*/ 6218239 w 12193200"/>
              <a:gd name="connsiteY1005" fmla="*/ 6507164 h 6858000"/>
              <a:gd name="connsiteX1006" fmla="*/ 6217922 w 12193200"/>
              <a:gd name="connsiteY1006" fmla="*/ 6516371 h 6858000"/>
              <a:gd name="connsiteX1007" fmla="*/ 6207762 w 12193200"/>
              <a:gd name="connsiteY1007" fmla="*/ 6512561 h 6858000"/>
              <a:gd name="connsiteX1008" fmla="*/ 6201729 w 12193200"/>
              <a:gd name="connsiteY1008" fmla="*/ 6524944 h 6858000"/>
              <a:gd name="connsiteX1009" fmla="*/ 6207127 w 12193200"/>
              <a:gd name="connsiteY1009" fmla="*/ 6537326 h 6858000"/>
              <a:gd name="connsiteX1010" fmla="*/ 6209032 w 12193200"/>
              <a:gd name="connsiteY1010" fmla="*/ 6536374 h 6858000"/>
              <a:gd name="connsiteX1011" fmla="*/ 6209349 w 12193200"/>
              <a:gd name="connsiteY1011" fmla="*/ 6535104 h 6858000"/>
              <a:gd name="connsiteX1012" fmla="*/ 6228399 w 12193200"/>
              <a:gd name="connsiteY1012" fmla="*/ 6525261 h 6858000"/>
              <a:gd name="connsiteX1013" fmla="*/ 6229987 w 12193200"/>
              <a:gd name="connsiteY1013" fmla="*/ 6526214 h 6858000"/>
              <a:gd name="connsiteX1014" fmla="*/ 6230939 w 12193200"/>
              <a:gd name="connsiteY1014" fmla="*/ 6525896 h 6858000"/>
              <a:gd name="connsiteX1015" fmla="*/ 6228082 w 12193200"/>
              <a:gd name="connsiteY1015" fmla="*/ 6520181 h 6858000"/>
              <a:gd name="connsiteX1016" fmla="*/ 6221732 w 12193200"/>
              <a:gd name="connsiteY1016" fmla="*/ 6523356 h 6858000"/>
              <a:gd name="connsiteX1017" fmla="*/ 6222367 w 12193200"/>
              <a:gd name="connsiteY1017" fmla="*/ 6510339 h 6858000"/>
              <a:gd name="connsiteX1018" fmla="*/ 6217287 w 12193200"/>
              <a:gd name="connsiteY1018" fmla="*/ 6502401 h 6858000"/>
              <a:gd name="connsiteX1019" fmla="*/ 5095665 w 12193200"/>
              <a:gd name="connsiteY1019" fmla="*/ 6500812 h 6858000"/>
              <a:gd name="connsiteX1020" fmla="*/ 5094092 w 12193200"/>
              <a:gd name="connsiteY1020" fmla="*/ 6501132 h 6858000"/>
              <a:gd name="connsiteX1021" fmla="*/ 5075217 w 12193200"/>
              <a:gd name="connsiteY1021" fmla="*/ 6503368 h 6858000"/>
              <a:gd name="connsiteX1022" fmla="*/ 5072700 w 12193200"/>
              <a:gd name="connsiteY1022" fmla="*/ 6505604 h 6858000"/>
              <a:gd name="connsiteX1023" fmla="*/ 5072700 w 12193200"/>
              <a:gd name="connsiteY1023" fmla="*/ 6507841 h 6858000"/>
              <a:gd name="connsiteX1024" fmla="*/ 5075532 w 12193200"/>
              <a:gd name="connsiteY1024" fmla="*/ 6510396 h 6858000"/>
              <a:gd name="connsiteX1025" fmla="*/ 5081823 w 12193200"/>
              <a:gd name="connsiteY1025" fmla="*/ 6518702 h 6858000"/>
              <a:gd name="connsiteX1026" fmla="*/ 5081823 w 12193200"/>
              <a:gd name="connsiteY1026" fmla="*/ 6533078 h 6858000"/>
              <a:gd name="connsiteX1027" fmla="*/ 5082138 w 12193200"/>
              <a:gd name="connsiteY1027" fmla="*/ 6535315 h 6858000"/>
              <a:gd name="connsiteX1028" fmla="*/ 5080880 w 12193200"/>
              <a:gd name="connsiteY1028" fmla="*/ 6537551 h 6858000"/>
              <a:gd name="connsiteX1029" fmla="*/ 5079937 w 12193200"/>
              <a:gd name="connsiteY1029" fmla="*/ 6536912 h 6858000"/>
              <a:gd name="connsiteX1030" fmla="*/ 5067982 w 12193200"/>
              <a:gd name="connsiteY1030" fmla="*/ 6534356 h 6858000"/>
              <a:gd name="connsiteX1031" fmla="*/ 5038726 w 12193200"/>
              <a:gd name="connsiteY1031" fmla="*/ 6570776 h 6858000"/>
              <a:gd name="connsiteX1032" fmla="*/ 5062634 w 12193200"/>
              <a:gd name="connsiteY1032" fmla="*/ 6602722 h 6858000"/>
              <a:gd name="connsiteX1033" fmla="*/ 5074274 w 12193200"/>
              <a:gd name="connsiteY1033" fmla="*/ 6598889 h 6858000"/>
              <a:gd name="connsiteX1034" fmla="*/ 5081194 w 12193200"/>
              <a:gd name="connsiteY1034" fmla="*/ 6593458 h 6858000"/>
              <a:gd name="connsiteX1035" fmla="*/ 5082138 w 12193200"/>
              <a:gd name="connsiteY1035" fmla="*/ 6592499 h 6858000"/>
              <a:gd name="connsiteX1036" fmla="*/ 5083396 w 12193200"/>
              <a:gd name="connsiteY1036" fmla="*/ 6596014 h 6858000"/>
              <a:gd name="connsiteX1037" fmla="*/ 5083711 w 12193200"/>
              <a:gd name="connsiteY1037" fmla="*/ 6601764 h 6858000"/>
              <a:gd name="connsiteX1038" fmla="*/ 5085284 w 12193200"/>
              <a:gd name="connsiteY1038" fmla="*/ 6604000 h 6858000"/>
              <a:gd name="connsiteX1039" fmla="*/ 5087800 w 12193200"/>
              <a:gd name="connsiteY1039" fmla="*/ 6603681 h 6858000"/>
              <a:gd name="connsiteX1040" fmla="*/ 5104158 w 12193200"/>
              <a:gd name="connsiteY1040" fmla="*/ 6600486 h 6858000"/>
              <a:gd name="connsiteX1041" fmla="*/ 5106989 w 12193200"/>
              <a:gd name="connsiteY1041" fmla="*/ 6598250 h 6858000"/>
              <a:gd name="connsiteX1042" fmla="*/ 5106989 w 12193200"/>
              <a:gd name="connsiteY1042" fmla="*/ 6595694 h 6858000"/>
              <a:gd name="connsiteX1043" fmla="*/ 5105102 w 12193200"/>
              <a:gd name="connsiteY1043" fmla="*/ 6594416 h 6858000"/>
              <a:gd name="connsiteX1044" fmla="*/ 5097552 w 12193200"/>
              <a:gd name="connsiteY1044" fmla="*/ 6590583 h 6858000"/>
              <a:gd name="connsiteX1045" fmla="*/ 5096608 w 12193200"/>
              <a:gd name="connsiteY1045" fmla="*/ 6567581 h 6858000"/>
              <a:gd name="connsiteX1046" fmla="*/ 5096608 w 12193200"/>
              <a:gd name="connsiteY1046" fmla="*/ 6543621 h 6858000"/>
              <a:gd name="connsiteX1047" fmla="*/ 5097552 w 12193200"/>
              <a:gd name="connsiteY1047" fmla="*/ 6503368 h 6858000"/>
              <a:gd name="connsiteX1048" fmla="*/ 5095665 w 12193200"/>
              <a:gd name="connsiteY1048" fmla="*/ 6500812 h 6858000"/>
              <a:gd name="connsiteX1049" fmla="*/ 4830007 w 12193200"/>
              <a:gd name="connsiteY1049" fmla="*/ 6500812 h 6858000"/>
              <a:gd name="connsiteX1050" fmla="*/ 4827826 w 12193200"/>
              <a:gd name="connsiteY1050" fmla="*/ 6501131 h 6858000"/>
              <a:gd name="connsiteX1051" fmla="*/ 4809132 w 12193200"/>
              <a:gd name="connsiteY1051" fmla="*/ 6503997 h 6858000"/>
              <a:gd name="connsiteX1052" fmla="*/ 4806951 w 12193200"/>
              <a:gd name="connsiteY1052" fmla="*/ 6505908 h 6858000"/>
              <a:gd name="connsiteX1053" fmla="*/ 4806951 w 12193200"/>
              <a:gd name="connsiteY1053" fmla="*/ 6507819 h 6858000"/>
              <a:gd name="connsiteX1054" fmla="*/ 4811002 w 12193200"/>
              <a:gd name="connsiteY1054" fmla="*/ 6510049 h 6858000"/>
              <a:gd name="connsiteX1055" fmla="*/ 4815988 w 12193200"/>
              <a:gd name="connsiteY1055" fmla="*/ 6514826 h 6858000"/>
              <a:gd name="connsiteX1056" fmla="*/ 4816610 w 12193200"/>
              <a:gd name="connsiteY1056" fmla="*/ 6541898 h 6858000"/>
              <a:gd name="connsiteX1057" fmla="*/ 4816610 w 12193200"/>
              <a:gd name="connsiteY1057" fmla="*/ 6549224 h 6858000"/>
              <a:gd name="connsiteX1058" fmla="*/ 4815988 w 12193200"/>
              <a:gd name="connsiteY1058" fmla="*/ 6590946 h 6858000"/>
              <a:gd name="connsiteX1059" fmla="*/ 4815988 w 12193200"/>
              <a:gd name="connsiteY1059" fmla="*/ 6592220 h 6858000"/>
              <a:gd name="connsiteX1060" fmla="*/ 4818168 w 12193200"/>
              <a:gd name="connsiteY1060" fmla="*/ 6596679 h 6858000"/>
              <a:gd name="connsiteX1061" fmla="*/ 4839666 w 12193200"/>
              <a:gd name="connsiteY1061" fmla="*/ 6602412 h 6858000"/>
              <a:gd name="connsiteX1062" fmla="*/ 4873626 w 12193200"/>
              <a:gd name="connsiteY1062" fmla="*/ 6565148 h 6858000"/>
              <a:gd name="connsiteX1063" fmla="*/ 4849636 w 12193200"/>
              <a:gd name="connsiteY1063" fmla="*/ 6534254 h 6858000"/>
              <a:gd name="connsiteX1064" fmla="*/ 4836550 w 12193200"/>
              <a:gd name="connsiteY1064" fmla="*/ 6540306 h 6858000"/>
              <a:gd name="connsiteX1065" fmla="*/ 4831253 w 12193200"/>
              <a:gd name="connsiteY1065" fmla="*/ 6544765 h 6858000"/>
              <a:gd name="connsiteX1066" fmla="*/ 4830631 w 12193200"/>
              <a:gd name="connsiteY1066" fmla="*/ 6544128 h 6858000"/>
              <a:gd name="connsiteX1067" fmla="*/ 4830631 w 12193200"/>
              <a:gd name="connsiteY1067" fmla="*/ 6543172 h 6858000"/>
              <a:gd name="connsiteX1068" fmla="*/ 4830942 w 12193200"/>
              <a:gd name="connsiteY1068" fmla="*/ 6540943 h 6858000"/>
              <a:gd name="connsiteX1069" fmla="*/ 4831253 w 12193200"/>
              <a:gd name="connsiteY1069" fmla="*/ 6522470 h 6858000"/>
              <a:gd name="connsiteX1070" fmla="*/ 4831565 w 12193200"/>
              <a:gd name="connsiteY1070" fmla="*/ 6504953 h 6858000"/>
              <a:gd name="connsiteX1071" fmla="*/ 4831565 w 12193200"/>
              <a:gd name="connsiteY1071" fmla="*/ 6503042 h 6858000"/>
              <a:gd name="connsiteX1072" fmla="*/ 4830007 w 12193200"/>
              <a:gd name="connsiteY1072" fmla="*/ 6500812 h 6858000"/>
              <a:gd name="connsiteX1073" fmla="*/ 4790601 w 12193200"/>
              <a:gd name="connsiteY1073" fmla="*/ 6500812 h 6858000"/>
              <a:gd name="connsiteX1074" fmla="*/ 4788993 w 12193200"/>
              <a:gd name="connsiteY1074" fmla="*/ 6501132 h 6858000"/>
              <a:gd name="connsiteX1075" fmla="*/ 4770001 w 12193200"/>
              <a:gd name="connsiteY1075" fmla="*/ 6503368 h 6858000"/>
              <a:gd name="connsiteX1076" fmla="*/ 4767425 w 12193200"/>
              <a:gd name="connsiteY1076" fmla="*/ 6505604 h 6858000"/>
              <a:gd name="connsiteX1077" fmla="*/ 4767425 w 12193200"/>
              <a:gd name="connsiteY1077" fmla="*/ 6507841 h 6858000"/>
              <a:gd name="connsiteX1078" fmla="*/ 4770322 w 12193200"/>
              <a:gd name="connsiteY1078" fmla="*/ 6510396 h 6858000"/>
              <a:gd name="connsiteX1079" fmla="*/ 4776438 w 12193200"/>
              <a:gd name="connsiteY1079" fmla="*/ 6518702 h 6858000"/>
              <a:gd name="connsiteX1080" fmla="*/ 4776438 w 12193200"/>
              <a:gd name="connsiteY1080" fmla="*/ 6533078 h 6858000"/>
              <a:gd name="connsiteX1081" fmla="*/ 4776760 w 12193200"/>
              <a:gd name="connsiteY1081" fmla="*/ 6535315 h 6858000"/>
              <a:gd name="connsiteX1082" fmla="*/ 4775472 w 12193200"/>
              <a:gd name="connsiteY1082" fmla="*/ 6537551 h 6858000"/>
              <a:gd name="connsiteX1083" fmla="*/ 4774507 w 12193200"/>
              <a:gd name="connsiteY1083" fmla="*/ 6536912 h 6858000"/>
              <a:gd name="connsiteX1084" fmla="*/ 4762597 w 12193200"/>
              <a:gd name="connsiteY1084" fmla="*/ 6534356 h 6858000"/>
              <a:gd name="connsiteX1085" fmla="*/ 4732339 w 12193200"/>
              <a:gd name="connsiteY1085" fmla="*/ 6570776 h 6858000"/>
              <a:gd name="connsiteX1086" fmla="*/ 4757125 w 12193200"/>
              <a:gd name="connsiteY1086" fmla="*/ 6602722 h 6858000"/>
              <a:gd name="connsiteX1087" fmla="*/ 4769035 w 12193200"/>
              <a:gd name="connsiteY1087" fmla="*/ 6598889 h 6858000"/>
              <a:gd name="connsiteX1088" fmla="*/ 4775795 w 12193200"/>
              <a:gd name="connsiteY1088" fmla="*/ 6593458 h 6858000"/>
              <a:gd name="connsiteX1089" fmla="*/ 4776760 w 12193200"/>
              <a:gd name="connsiteY1089" fmla="*/ 6592499 h 6858000"/>
              <a:gd name="connsiteX1090" fmla="*/ 4778048 w 12193200"/>
              <a:gd name="connsiteY1090" fmla="*/ 6596014 h 6858000"/>
              <a:gd name="connsiteX1091" fmla="*/ 4778369 w 12193200"/>
              <a:gd name="connsiteY1091" fmla="*/ 6601764 h 6858000"/>
              <a:gd name="connsiteX1092" fmla="*/ 4779979 w 12193200"/>
              <a:gd name="connsiteY1092" fmla="*/ 6604000 h 6858000"/>
              <a:gd name="connsiteX1093" fmla="*/ 4782232 w 12193200"/>
              <a:gd name="connsiteY1093" fmla="*/ 6603681 h 6858000"/>
              <a:gd name="connsiteX1094" fmla="*/ 4799292 w 12193200"/>
              <a:gd name="connsiteY1094" fmla="*/ 6600486 h 6858000"/>
              <a:gd name="connsiteX1095" fmla="*/ 4802189 w 12193200"/>
              <a:gd name="connsiteY1095" fmla="*/ 6598250 h 6858000"/>
              <a:gd name="connsiteX1096" fmla="*/ 4802189 w 12193200"/>
              <a:gd name="connsiteY1096" fmla="*/ 6595694 h 6858000"/>
              <a:gd name="connsiteX1097" fmla="*/ 4800258 w 12193200"/>
              <a:gd name="connsiteY1097" fmla="*/ 6594416 h 6858000"/>
              <a:gd name="connsiteX1098" fmla="*/ 4792534 w 12193200"/>
              <a:gd name="connsiteY1098" fmla="*/ 6590583 h 6858000"/>
              <a:gd name="connsiteX1099" fmla="*/ 4791567 w 12193200"/>
              <a:gd name="connsiteY1099" fmla="*/ 6567581 h 6858000"/>
              <a:gd name="connsiteX1100" fmla="*/ 4791567 w 12193200"/>
              <a:gd name="connsiteY1100" fmla="*/ 6543621 h 6858000"/>
              <a:gd name="connsiteX1101" fmla="*/ 4792211 w 12193200"/>
              <a:gd name="connsiteY1101" fmla="*/ 6503368 h 6858000"/>
              <a:gd name="connsiteX1102" fmla="*/ 4790601 w 12193200"/>
              <a:gd name="connsiteY1102" fmla="*/ 6500812 h 6858000"/>
              <a:gd name="connsiteX1103" fmla="*/ 6026790 w 12193200"/>
              <a:gd name="connsiteY1103" fmla="*/ 6469063 h 6858000"/>
              <a:gd name="connsiteX1104" fmla="*/ 6062251 w 12193200"/>
              <a:gd name="connsiteY1104" fmla="*/ 6469063 h 6858000"/>
              <a:gd name="connsiteX1105" fmla="*/ 6073434 w 12193200"/>
              <a:gd name="connsiteY1105" fmla="*/ 6470671 h 6858000"/>
              <a:gd name="connsiteX1106" fmla="*/ 6073113 w 12193200"/>
              <a:gd name="connsiteY1106" fmla="*/ 6473566 h 6858000"/>
              <a:gd name="connsiteX1107" fmla="*/ 6067682 w 12193200"/>
              <a:gd name="connsiteY1107" fmla="*/ 6481286 h 6858000"/>
              <a:gd name="connsiteX1108" fmla="*/ 6067682 w 12193200"/>
              <a:gd name="connsiteY1108" fmla="*/ 6481607 h 6858000"/>
              <a:gd name="connsiteX1109" fmla="*/ 6079183 w 12193200"/>
              <a:gd name="connsiteY1109" fmla="*/ 6490292 h 6858000"/>
              <a:gd name="connsiteX1110" fmla="*/ 6089726 w 12193200"/>
              <a:gd name="connsiteY1110" fmla="*/ 6494473 h 6858000"/>
              <a:gd name="connsiteX1111" fmla="*/ 6091643 w 12193200"/>
              <a:gd name="connsiteY1111" fmla="*/ 6493187 h 6858000"/>
              <a:gd name="connsiteX1112" fmla="*/ 6100588 w 12193200"/>
              <a:gd name="connsiteY1112" fmla="*/ 6480642 h 6858000"/>
              <a:gd name="connsiteX1113" fmla="*/ 6100269 w 12193200"/>
              <a:gd name="connsiteY1113" fmla="*/ 6478391 h 6858000"/>
              <a:gd name="connsiteX1114" fmla="*/ 6099311 w 12193200"/>
              <a:gd name="connsiteY1114" fmla="*/ 6476139 h 6858000"/>
              <a:gd name="connsiteX1115" fmla="*/ 6099311 w 12193200"/>
              <a:gd name="connsiteY1115" fmla="*/ 6475817 h 6858000"/>
              <a:gd name="connsiteX1116" fmla="*/ 6096435 w 12193200"/>
              <a:gd name="connsiteY1116" fmla="*/ 6472923 h 6858000"/>
              <a:gd name="connsiteX1117" fmla="*/ 6101866 w 12193200"/>
              <a:gd name="connsiteY1117" fmla="*/ 6469063 h 6858000"/>
              <a:gd name="connsiteX1118" fmla="*/ 6102505 w 12193200"/>
              <a:gd name="connsiteY1118" fmla="*/ 6469063 h 6858000"/>
              <a:gd name="connsiteX1119" fmla="*/ 6102825 w 12193200"/>
              <a:gd name="connsiteY1119" fmla="*/ 6469063 h 6858000"/>
              <a:gd name="connsiteX1120" fmla="*/ 6106978 w 12193200"/>
              <a:gd name="connsiteY1120" fmla="*/ 6473244 h 6858000"/>
              <a:gd name="connsiteX1121" fmla="*/ 6105061 w 12193200"/>
              <a:gd name="connsiteY1121" fmla="*/ 6480642 h 6858000"/>
              <a:gd name="connsiteX1122" fmla="*/ 6114006 w 12193200"/>
              <a:gd name="connsiteY1122" fmla="*/ 6493187 h 6858000"/>
              <a:gd name="connsiteX1123" fmla="*/ 6115604 w 12193200"/>
              <a:gd name="connsiteY1123" fmla="*/ 6494473 h 6858000"/>
              <a:gd name="connsiteX1124" fmla="*/ 6126466 w 12193200"/>
              <a:gd name="connsiteY1124" fmla="*/ 6490292 h 6858000"/>
              <a:gd name="connsiteX1125" fmla="*/ 6137967 w 12193200"/>
              <a:gd name="connsiteY1125" fmla="*/ 6481607 h 6858000"/>
              <a:gd name="connsiteX1126" fmla="*/ 6137967 w 12193200"/>
              <a:gd name="connsiteY1126" fmla="*/ 6481286 h 6858000"/>
              <a:gd name="connsiteX1127" fmla="*/ 6132536 w 12193200"/>
              <a:gd name="connsiteY1127" fmla="*/ 6473566 h 6858000"/>
              <a:gd name="connsiteX1128" fmla="*/ 6132536 w 12193200"/>
              <a:gd name="connsiteY1128" fmla="*/ 6470671 h 6858000"/>
              <a:gd name="connsiteX1129" fmla="*/ 6143398 w 12193200"/>
              <a:gd name="connsiteY1129" fmla="*/ 6469063 h 6858000"/>
              <a:gd name="connsiteX1130" fmla="*/ 6179819 w 12193200"/>
              <a:gd name="connsiteY1130" fmla="*/ 6469063 h 6858000"/>
              <a:gd name="connsiteX1131" fmla="*/ 6180138 w 12193200"/>
              <a:gd name="connsiteY1131" fmla="*/ 6478069 h 6858000"/>
              <a:gd name="connsiteX1132" fmla="*/ 6177582 w 12193200"/>
              <a:gd name="connsiteY1132" fmla="*/ 6506053 h 6858000"/>
              <a:gd name="connsiteX1133" fmla="*/ 6117840 w 12193200"/>
              <a:gd name="connsiteY1133" fmla="*/ 6496725 h 6858000"/>
              <a:gd name="connsiteX1134" fmla="*/ 6118799 w 12193200"/>
              <a:gd name="connsiteY1134" fmla="*/ 6502515 h 6858000"/>
              <a:gd name="connsiteX1135" fmla="*/ 6103464 w 12193200"/>
              <a:gd name="connsiteY1135" fmla="*/ 6518276 h 6858000"/>
              <a:gd name="connsiteX1136" fmla="*/ 6102825 w 12193200"/>
              <a:gd name="connsiteY1136" fmla="*/ 6518276 h 6858000"/>
              <a:gd name="connsiteX1137" fmla="*/ 6102505 w 12193200"/>
              <a:gd name="connsiteY1137" fmla="*/ 6518276 h 6858000"/>
              <a:gd name="connsiteX1138" fmla="*/ 6087170 w 12193200"/>
              <a:gd name="connsiteY1138" fmla="*/ 6502515 h 6858000"/>
              <a:gd name="connsiteX1139" fmla="*/ 6088448 w 12193200"/>
              <a:gd name="connsiteY1139" fmla="*/ 6496725 h 6858000"/>
              <a:gd name="connsiteX1140" fmla="*/ 6028706 w 12193200"/>
              <a:gd name="connsiteY1140" fmla="*/ 6506053 h 6858000"/>
              <a:gd name="connsiteX1141" fmla="*/ 6026150 w 12193200"/>
              <a:gd name="connsiteY1141" fmla="*/ 6478069 h 6858000"/>
              <a:gd name="connsiteX1142" fmla="*/ 6026790 w 12193200"/>
              <a:gd name="connsiteY1142" fmla="*/ 6469063 h 6858000"/>
              <a:gd name="connsiteX1143" fmla="*/ 6028696 w 12193200"/>
              <a:gd name="connsiteY1143" fmla="*/ 6456363 h 6858000"/>
              <a:gd name="connsiteX1144" fmla="*/ 6102825 w 12193200"/>
              <a:gd name="connsiteY1144" fmla="*/ 6456363 h 6858000"/>
              <a:gd name="connsiteX1145" fmla="*/ 6177593 w 12193200"/>
              <a:gd name="connsiteY1145" fmla="*/ 6456363 h 6858000"/>
              <a:gd name="connsiteX1146" fmla="*/ 6178551 w 12193200"/>
              <a:gd name="connsiteY1146" fmla="*/ 6460909 h 6858000"/>
              <a:gd name="connsiteX1147" fmla="*/ 6143404 w 12193200"/>
              <a:gd name="connsiteY1147" fmla="*/ 6460909 h 6858000"/>
              <a:gd name="connsiteX1148" fmla="*/ 6121996 w 12193200"/>
              <a:gd name="connsiteY1148" fmla="*/ 6473248 h 6858000"/>
              <a:gd name="connsiteX1149" fmla="*/ 6126150 w 12193200"/>
              <a:gd name="connsiteY1149" fmla="*/ 6481041 h 6858000"/>
              <a:gd name="connsiteX1150" fmla="*/ 6116245 w 12193200"/>
              <a:gd name="connsiteY1150" fmla="*/ 6484938 h 6858000"/>
              <a:gd name="connsiteX1151" fmla="*/ 6113369 w 12193200"/>
              <a:gd name="connsiteY1151" fmla="*/ 6480067 h 6858000"/>
              <a:gd name="connsiteX1152" fmla="*/ 6115606 w 12193200"/>
              <a:gd name="connsiteY1152" fmla="*/ 6472923 h 6858000"/>
              <a:gd name="connsiteX1153" fmla="*/ 6102825 w 12193200"/>
              <a:gd name="connsiteY1153" fmla="*/ 6461558 h 6858000"/>
              <a:gd name="connsiteX1154" fmla="*/ 6093559 w 12193200"/>
              <a:gd name="connsiteY1154" fmla="*/ 6464805 h 6858000"/>
              <a:gd name="connsiteX1155" fmla="*/ 6092920 w 12193200"/>
              <a:gd name="connsiteY1155" fmla="*/ 6465455 h 6858000"/>
              <a:gd name="connsiteX1156" fmla="*/ 6086850 w 12193200"/>
              <a:gd name="connsiteY1156" fmla="*/ 6472599 h 6858000"/>
              <a:gd name="connsiteX1157" fmla="*/ 6086850 w 12193200"/>
              <a:gd name="connsiteY1157" fmla="*/ 6476495 h 6858000"/>
              <a:gd name="connsiteX1158" fmla="*/ 6089405 w 12193200"/>
              <a:gd name="connsiteY1158" fmla="*/ 6477145 h 6858000"/>
              <a:gd name="connsiteX1159" fmla="*/ 6091642 w 12193200"/>
              <a:gd name="connsiteY1159" fmla="*/ 6478768 h 6858000"/>
              <a:gd name="connsiteX1160" fmla="*/ 6089405 w 12193200"/>
              <a:gd name="connsiteY1160" fmla="*/ 6484938 h 6858000"/>
              <a:gd name="connsiteX1161" fmla="*/ 6079500 w 12193200"/>
              <a:gd name="connsiteY1161" fmla="*/ 6481041 h 6858000"/>
              <a:gd name="connsiteX1162" fmla="*/ 6083654 w 12193200"/>
              <a:gd name="connsiteY1162" fmla="*/ 6473248 h 6858000"/>
              <a:gd name="connsiteX1163" fmla="*/ 6062246 w 12193200"/>
              <a:gd name="connsiteY1163" fmla="*/ 6460909 h 6858000"/>
              <a:gd name="connsiteX1164" fmla="*/ 6027738 w 12193200"/>
              <a:gd name="connsiteY1164" fmla="*/ 6460909 h 6858000"/>
              <a:gd name="connsiteX1165" fmla="*/ 6028696 w 12193200"/>
              <a:gd name="connsiteY1165" fmla="*/ 6456363 h 6858000"/>
              <a:gd name="connsiteX1166" fmla="*/ 6141612 w 12193200"/>
              <a:gd name="connsiteY1166" fmla="*/ 6418263 h 6858000"/>
              <a:gd name="connsiteX1167" fmla="*/ 6151563 w 12193200"/>
              <a:gd name="connsiteY1167" fmla="*/ 6425005 h 6858000"/>
              <a:gd name="connsiteX1168" fmla="*/ 6151563 w 12193200"/>
              <a:gd name="connsiteY1168" fmla="*/ 6446838 h 6858000"/>
              <a:gd name="connsiteX1169" fmla="*/ 6129338 w 12193200"/>
              <a:gd name="connsiteY1169" fmla="*/ 6446838 h 6858000"/>
              <a:gd name="connsiteX1170" fmla="*/ 6129338 w 12193200"/>
              <a:gd name="connsiteY1170" fmla="*/ 6424042 h 6858000"/>
              <a:gd name="connsiteX1171" fmla="*/ 6130665 w 12193200"/>
              <a:gd name="connsiteY1171" fmla="*/ 6420189 h 6858000"/>
              <a:gd name="connsiteX1172" fmla="*/ 6141612 w 12193200"/>
              <a:gd name="connsiteY1172" fmla="*/ 6418263 h 6858000"/>
              <a:gd name="connsiteX1173" fmla="*/ 6065069 w 12193200"/>
              <a:gd name="connsiteY1173" fmla="*/ 6418263 h 6858000"/>
              <a:gd name="connsiteX1174" fmla="*/ 6075700 w 12193200"/>
              <a:gd name="connsiteY1174" fmla="*/ 6420189 h 6858000"/>
              <a:gd name="connsiteX1175" fmla="*/ 6076951 w 12193200"/>
              <a:gd name="connsiteY1175" fmla="*/ 6424042 h 6858000"/>
              <a:gd name="connsiteX1176" fmla="*/ 6076951 w 12193200"/>
              <a:gd name="connsiteY1176" fmla="*/ 6446838 h 6858000"/>
              <a:gd name="connsiteX1177" fmla="*/ 6056313 w 12193200"/>
              <a:gd name="connsiteY1177" fmla="*/ 6446838 h 6858000"/>
              <a:gd name="connsiteX1178" fmla="*/ 6056313 w 12193200"/>
              <a:gd name="connsiteY1178" fmla="*/ 6425005 h 6858000"/>
              <a:gd name="connsiteX1179" fmla="*/ 6065069 w 12193200"/>
              <a:gd name="connsiteY1179" fmla="*/ 6418263 h 6858000"/>
              <a:gd name="connsiteX1180" fmla="*/ 6102991 w 12193200"/>
              <a:gd name="connsiteY1180" fmla="*/ 6410326 h 6858000"/>
              <a:gd name="connsiteX1181" fmla="*/ 6119813 w 12193200"/>
              <a:gd name="connsiteY1181" fmla="*/ 6424296 h 6858000"/>
              <a:gd name="connsiteX1182" fmla="*/ 6119813 w 12193200"/>
              <a:gd name="connsiteY1182" fmla="*/ 6446839 h 6858000"/>
              <a:gd name="connsiteX1183" fmla="*/ 6102991 w 12193200"/>
              <a:gd name="connsiteY1183" fmla="*/ 6446839 h 6858000"/>
              <a:gd name="connsiteX1184" fmla="*/ 6086475 w 12193200"/>
              <a:gd name="connsiteY1184" fmla="*/ 6446839 h 6858000"/>
              <a:gd name="connsiteX1185" fmla="*/ 6086475 w 12193200"/>
              <a:gd name="connsiteY1185" fmla="*/ 6424296 h 6858000"/>
              <a:gd name="connsiteX1186" fmla="*/ 6102991 w 12193200"/>
              <a:gd name="connsiteY1186" fmla="*/ 6410326 h 6858000"/>
              <a:gd name="connsiteX1187" fmla="*/ 6113463 w 12193200"/>
              <a:gd name="connsiteY1187" fmla="*/ 6399213 h 6858000"/>
              <a:gd name="connsiteX1188" fmla="*/ 6135688 w 12193200"/>
              <a:gd name="connsiteY1188" fmla="*/ 6409373 h 6858000"/>
              <a:gd name="connsiteX1189" fmla="*/ 6126923 w 12193200"/>
              <a:gd name="connsiteY1189" fmla="*/ 6411913 h 6858000"/>
              <a:gd name="connsiteX1190" fmla="*/ 6113463 w 12193200"/>
              <a:gd name="connsiteY1190" fmla="*/ 6402070 h 6858000"/>
              <a:gd name="connsiteX1191" fmla="*/ 6092825 w 12193200"/>
              <a:gd name="connsiteY1191" fmla="*/ 6399213 h 6858000"/>
              <a:gd name="connsiteX1192" fmla="*/ 6092825 w 12193200"/>
              <a:gd name="connsiteY1192" fmla="*/ 6402070 h 6858000"/>
              <a:gd name="connsiteX1193" fmla="*/ 6079490 w 12193200"/>
              <a:gd name="connsiteY1193" fmla="*/ 6411913 h 6858000"/>
              <a:gd name="connsiteX1194" fmla="*/ 6070600 w 12193200"/>
              <a:gd name="connsiteY1194" fmla="*/ 6409373 h 6858000"/>
              <a:gd name="connsiteX1195" fmla="*/ 6092825 w 12193200"/>
              <a:gd name="connsiteY1195" fmla="*/ 6399213 h 6858000"/>
              <a:gd name="connsiteX1196" fmla="*/ 6100763 w 12193200"/>
              <a:gd name="connsiteY1196" fmla="*/ 6367463 h 6858000"/>
              <a:gd name="connsiteX1197" fmla="*/ 6102350 w 12193200"/>
              <a:gd name="connsiteY1197" fmla="*/ 6367463 h 6858000"/>
              <a:gd name="connsiteX1198" fmla="*/ 6105526 w 12193200"/>
              <a:gd name="connsiteY1198" fmla="*/ 6367463 h 6858000"/>
              <a:gd name="connsiteX1199" fmla="*/ 6105526 w 12193200"/>
              <a:gd name="connsiteY1199" fmla="*/ 6381750 h 6858000"/>
              <a:gd name="connsiteX1200" fmla="*/ 6119813 w 12193200"/>
              <a:gd name="connsiteY1200" fmla="*/ 6381750 h 6858000"/>
              <a:gd name="connsiteX1201" fmla="*/ 6119813 w 12193200"/>
              <a:gd name="connsiteY1201" fmla="*/ 6388101 h 6858000"/>
              <a:gd name="connsiteX1202" fmla="*/ 6105526 w 12193200"/>
              <a:gd name="connsiteY1202" fmla="*/ 6388101 h 6858000"/>
              <a:gd name="connsiteX1203" fmla="*/ 6105526 w 12193200"/>
              <a:gd name="connsiteY1203" fmla="*/ 6400801 h 6858000"/>
              <a:gd name="connsiteX1204" fmla="*/ 6102350 w 12193200"/>
              <a:gd name="connsiteY1204" fmla="*/ 6400801 h 6858000"/>
              <a:gd name="connsiteX1205" fmla="*/ 6100763 w 12193200"/>
              <a:gd name="connsiteY1205" fmla="*/ 6400801 h 6858000"/>
              <a:gd name="connsiteX1206" fmla="*/ 6100763 w 12193200"/>
              <a:gd name="connsiteY1206" fmla="*/ 6388101 h 6858000"/>
              <a:gd name="connsiteX1207" fmla="*/ 6086475 w 12193200"/>
              <a:gd name="connsiteY1207" fmla="*/ 6388101 h 6858000"/>
              <a:gd name="connsiteX1208" fmla="*/ 6086475 w 12193200"/>
              <a:gd name="connsiteY1208" fmla="*/ 6381750 h 6858000"/>
              <a:gd name="connsiteX1209" fmla="*/ 6100763 w 12193200"/>
              <a:gd name="connsiteY1209" fmla="*/ 6381750 h 6858000"/>
              <a:gd name="connsiteX1210" fmla="*/ 6093640 w 12193200"/>
              <a:gd name="connsiteY1210" fmla="*/ 6361113 h 6858000"/>
              <a:gd name="connsiteX1211" fmla="*/ 6093640 w 12193200"/>
              <a:gd name="connsiteY1211" fmla="*/ 6374422 h 6858000"/>
              <a:gd name="connsiteX1212" fmla="*/ 6080329 w 12193200"/>
              <a:gd name="connsiteY1212" fmla="*/ 6374422 h 6858000"/>
              <a:gd name="connsiteX1213" fmla="*/ 6080329 w 12193200"/>
              <a:gd name="connsiteY1213" fmla="*/ 6394385 h 6858000"/>
              <a:gd name="connsiteX1214" fmla="*/ 6057511 w 12193200"/>
              <a:gd name="connsiteY1214" fmla="*/ 6410862 h 6858000"/>
              <a:gd name="connsiteX1215" fmla="*/ 6046736 w 12193200"/>
              <a:gd name="connsiteY1215" fmla="*/ 6425755 h 6858000"/>
              <a:gd name="connsiteX1216" fmla="*/ 6046736 w 12193200"/>
              <a:gd name="connsiteY1216" fmla="*/ 6447302 h 6858000"/>
              <a:gd name="connsiteX1217" fmla="*/ 6023285 w 12193200"/>
              <a:gd name="connsiteY1217" fmla="*/ 6447302 h 6858000"/>
              <a:gd name="connsiteX1218" fmla="*/ 6022334 w 12193200"/>
              <a:gd name="connsiteY1218" fmla="*/ 6450787 h 6858000"/>
              <a:gd name="connsiteX1219" fmla="*/ 6018215 w 12193200"/>
              <a:gd name="connsiteY1219" fmla="*/ 6478989 h 6858000"/>
              <a:gd name="connsiteX1220" fmla="*/ 6041349 w 12193200"/>
              <a:gd name="connsiteY1220" fmla="*/ 6577535 h 6858000"/>
              <a:gd name="connsiteX1221" fmla="*/ 6094273 w 12193200"/>
              <a:gd name="connsiteY1221" fmla="*/ 6674814 h 6858000"/>
              <a:gd name="connsiteX1222" fmla="*/ 6103147 w 12193200"/>
              <a:gd name="connsiteY1222" fmla="*/ 6680201 h 6858000"/>
              <a:gd name="connsiteX1223" fmla="*/ 6103464 w 12193200"/>
              <a:gd name="connsiteY1223" fmla="*/ 6680201 h 6858000"/>
              <a:gd name="connsiteX1224" fmla="*/ 6103781 w 12193200"/>
              <a:gd name="connsiteY1224" fmla="*/ 6680201 h 6858000"/>
              <a:gd name="connsiteX1225" fmla="*/ 6112971 w 12193200"/>
              <a:gd name="connsiteY1225" fmla="*/ 6674814 h 6858000"/>
              <a:gd name="connsiteX1226" fmla="*/ 6166213 w 12193200"/>
              <a:gd name="connsiteY1226" fmla="*/ 6577535 h 6858000"/>
              <a:gd name="connsiteX1227" fmla="*/ 6189664 w 12193200"/>
              <a:gd name="connsiteY1227" fmla="*/ 6478989 h 6858000"/>
              <a:gd name="connsiteX1228" fmla="*/ 6185544 w 12193200"/>
              <a:gd name="connsiteY1228" fmla="*/ 6450787 h 6858000"/>
              <a:gd name="connsiteX1229" fmla="*/ 6184594 w 12193200"/>
              <a:gd name="connsiteY1229" fmla="*/ 6447302 h 6858000"/>
              <a:gd name="connsiteX1230" fmla="*/ 6160825 w 12193200"/>
              <a:gd name="connsiteY1230" fmla="*/ 6447302 h 6858000"/>
              <a:gd name="connsiteX1231" fmla="*/ 6160825 w 12193200"/>
              <a:gd name="connsiteY1231" fmla="*/ 6425755 h 6858000"/>
              <a:gd name="connsiteX1232" fmla="*/ 6149733 w 12193200"/>
              <a:gd name="connsiteY1232" fmla="*/ 6410862 h 6858000"/>
              <a:gd name="connsiteX1233" fmla="*/ 6127232 w 12193200"/>
              <a:gd name="connsiteY1233" fmla="*/ 6394385 h 6858000"/>
              <a:gd name="connsiteX1234" fmla="*/ 6127232 w 12193200"/>
              <a:gd name="connsiteY1234" fmla="*/ 6374422 h 6858000"/>
              <a:gd name="connsiteX1235" fmla="*/ 6113605 w 12193200"/>
              <a:gd name="connsiteY1235" fmla="*/ 6374422 h 6858000"/>
              <a:gd name="connsiteX1236" fmla="*/ 6113605 w 12193200"/>
              <a:gd name="connsiteY1236" fmla="*/ 6361113 h 6858000"/>
              <a:gd name="connsiteX1237" fmla="*/ 6103464 w 12193200"/>
              <a:gd name="connsiteY1237" fmla="*/ 6361113 h 6858000"/>
              <a:gd name="connsiteX1238" fmla="*/ 6093640 w 12193200"/>
              <a:gd name="connsiteY1238" fmla="*/ 6361113 h 6858000"/>
              <a:gd name="connsiteX1239" fmla="*/ 0 w 12193200"/>
              <a:gd name="connsiteY1239" fmla="*/ 0 h 6858000"/>
              <a:gd name="connsiteX1240" fmla="*/ 12193200 w 12193200"/>
              <a:gd name="connsiteY1240" fmla="*/ 0 h 6858000"/>
              <a:gd name="connsiteX1241" fmla="*/ 12193200 w 12193200"/>
              <a:gd name="connsiteY1241" fmla="*/ 6858000 h 6858000"/>
              <a:gd name="connsiteX1242" fmla="*/ 0 w 12193200"/>
              <a:gd name="connsiteY12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Lst>
            <a:rect l="l" t="t" r="r" b="b"/>
            <a:pathLst>
              <a:path w="12193200" h="6858000">
                <a:moveTo>
                  <a:pt x="6145743" y="6690331"/>
                </a:moveTo>
                <a:cubicBezTo>
                  <a:pt x="6144231" y="6690936"/>
                  <a:pt x="6143626" y="6692750"/>
                  <a:pt x="6144231" y="6693960"/>
                </a:cubicBezTo>
                <a:cubicBezTo>
                  <a:pt x="6144836" y="6695471"/>
                  <a:pt x="6146650" y="6696076"/>
                  <a:pt x="6148162" y="6695471"/>
                </a:cubicBezTo>
                <a:cubicBezTo>
                  <a:pt x="6149674" y="6694867"/>
                  <a:pt x="6149976" y="6693052"/>
                  <a:pt x="6149371" y="6691843"/>
                </a:cubicBezTo>
                <a:cubicBezTo>
                  <a:pt x="6148767" y="6690331"/>
                  <a:pt x="6147255" y="6689726"/>
                  <a:pt x="6145743" y="6690331"/>
                </a:cubicBezTo>
                <a:close/>
                <a:moveTo>
                  <a:pt x="6088065" y="6686551"/>
                </a:moveTo>
                <a:lnTo>
                  <a:pt x="6088065" y="6688139"/>
                </a:lnTo>
                <a:lnTo>
                  <a:pt x="6089652" y="6689726"/>
                </a:lnTo>
                <a:lnTo>
                  <a:pt x="6086477" y="6710364"/>
                </a:lnTo>
                <a:lnTo>
                  <a:pt x="6084889" y="6711952"/>
                </a:lnTo>
                <a:lnTo>
                  <a:pt x="6084889" y="6713539"/>
                </a:lnTo>
                <a:lnTo>
                  <a:pt x="6092827" y="6713539"/>
                </a:lnTo>
                <a:lnTo>
                  <a:pt x="6092827" y="6711952"/>
                </a:lnTo>
                <a:lnTo>
                  <a:pt x="6091239" y="6710364"/>
                </a:lnTo>
                <a:lnTo>
                  <a:pt x="6092827" y="6696076"/>
                </a:lnTo>
                <a:lnTo>
                  <a:pt x="6107114" y="6713539"/>
                </a:lnTo>
                <a:lnTo>
                  <a:pt x="6110289" y="6713539"/>
                </a:lnTo>
                <a:lnTo>
                  <a:pt x="6108702" y="6691314"/>
                </a:lnTo>
                <a:lnTo>
                  <a:pt x="6108702" y="6689726"/>
                </a:lnTo>
                <a:lnTo>
                  <a:pt x="6108702" y="6688139"/>
                </a:lnTo>
                <a:lnTo>
                  <a:pt x="6103939" y="6688139"/>
                </a:lnTo>
                <a:lnTo>
                  <a:pt x="6103939" y="6689726"/>
                </a:lnTo>
                <a:lnTo>
                  <a:pt x="6105527" y="6691314"/>
                </a:lnTo>
                <a:lnTo>
                  <a:pt x="6107114" y="6705602"/>
                </a:lnTo>
                <a:lnTo>
                  <a:pt x="6092827" y="6688139"/>
                </a:lnTo>
                <a:close/>
                <a:moveTo>
                  <a:pt x="6132983" y="6684963"/>
                </a:moveTo>
                <a:cubicBezTo>
                  <a:pt x="6130385" y="6685281"/>
                  <a:pt x="6128761" y="6685281"/>
                  <a:pt x="6126164" y="6685916"/>
                </a:cubicBezTo>
                <a:cubicBezTo>
                  <a:pt x="6118371" y="6688138"/>
                  <a:pt x="6111876" y="6692266"/>
                  <a:pt x="6115123" y="6702426"/>
                </a:cubicBezTo>
                <a:cubicBezTo>
                  <a:pt x="6117396" y="6711633"/>
                  <a:pt x="6124215" y="6713538"/>
                  <a:pt x="6132009" y="6711951"/>
                </a:cubicBezTo>
                <a:cubicBezTo>
                  <a:pt x="6135905" y="6710998"/>
                  <a:pt x="6138178" y="6709411"/>
                  <a:pt x="6140451" y="6706553"/>
                </a:cubicBezTo>
                <a:cubicBezTo>
                  <a:pt x="6140451" y="6706553"/>
                  <a:pt x="6140451" y="6706553"/>
                  <a:pt x="6138503" y="6700838"/>
                </a:cubicBezTo>
                <a:cubicBezTo>
                  <a:pt x="6138503" y="6700838"/>
                  <a:pt x="6138503" y="6700838"/>
                  <a:pt x="6137854" y="6700838"/>
                </a:cubicBezTo>
                <a:cubicBezTo>
                  <a:pt x="6137854" y="6704648"/>
                  <a:pt x="6134282" y="6708141"/>
                  <a:pt x="6131359" y="6708776"/>
                </a:cubicBezTo>
                <a:cubicBezTo>
                  <a:pt x="6126488" y="6709728"/>
                  <a:pt x="6121618" y="6706236"/>
                  <a:pt x="6121293" y="6701473"/>
                </a:cubicBezTo>
                <a:cubicBezTo>
                  <a:pt x="6121293" y="6701473"/>
                  <a:pt x="6121293" y="6701473"/>
                  <a:pt x="6133957" y="6698616"/>
                </a:cubicBezTo>
                <a:cubicBezTo>
                  <a:pt x="6133957" y="6698616"/>
                  <a:pt x="6133957" y="6698616"/>
                  <a:pt x="6135256" y="6699568"/>
                </a:cubicBezTo>
                <a:cubicBezTo>
                  <a:pt x="6135256" y="6699568"/>
                  <a:pt x="6135256" y="6699568"/>
                  <a:pt x="6136555" y="6699251"/>
                </a:cubicBezTo>
                <a:cubicBezTo>
                  <a:pt x="6136555" y="6699251"/>
                  <a:pt x="6136555" y="6699251"/>
                  <a:pt x="6134931" y="6693536"/>
                </a:cubicBezTo>
                <a:cubicBezTo>
                  <a:pt x="6134931" y="6693536"/>
                  <a:pt x="6134931" y="6693536"/>
                  <a:pt x="6133632" y="6693853"/>
                </a:cubicBezTo>
                <a:cubicBezTo>
                  <a:pt x="6133632" y="6693853"/>
                  <a:pt x="6133632" y="6693853"/>
                  <a:pt x="6132658" y="6696076"/>
                </a:cubicBezTo>
                <a:cubicBezTo>
                  <a:pt x="6132658" y="6696076"/>
                  <a:pt x="6132658" y="6696076"/>
                  <a:pt x="6120319" y="6698616"/>
                </a:cubicBezTo>
                <a:cubicBezTo>
                  <a:pt x="6118695" y="6694806"/>
                  <a:pt x="6121293" y="6689726"/>
                  <a:pt x="6125514" y="6688773"/>
                </a:cubicBezTo>
                <a:cubicBezTo>
                  <a:pt x="6128437" y="6688138"/>
                  <a:pt x="6131359" y="6688773"/>
                  <a:pt x="6133307" y="6690996"/>
                </a:cubicBezTo>
                <a:cubicBezTo>
                  <a:pt x="6133307" y="6690996"/>
                  <a:pt x="6133307" y="6690996"/>
                  <a:pt x="6134282" y="6690361"/>
                </a:cubicBezTo>
                <a:cubicBezTo>
                  <a:pt x="6134282" y="6690361"/>
                  <a:pt x="6134282" y="6690361"/>
                  <a:pt x="6132983" y="6684963"/>
                </a:cubicBezTo>
                <a:close/>
                <a:moveTo>
                  <a:pt x="6075364" y="6684963"/>
                </a:moveTo>
                <a:lnTo>
                  <a:pt x="6075364" y="6686551"/>
                </a:lnTo>
                <a:lnTo>
                  <a:pt x="6076952" y="6688138"/>
                </a:lnTo>
                <a:lnTo>
                  <a:pt x="6072189" y="6708776"/>
                </a:lnTo>
                <a:lnTo>
                  <a:pt x="6070602" y="6708776"/>
                </a:lnTo>
                <a:lnTo>
                  <a:pt x="6069014" y="6710364"/>
                </a:lnTo>
                <a:lnTo>
                  <a:pt x="6078540" y="6711951"/>
                </a:lnTo>
                <a:lnTo>
                  <a:pt x="6078540" y="6710364"/>
                </a:lnTo>
                <a:lnTo>
                  <a:pt x="6076952" y="6708776"/>
                </a:lnTo>
                <a:lnTo>
                  <a:pt x="6081715" y="6688138"/>
                </a:lnTo>
                <a:lnTo>
                  <a:pt x="6083303" y="6688138"/>
                </a:lnTo>
                <a:lnTo>
                  <a:pt x="6083303" y="6686551"/>
                </a:lnTo>
                <a:close/>
                <a:moveTo>
                  <a:pt x="6048378" y="6673851"/>
                </a:moveTo>
                <a:lnTo>
                  <a:pt x="6046790" y="6675439"/>
                </a:lnTo>
                <a:lnTo>
                  <a:pt x="6048378" y="6677026"/>
                </a:lnTo>
                <a:lnTo>
                  <a:pt x="6034089" y="6692901"/>
                </a:lnTo>
                <a:lnTo>
                  <a:pt x="6032502" y="6692901"/>
                </a:lnTo>
                <a:lnTo>
                  <a:pt x="6030914" y="6692901"/>
                </a:lnTo>
                <a:lnTo>
                  <a:pt x="6037264" y="6697664"/>
                </a:lnTo>
                <a:lnTo>
                  <a:pt x="6037264" y="6696076"/>
                </a:lnTo>
                <a:lnTo>
                  <a:pt x="6035677" y="6694489"/>
                </a:lnTo>
                <a:lnTo>
                  <a:pt x="6046790" y="6681789"/>
                </a:lnTo>
                <a:lnTo>
                  <a:pt x="6045202" y="6700839"/>
                </a:lnTo>
                <a:lnTo>
                  <a:pt x="6048378" y="6702426"/>
                </a:lnTo>
                <a:lnTo>
                  <a:pt x="6061077" y="6686551"/>
                </a:lnTo>
                <a:lnTo>
                  <a:pt x="6057902" y="6704014"/>
                </a:lnTo>
                <a:lnTo>
                  <a:pt x="6056315" y="6705601"/>
                </a:lnTo>
                <a:lnTo>
                  <a:pt x="6064252" y="6708776"/>
                </a:lnTo>
                <a:lnTo>
                  <a:pt x="6064252" y="6707189"/>
                </a:lnTo>
                <a:lnTo>
                  <a:pt x="6062665" y="6705601"/>
                </a:lnTo>
                <a:lnTo>
                  <a:pt x="6065840" y="6684964"/>
                </a:lnTo>
                <a:lnTo>
                  <a:pt x="6067427" y="6683376"/>
                </a:lnTo>
                <a:lnTo>
                  <a:pt x="6067427" y="6681789"/>
                </a:lnTo>
                <a:lnTo>
                  <a:pt x="6061077" y="6680201"/>
                </a:lnTo>
                <a:lnTo>
                  <a:pt x="6051552" y="6691314"/>
                </a:lnTo>
                <a:lnTo>
                  <a:pt x="6051552" y="6675439"/>
                </a:lnTo>
                <a:close/>
                <a:moveTo>
                  <a:pt x="6025635" y="6666270"/>
                </a:moveTo>
                <a:cubicBezTo>
                  <a:pt x="6027764" y="6665120"/>
                  <a:pt x="6030221" y="6664643"/>
                  <a:pt x="6032350" y="6666548"/>
                </a:cubicBezTo>
                <a:cubicBezTo>
                  <a:pt x="6033006" y="6667183"/>
                  <a:pt x="6033006" y="6667183"/>
                  <a:pt x="6033006" y="6667183"/>
                </a:cubicBezTo>
                <a:cubicBezTo>
                  <a:pt x="6037264" y="6671311"/>
                  <a:pt x="6031695" y="6678296"/>
                  <a:pt x="6030385" y="6679566"/>
                </a:cubicBezTo>
                <a:cubicBezTo>
                  <a:pt x="6029402" y="6680201"/>
                  <a:pt x="6026127" y="6683376"/>
                  <a:pt x="6022850" y="6683376"/>
                </a:cubicBezTo>
                <a:cubicBezTo>
                  <a:pt x="6021212" y="6683376"/>
                  <a:pt x="6019902" y="6683059"/>
                  <a:pt x="6018919" y="6681789"/>
                </a:cubicBezTo>
                <a:cubicBezTo>
                  <a:pt x="6018592" y="6681471"/>
                  <a:pt x="6018592" y="6681471"/>
                  <a:pt x="6018592" y="6681471"/>
                </a:cubicBezTo>
                <a:cubicBezTo>
                  <a:pt x="6017282" y="6680519"/>
                  <a:pt x="6016954" y="6679566"/>
                  <a:pt x="6016627" y="6678296"/>
                </a:cubicBezTo>
                <a:cubicBezTo>
                  <a:pt x="6016627" y="6675439"/>
                  <a:pt x="6019247" y="6671946"/>
                  <a:pt x="6020885" y="6670041"/>
                </a:cubicBezTo>
                <a:cubicBezTo>
                  <a:pt x="6021704" y="6669247"/>
                  <a:pt x="6023506" y="6667421"/>
                  <a:pt x="6025635" y="6666270"/>
                </a:cubicBezTo>
                <a:close/>
                <a:moveTo>
                  <a:pt x="6168820" y="6665913"/>
                </a:moveTo>
                <a:cubicBezTo>
                  <a:pt x="6149976" y="6677555"/>
                  <a:pt x="6149976" y="6677555"/>
                  <a:pt x="6149976" y="6677555"/>
                </a:cubicBezTo>
                <a:cubicBezTo>
                  <a:pt x="6150275" y="6678813"/>
                  <a:pt x="6150275" y="6678813"/>
                  <a:pt x="6150275" y="6678813"/>
                </a:cubicBezTo>
                <a:cubicBezTo>
                  <a:pt x="6152369" y="6678813"/>
                  <a:pt x="6152369" y="6678813"/>
                  <a:pt x="6152369" y="6678813"/>
                </a:cubicBezTo>
                <a:cubicBezTo>
                  <a:pt x="6161342" y="6698006"/>
                  <a:pt x="6161342" y="6698006"/>
                  <a:pt x="6161342" y="6698006"/>
                </a:cubicBezTo>
                <a:cubicBezTo>
                  <a:pt x="6161043" y="6699580"/>
                  <a:pt x="6161043" y="6699580"/>
                  <a:pt x="6161043" y="6699580"/>
                </a:cubicBezTo>
                <a:lnTo>
                  <a:pt x="6161641" y="6700838"/>
                </a:lnTo>
                <a:cubicBezTo>
                  <a:pt x="6168221" y="6697063"/>
                  <a:pt x="6168221" y="6697063"/>
                  <a:pt x="6168221" y="6697063"/>
                </a:cubicBezTo>
                <a:cubicBezTo>
                  <a:pt x="6167623" y="6696433"/>
                  <a:pt x="6167623" y="6696433"/>
                  <a:pt x="6167623" y="6696433"/>
                </a:cubicBezTo>
                <a:cubicBezTo>
                  <a:pt x="6165829" y="6696119"/>
                  <a:pt x="6165829" y="6696119"/>
                  <a:pt x="6165829" y="6696119"/>
                </a:cubicBezTo>
                <a:cubicBezTo>
                  <a:pt x="6161342" y="6686050"/>
                  <a:pt x="6161342" y="6686050"/>
                  <a:pt x="6161342" y="6686050"/>
                </a:cubicBezTo>
                <a:cubicBezTo>
                  <a:pt x="6161342" y="6686050"/>
                  <a:pt x="6164931" y="6683218"/>
                  <a:pt x="6167623" y="6682589"/>
                </a:cubicBezTo>
                <a:cubicBezTo>
                  <a:pt x="6168820" y="6682589"/>
                  <a:pt x="6170614" y="6682589"/>
                  <a:pt x="6170614" y="6682589"/>
                </a:cubicBezTo>
                <a:cubicBezTo>
                  <a:pt x="6168221" y="6677555"/>
                  <a:pt x="6168221" y="6677555"/>
                  <a:pt x="6168221" y="6677555"/>
                </a:cubicBezTo>
                <a:cubicBezTo>
                  <a:pt x="6168221" y="6677555"/>
                  <a:pt x="6167324" y="6679128"/>
                  <a:pt x="6166427" y="6679757"/>
                </a:cubicBezTo>
                <a:cubicBezTo>
                  <a:pt x="6164632" y="6681645"/>
                  <a:pt x="6159847" y="6683533"/>
                  <a:pt x="6159847" y="6683533"/>
                </a:cubicBezTo>
                <a:cubicBezTo>
                  <a:pt x="6156556" y="6676296"/>
                  <a:pt x="6156556" y="6676296"/>
                  <a:pt x="6156556" y="6676296"/>
                </a:cubicBezTo>
                <a:cubicBezTo>
                  <a:pt x="6156556" y="6676296"/>
                  <a:pt x="6161342" y="6672835"/>
                  <a:pt x="6164034" y="6671891"/>
                </a:cubicBezTo>
                <a:cubicBezTo>
                  <a:pt x="6164931" y="6671577"/>
                  <a:pt x="6167025" y="6671262"/>
                  <a:pt x="6167025" y="6671262"/>
                </a:cubicBezTo>
                <a:cubicBezTo>
                  <a:pt x="6167025" y="6671262"/>
                  <a:pt x="6167025" y="6669689"/>
                  <a:pt x="6167324" y="6669060"/>
                </a:cubicBezTo>
                <a:cubicBezTo>
                  <a:pt x="6167623" y="6667801"/>
                  <a:pt x="6168820" y="6665913"/>
                  <a:pt x="6168820" y="6665913"/>
                </a:cubicBezTo>
                <a:close/>
                <a:moveTo>
                  <a:pt x="6025672" y="6661465"/>
                </a:moveTo>
                <a:cubicBezTo>
                  <a:pt x="6021907" y="6661779"/>
                  <a:pt x="6018141" y="6663976"/>
                  <a:pt x="6015944" y="6667428"/>
                </a:cubicBezTo>
                <a:cubicBezTo>
                  <a:pt x="6011864" y="6672449"/>
                  <a:pt x="6011864" y="6679039"/>
                  <a:pt x="6016571" y="6683746"/>
                </a:cubicBezTo>
                <a:cubicBezTo>
                  <a:pt x="6016885" y="6684060"/>
                  <a:pt x="6016885" y="6684060"/>
                  <a:pt x="6016885" y="6684060"/>
                </a:cubicBezTo>
                <a:cubicBezTo>
                  <a:pt x="6021907" y="6688139"/>
                  <a:pt x="6028497" y="6688139"/>
                  <a:pt x="6033517" y="6683746"/>
                </a:cubicBezTo>
                <a:cubicBezTo>
                  <a:pt x="6036657" y="6681235"/>
                  <a:pt x="6038538" y="6677783"/>
                  <a:pt x="6038538" y="6674018"/>
                </a:cubicBezTo>
                <a:cubicBezTo>
                  <a:pt x="6038852" y="6670566"/>
                  <a:pt x="6038225" y="6667428"/>
                  <a:pt x="6035714" y="6665231"/>
                </a:cubicBezTo>
                <a:cubicBezTo>
                  <a:pt x="6035400" y="6664603"/>
                  <a:pt x="6035400" y="6664603"/>
                  <a:pt x="6035400" y="6664603"/>
                </a:cubicBezTo>
                <a:cubicBezTo>
                  <a:pt x="6035087" y="6664289"/>
                  <a:pt x="6035087" y="6664289"/>
                  <a:pt x="6035087" y="6664289"/>
                </a:cubicBezTo>
                <a:cubicBezTo>
                  <a:pt x="6034773" y="6663976"/>
                  <a:pt x="6034773" y="6663976"/>
                  <a:pt x="6034773" y="6663976"/>
                </a:cubicBezTo>
                <a:cubicBezTo>
                  <a:pt x="6032262" y="6661779"/>
                  <a:pt x="6029124" y="6661151"/>
                  <a:pt x="6025672" y="6661465"/>
                </a:cubicBezTo>
                <a:close/>
                <a:moveTo>
                  <a:pt x="6183041" y="6654801"/>
                </a:moveTo>
                <a:cubicBezTo>
                  <a:pt x="6181213" y="6656405"/>
                  <a:pt x="6179690" y="6657367"/>
                  <a:pt x="6178167" y="6658970"/>
                </a:cubicBezTo>
                <a:cubicBezTo>
                  <a:pt x="6172682" y="6664422"/>
                  <a:pt x="6169026" y="6671478"/>
                  <a:pt x="6176034" y="6679175"/>
                </a:cubicBezTo>
                <a:cubicBezTo>
                  <a:pt x="6182432" y="6686551"/>
                  <a:pt x="6189135" y="6684948"/>
                  <a:pt x="6194619" y="6679175"/>
                </a:cubicBezTo>
                <a:cubicBezTo>
                  <a:pt x="6197361" y="6676609"/>
                  <a:pt x="6198580" y="6674364"/>
                  <a:pt x="6199189" y="6670195"/>
                </a:cubicBezTo>
                <a:cubicBezTo>
                  <a:pt x="6199189" y="6670195"/>
                  <a:pt x="6199189" y="6670195"/>
                  <a:pt x="6195533" y="6665705"/>
                </a:cubicBezTo>
                <a:cubicBezTo>
                  <a:pt x="6195533" y="6665705"/>
                  <a:pt x="6195533" y="6665705"/>
                  <a:pt x="6194619" y="6666347"/>
                </a:cubicBezTo>
                <a:cubicBezTo>
                  <a:pt x="6196142" y="6669874"/>
                  <a:pt x="6194924" y="6674685"/>
                  <a:pt x="6192791" y="6676609"/>
                </a:cubicBezTo>
                <a:cubicBezTo>
                  <a:pt x="6189135" y="6680458"/>
                  <a:pt x="6183346" y="6679496"/>
                  <a:pt x="6181213" y="6675327"/>
                </a:cubicBezTo>
                <a:cubicBezTo>
                  <a:pt x="6181213" y="6675327"/>
                  <a:pt x="6181213" y="6675327"/>
                  <a:pt x="6190354" y="6666026"/>
                </a:cubicBezTo>
                <a:cubicBezTo>
                  <a:pt x="6190354" y="6666026"/>
                  <a:pt x="6190354" y="6666026"/>
                  <a:pt x="6191877" y="6666347"/>
                </a:cubicBezTo>
                <a:cubicBezTo>
                  <a:pt x="6191877" y="6666347"/>
                  <a:pt x="6191877" y="6666347"/>
                  <a:pt x="6192791" y="6665385"/>
                </a:cubicBezTo>
                <a:cubicBezTo>
                  <a:pt x="6192791" y="6665385"/>
                  <a:pt x="6192791" y="6665385"/>
                  <a:pt x="6188830" y="6661215"/>
                </a:cubicBezTo>
                <a:cubicBezTo>
                  <a:pt x="6188830" y="6661215"/>
                  <a:pt x="6188830" y="6661215"/>
                  <a:pt x="6188221" y="6662178"/>
                </a:cubicBezTo>
                <a:cubicBezTo>
                  <a:pt x="6188221" y="6662178"/>
                  <a:pt x="6188221" y="6662178"/>
                  <a:pt x="6188221" y="6664743"/>
                </a:cubicBezTo>
                <a:cubicBezTo>
                  <a:pt x="6188221" y="6664743"/>
                  <a:pt x="6188221" y="6664743"/>
                  <a:pt x="6179081" y="6673082"/>
                </a:cubicBezTo>
                <a:cubicBezTo>
                  <a:pt x="6176034" y="6670195"/>
                  <a:pt x="6175729" y="6664743"/>
                  <a:pt x="6179081" y="6661857"/>
                </a:cubicBezTo>
                <a:cubicBezTo>
                  <a:pt x="6180909" y="6659933"/>
                  <a:pt x="6183651" y="6659291"/>
                  <a:pt x="6186393" y="6660253"/>
                </a:cubicBezTo>
                <a:cubicBezTo>
                  <a:pt x="6186393" y="6660253"/>
                  <a:pt x="6186393" y="6660253"/>
                  <a:pt x="6187002" y="6658970"/>
                </a:cubicBezTo>
                <a:cubicBezTo>
                  <a:pt x="6187002" y="6658970"/>
                  <a:pt x="6187002" y="6658970"/>
                  <a:pt x="6183041" y="6654801"/>
                </a:cubicBezTo>
                <a:close/>
                <a:moveTo>
                  <a:pt x="6192092" y="6643688"/>
                </a:moveTo>
                <a:cubicBezTo>
                  <a:pt x="6186489" y="6650991"/>
                  <a:pt x="6186489" y="6650991"/>
                  <a:pt x="6186489" y="6650991"/>
                </a:cubicBezTo>
                <a:cubicBezTo>
                  <a:pt x="6188046" y="6651943"/>
                  <a:pt x="6188046" y="6651943"/>
                  <a:pt x="6188046" y="6651943"/>
                </a:cubicBezTo>
                <a:cubicBezTo>
                  <a:pt x="6189602" y="6650991"/>
                  <a:pt x="6189602" y="6650991"/>
                  <a:pt x="6189602" y="6650991"/>
                </a:cubicBezTo>
                <a:cubicBezTo>
                  <a:pt x="6205477" y="6664326"/>
                  <a:pt x="6205477" y="6664326"/>
                  <a:pt x="6205477" y="6664326"/>
                </a:cubicBezTo>
                <a:cubicBezTo>
                  <a:pt x="6205166" y="6666231"/>
                  <a:pt x="6205166" y="6666231"/>
                  <a:pt x="6205166" y="6666231"/>
                </a:cubicBezTo>
                <a:lnTo>
                  <a:pt x="6205788" y="6667501"/>
                </a:lnTo>
                <a:cubicBezTo>
                  <a:pt x="6218239" y="6652896"/>
                  <a:pt x="6218239" y="6652896"/>
                  <a:pt x="6218239" y="6652896"/>
                </a:cubicBezTo>
                <a:cubicBezTo>
                  <a:pt x="6215438" y="6645911"/>
                  <a:pt x="6215438" y="6645911"/>
                  <a:pt x="6215438" y="6645911"/>
                </a:cubicBezTo>
                <a:cubicBezTo>
                  <a:pt x="6213881" y="6647816"/>
                  <a:pt x="6213881" y="6647816"/>
                  <a:pt x="6213881" y="6647816"/>
                </a:cubicBezTo>
                <a:cubicBezTo>
                  <a:pt x="6213881" y="6647816"/>
                  <a:pt x="6214504" y="6650673"/>
                  <a:pt x="6214193" y="6652261"/>
                </a:cubicBezTo>
                <a:cubicBezTo>
                  <a:pt x="6213570" y="6655754"/>
                  <a:pt x="6208901" y="6660199"/>
                  <a:pt x="6208901" y="6660199"/>
                </a:cubicBezTo>
                <a:cubicBezTo>
                  <a:pt x="6192715" y="6646546"/>
                  <a:pt x="6192715" y="6646546"/>
                  <a:pt x="6192715" y="6646546"/>
                </a:cubicBezTo>
                <a:cubicBezTo>
                  <a:pt x="6193337" y="6644641"/>
                  <a:pt x="6193337" y="6644641"/>
                  <a:pt x="6193337" y="6644641"/>
                </a:cubicBezTo>
                <a:cubicBezTo>
                  <a:pt x="6192092" y="6643688"/>
                  <a:pt x="6192092" y="6643688"/>
                  <a:pt x="6192092" y="6643688"/>
                </a:cubicBezTo>
                <a:close/>
                <a:moveTo>
                  <a:pt x="6008688" y="6637338"/>
                </a:moveTo>
                <a:lnTo>
                  <a:pt x="6008688" y="6638926"/>
                </a:lnTo>
                <a:lnTo>
                  <a:pt x="5991226" y="6651626"/>
                </a:lnTo>
                <a:lnTo>
                  <a:pt x="5989638" y="6650038"/>
                </a:lnTo>
                <a:lnTo>
                  <a:pt x="5988051" y="6651626"/>
                </a:lnTo>
                <a:lnTo>
                  <a:pt x="5992813" y="6657976"/>
                </a:lnTo>
                <a:lnTo>
                  <a:pt x="5994401" y="6656389"/>
                </a:lnTo>
                <a:lnTo>
                  <a:pt x="5994401" y="6654801"/>
                </a:lnTo>
                <a:lnTo>
                  <a:pt x="6005513" y="6645276"/>
                </a:lnTo>
                <a:lnTo>
                  <a:pt x="6000751" y="6669089"/>
                </a:lnTo>
                <a:lnTo>
                  <a:pt x="6003926" y="6670676"/>
                </a:lnTo>
                <a:lnTo>
                  <a:pt x="6019801" y="6654801"/>
                </a:lnTo>
                <a:lnTo>
                  <a:pt x="6021389" y="6654801"/>
                </a:lnTo>
                <a:lnTo>
                  <a:pt x="6022976" y="6653213"/>
                </a:lnTo>
                <a:lnTo>
                  <a:pt x="6018213" y="6650038"/>
                </a:lnTo>
                <a:lnTo>
                  <a:pt x="6018213" y="6651626"/>
                </a:lnTo>
                <a:lnTo>
                  <a:pt x="6007101" y="6662739"/>
                </a:lnTo>
                <a:lnTo>
                  <a:pt x="6011863" y="6640513"/>
                </a:lnTo>
                <a:close/>
                <a:moveTo>
                  <a:pt x="5994618" y="6633181"/>
                </a:moveTo>
                <a:cubicBezTo>
                  <a:pt x="5993535" y="6633786"/>
                  <a:pt x="5992814" y="6635298"/>
                  <a:pt x="5993535" y="6636810"/>
                </a:cubicBezTo>
                <a:cubicBezTo>
                  <a:pt x="5994257" y="6638321"/>
                  <a:pt x="5996422" y="6638926"/>
                  <a:pt x="5998226" y="6638321"/>
                </a:cubicBezTo>
                <a:cubicBezTo>
                  <a:pt x="5999669" y="6637717"/>
                  <a:pt x="6000752" y="6635902"/>
                  <a:pt x="6000031" y="6634693"/>
                </a:cubicBezTo>
                <a:cubicBezTo>
                  <a:pt x="5998588" y="6633181"/>
                  <a:pt x="5996422" y="6632576"/>
                  <a:pt x="5994618" y="6633181"/>
                </a:cubicBezTo>
                <a:close/>
                <a:moveTo>
                  <a:pt x="6202364" y="6627813"/>
                </a:moveTo>
                <a:lnTo>
                  <a:pt x="6199189" y="6635751"/>
                </a:lnTo>
                <a:lnTo>
                  <a:pt x="6202364" y="6634163"/>
                </a:lnTo>
                <a:lnTo>
                  <a:pt x="6219827" y="6645276"/>
                </a:lnTo>
                <a:lnTo>
                  <a:pt x="6219827" y="6646864"/>
                </a:lnTo>
                <a:lnTo>
                  <a:pt x="6221415" y="6648451"/>
                </a:lnTo>
                <a:lnTo>
                  <a:pt x="6226177" y="6640514"/>
                </a:lnTo>
                <a:lnTo>
                  <a:pt x="6224590" y="6640514"/>
                </a:lnTo>
                <a:lnTo>
                  <a:pt x="6223002" y="6640514"/>
                </a:lnTo>
                <a:lnTo>
                  <a:pt x="6202364" y="6629401"/>
                </a:lnTo>
                <a:lnTo>
                  <a:pt x="6203952" y="6629401"/>
                </a:lnTo>
                <a:close/>
                <a:moveTo>
                  <a:pt x="5997576" y="6616701"/>
                </a:moveTo>
                <a:lnTo>
                  <a:pt x="5997576" y="6619876"/>
                </a:lnTo>
                <a:lnTo>
                  <a:pt x="5976938" y="6627814"/>
                </a:lnTo>
                <a:lnTo>
                  <a:pt x="5975351" y="6626226"/>
                </a:lnTo>
                <a:lnTo>
                  <a:pt x="5978526" y="6635751"/>
                </a:lnTo>
                <a:lnTo>
                  <a:pt x="5980114" y="6634164"/>
                </a:lnTo>
                <a:lnTo>
                  <a:pt x="5980114" y="6632576"/>
                </a:lnTo>
                <a:lnTo>
                  <a:pt x="5999164" y="6623051"/>
                </a:lnTo>
                <a:lnTo>
                  <a:pt x="6000751" y="6624639"/>
                </a:lnTo>
                <a:lnTo>
                  <a:pt x="6002339" y="6624639"/>
                </a:lnTo>
                <a:close/>
                <a:moveTo>
                  <a:pt x="6213159" y="6604001"/>
                </a:moveTo>
                <a:cubicBezTo>
                  <a:pt x="6211889" y="6606296"/>
                  <a:pt x="6210937" y="6607280"/>
                  <a:pt x="6209984" y="6609903"/>
                </a:cubicBezTo>
                <a:cubicBezTo>
                  <a:pt x="6206809" y="6617443"/>
                  <a:pt x="6205539" y="6625640"/>
                  <a:pt x="6215064" y="6629902"/>
                </a:cubicBezTo>
                <a:cubicBezTo>
                  <a:pt x="6224907" y="6634164"/>
                  <a:pt x="6230305" y="6629246"/>
                  <a:pt x="6233797" y="6622361"/>
                </a:cubicBezTo>
                <a:cubicBezTo>
                  <a:pt x="6235385" y="6618427"/>
                  <a:pt x="6235702" y="6615476"/>
                  <a:pt x="6234750" y="6611214"/>
                </a:cubicBezTo>
                <a:cubicBezTo>
                  <a:pt x="6234750" y="6611214"/>
                  <a:pt x="6234750" y="6611214"/>
                  <a:pt x="6229670" y="6608919"/>
                </a:cubicBezTo>
                <a:cubicBezTo>
                  <a:pt x="6229670" y="6608919"/>
                  <a:pt x="6229670" y="6608919"/>
                  <a:pt x="6228717" y="6609903"/>
                </a:cubicBezTo>
                <a:cubicBezTo>
                  <a:pt x="6231575" y="6612853"/>
                  <a:pt x="6232210" y="6617116"/>
                  <a:pt x="6230940" y="6620066"/>
                </a:cubicBezTo>
                <a:cubicBezTo>
                  <a:pt x="6228717" y="6624656"/>
                  <a:pt x="6220780" y="6625640"/>
                  <a:pt x="6216969" y="6622689"/>
                </a:cubicBezTo>
                <a:cubicBezTo>
                  <a:pt x="6213159" y="6619738"/>
                  <a:pt x="6209984" y="6616132"/>
                  <a:pt x="6211889" y="6611870"/>
                </a:cubicBezTo>
                <a:cubicBezTo>
                  <a:pt x="6213159" y="6609247"/>
                  <a:pt x="6215382" y="6607608"/>
                  <a:pt x="6218239" y="6607608"/>
                </a:cubicBezTo>
                <a:cubicBezTo>
                  <a:pt x="6218239" y="6607608"/>
                  <a:pt x="6218239" y="6607608"/>
                  <a:pt x="6218557" y="6605968"/>
                </a:cubicBezTo>
                <a:cubicBezTo>
                  <a:pt x="6218557" y="6605968"/>
                  <a:pt x="6218557" y="6605968"/>
                  <a:pt x="6213159" y="6604001"/>
                </a:cubicBezTo>
                <a:close/>
                <a:moveTo>
                  <a:pt x="6124575" y="6600826"/>
                </a:moveTo>
                <a:cubicBezTo>
                  <a:pt x="6124575" y="6600826"/>
                  <a:pt x="6124575" y="6600826"/>
                  <a:pt x="6145213" y="6600826"/>
                </a:cubicBezTo>
                <a:cubicBezTo>
                  <a:pt x="6138129" y="6616304"/>
                  <a:pt x="6131044" y="6630493"/>
                  <a:pt x="6124575" y="6642101"/>
                </a:cubicBezTo>
                <a:close/>
                <a:moveTo>
                  <a:pt x="6061075" y="6600826"/>
                </a:moveTo>
                <a:cubicBezTo>
                  <a:pt x="6061075" y="6600826"/>
                  <a:pt x="6061075" y="6600826"/>
                  <a:pt x="6083301" y="6600826"/>
                </a:cubicBezTo>
                <a:cubicBezTo>
                  <a:pt x="6083301" y="6600826"/>
                  <a:pt x="6083301" y="6600826"/>
                  <a:pt x="6083301" y="6642101"/>
                </a:cubicBezTo>
                <a:cubicBezTo>
                  <a:pt x="6076002" y="6630493"/>
                  <a:pt x="6068373" y="6616304"/>
                  <a:pt x="6061075" y="6600826"/>
                </a:cubicBezTo>
                <a:close/>
                <a:moveTo>
                  <a:pt x="5979346" y="6594512"/>
                </a:moveTo>
                <a:cubicBezTo>
                  <a:pt x="5969403" y="6597080"/>
                  <a:pt x="5967414" y="6604144"/>
                  <a:pt x="5969403" y="6611528"/>
                </a:cubicBezTo>
                <a:cubicBezTo>
                  <a:pt x="5970397" y="6615381"/>
                  <a:pt x="5971723" y="6617629"/>
                  <a:pt x="5975037" y="6619876"/>
                </a:cubicBezTo>
                <a:cubicBezTo>
                  <a:pt x="5975037" y="6619876"/>
                  <a:pt x="5975037" y="6619876"/>
                  <a:pt x="5981004" y="6618592"/>
                </a:cubicBezTo>
                <a:cubicBezTo>
                  <a:pt x="5981004" y="6618592"/>
                  <a:pt x="5981004" y="6618592"/>
                  <a:pt x="5981004" y="6617629"/>
                </a:cubicBezTo>
                <a:cubicBezTo>
                  <a:pt x="5977026" y="6617308"/>
                  <a:pt x="5973380" y="6613776"/>
                  <a:pt x="5972386" y="6610886"/>
                </a:cubicBezTo>
                <a:cubicBezTo>
                  <a:pt x="5971391" y="6606070"/>
                  <a:pt x="5975037" y="6601254"/>
                  <a:pt x="5980009" y="6600933"/>
                </a:cubicBezTo>
                <a:cubicBezTo>
                  <a:pt x="5980009" y="6600933"/>
                  <a:pt x="5980009" y="6600933"/>
                  <a:pt x="5983324" y="6613455"/>
                </a:cubicBezTo>
                <a:cubicBezTo>
                  <a:pt x="5983324" y="6613455"/>
                  <a:pt x="5983324" y="6613455"/>
                  <a:pt x="5982330" y="6614739"/>
                </a:cubicBezTo>
                <a:cubicBezTo>
                  <a:pt x="5982330" y="6614739"/>
                  <a:pt x="5982330" y="6614739"/>
                  <a:pt x="5982992" y="6616023"/>
                </a:cubicBezTo>
                <a:cubicBezTo>
                  <a:pt x="5982992" y="6616023"/>
                  <a:pt x="5982992" y="6616023"/>
                  <a:pt x="5988959" y="6614418"/>
                </a:cubicBezTo>
                <a:cubicBezTo>
                  <a:pt x="5988959" y="6614418"/>
                  <a:pt x="5988959" y="6614418"/>
                  <a:pt x="5988296" y="6613134"/>
                </a:cubicBezTo>
                <a:cubicBezTo>
                  <a:pt x="5988296" y="6613134"/>
                  <a:pt x="5988296" y="6613134"/>
                  <a:pt x="5986307" y="6612171"/>
                </a:cubicBezTo>
                <a:cubicBezTo>
                  <a:pt x="5986307" y="6612171"/>
                  <a:pt x="5986307" y="6612171"/>
                  <a:pt x="5983324" y="6599970"/>
                </a:cubicBezTo>
                <a:cubicBezTo>
                  <a:pt x="5987301" y="6598365"/>
                  <a:pt x="5992273" y="6600612"/>
                  <a:pt x="5993268" y="6604786"/>
                </a:cubicBezTo>
                <a:cubicBezTo>
                  <a:pt x="5994262" y="6607676"/>
                  <a:pt x="5993268" y="6610565"/>
                  <a:pt x="5991279" y="6612492"/>
                </a:cubicBezTo>
                <a:cubicBezTo>
                  <a:pt x="5991279" y="6612492"/>
                  <a:pt x="5991279" y="6612492"/>
                  <a:pt x="5991942" y="6613455"/>
                </a:cubicBezTo>
                <a:cubicBezTo>
                  <a:pt x="5991942" y="6613455"/>
                  <a:pt x="5991942" y="6613455"/>
                  <a:pt x="5997577" y="6611850"/>
                </a:cubicBezTo>
                <a:cubicBezTo>
                  <a:pt x="5997246" y="6609602"/>
                  <a:pt x="5997246" y="6607997"/>
                  <a:pt x="5996583" y="6605749"/>
                </a:cubicBezTo>
                <a:cubicBezTo>
                  <a:pt x="5994262" y="6597723"/>
                  <a:pt x="5989953" y="6591301"/>
                  <a:pt x="5979346" y="6594512"/>
                </a:cubicBezTo>
                <a:close/>
                <a:moveTo>
                  <a:pt x="6213477" y="6592888"/>
                </a:moveTo>
                <a:lnTo>
                  <a:pt x="6211889" y="6600826"/>
                </a:lnTo>
                <a:lnTo>
                  <a:pt x="6213477" y="6600826"/>
                </a:lnTo>
                <a:lnTo>
                  <a:pt x="6215064" y="6599238"/>
                </a:lnTo>
                <a:lnTo>
                  <a:pt x="6235702" y="6602413"/>
                </a:lnTo>
                <a:lnTo>
                  <a:pt x="6235702" y="6605588"/>
                </a:lnTo>
                <a:lnTo>
                  <a:pt x="6237290" y="6605588"/>
                </a:lnTo>
                <a:lnTo>
                  <a:pt x="6238877" y="6596063"/>
                </a:lnTo>
                <a:lnTo>
                  <a:pt x="6237290" y="6597651"/>
                </a:lnTo>
                <a:lnTo>
                  <a:pt x="6215064" y="6594476"/>
                </a:lnTo>
                <a:lnTo>
                  <a:pt x="6215064" y="6592888"/>
                </a:lnTo>
                <a:close/>
                <a:moveTo>
                  <a:pt x="4702533" y="6572250"/>
                </a:moveTo>
                <a:cubicBezTo>
                  <a:pt x="4703456" y="6572250"/>
                  <a:pt x="4703764" y="6572905"/>
                  <a:pt x="4703764" y="6574543"/>
                </a:cubicBezTo>
                <a:lnTo>
                  <a:pt x="4703764" y="6578474"/>
                </a:lnTo>
                <a:cubicBezTo>
                  <a:pt x="4703764" y="6583388"/>
                  <a:pt x="4703148" y="6585354"/>
                  <a:pt x="4701300" y="6587647"/>
                </a:cubicBezTo>
                <a:cubicBezTo>
                  <a:pt x="4698528" y="6590595"/>
                  <a:pt x="4694216" y="6592888"/>
                  <a:pt x="4690519" y="6592888"/>
                </a:cubicBezTo>
                <a:cubicBezTo>
                  <a:pt x="4686207" y="6592888"/>
                  <a:pt x="4683126" y="6589612"/>
                  <a:pt x="4683126" y="6585026"/>
                </a:cubicBezTo>
                <a:cubicBezTo>
                  <a:pt x="4683126" y="6581423"/>
                  <a:pt x="4684974" y="6578474"/>
                  <a:pt x="4688671" y="6576509"/>
                </a:cubicBezTo>
                <a:cubicBezTo>
                  <a:pt x="4691135" y="6574543"/>
                  <a:pt x="4693599" y="6574216"/>
                  <a:pt x="4700376" y="6572905"/>
                </a:cubicBezTo>
                <a:cubicBezTo>
                  <a:pt x="4700376" y="6572905"/>
                  <a:pt x="4700376" y="6572905"/>
                  <a:pt x="4701916" y="6572578"/>
                </a:cubicBezTo>
                <a:cubicBezTo>
                  <a:pt x="4702224" y="6572250"/>
                  <a:pt x="4702533" y="6572250"/>
                  <a:pt x="4702533" y="6572250"/>
                </a:cubicBezTo>
                <a:close/>
                <a:moveTo>
                  <a:pt x="5969299" y="6570663"/>
                </a:moveTo>
                <a:cubicBezTo>
                  <a:pt x="5988051" y="6571313"/>
                  <a:pt x="5988051" y="6571313"/>
                  <a:pt x="5988051" y="6571313"/>
                </a:cubicBezTo>
                <a:cubicBezTo>
                  <a:pt x="5988051" y="6573586"/>
                  <a:pt x="5988051" y="6574885"/>
                  <a:pt x="5987456" y="6577158"/>
                </a:cubicBezTo>
                <a:cubicBezTo>
                  <a:pt x="5987158" y="6580405"/>
                  <a:pt x="5983586" y="6584302"/>
                  <a:pt x="5979717" y="6584627"/>
                </a:cubicBezTo>
                <a:cubicBezTo>
                  <a:pt x="5974359" y="6584951"/>
                  <a:pt x="5969598" y="6579756"/>
                  <a:pt x="5969299" y="6575859"/>
                </a:cubicBezTo>
                <a:cubicBezTo>
                  <a:pt x="5969001" y="6571637"/>
                  <a:pt x="5969299" y="6570663"/>
                  <a:pt x="5969299" y="6570663"/>
                </a:cubicBezTo>
                <a:close/>
                <a:moveTo>
                  <a:pt x="5966140" y="6562726"/>
                </a:moveTo>
                <a:cubicBezTo>
                  <a:pt x="5966140" y="6576220"/>
                  <a:pt x="5966140" y="6576220"/>
                  <a:pt x="5966140" y="6576220"/>
                </a:cubicBezTo>
                <a:cubicBezTo>
                  <a:pt x="5965826" y="6582325"/>
                  <a:pt x="5972103" y="6589714"/>
                  <a:pt x="5980263" y="6589714"/>
                </a:cubicBezTo>
                <a:cubicBezTo>
                  <a:pt x="5987793" y="6589072"/>
                  <a:pt x="5991559" y="6581682"/>
                  <a:pt x="5992187" y="6574935"/>
                </a:cubicBezTo>
                <a:cubicBezTo>
                  <a:pt x="5992814" y="6563369"/>
                  <a:pt x="5992814" y="6563369"/>
                  <a:pt x="5992814" y="6563369"/>
                </a:cubicBezTo>
                <a:lnTo>
                  <a:pt x="5991245" y="6563369"/>
                </a:lnTo>
                <a:cubicBezTo>
                  <a:pt x="5990304" y="6564975"/>
                  <a:pt x="5990304" y="6564975"/>
                  <a:pt x="5990304" y="6564975"/>
                </a:cubicBezTo>
                <a:cubicBezTo>
                  <a:pt x="5968964" y="6564654"/>
                  <a:pt x="5968964" y="6564654"/>
                  <a:pt x="5968964" y="6564654"/>
                </a:cubicBezTo>
                <a:cubicBezTo>
                  <a:pt x="5967709" y="6562726"/>
                  <a:pt x="5967709" y="6562726"/>
                  <a:pt x="5967709" y="6562726"/>
                </a:cubicBezTo>
                <a:cubicBezTo>
                  <a:pt x="5966140" y="6562726"/>
                  <a:pt x="5966140" y="6562726"/>
                  <a:pt x="5966140" y="6562726"/>
                </a:cubicBezTo>
                <a:close/>
                <a:moveTo>
                  <a:pt x="6213476" y="6561138"/>
                </a:moveTo>
                <a:cubicBezTo>
                  <a:pt x="6213476" y="6561138"/>
                  <a:pt x="6213476" y="6561138"/>
                  <a:pt x="6215027" y="6566418"/>
                </a:cubicBezTo>
                <a:cubicBezTo>
                  <a:pt x="6215027" y="6566418"/>
                  <a:pt x="6215027" y="6566418"/>
                  <a:pt x="6214717" y="6585986"/>
                </a:cubicBezTo>
                <a:lnTo>
                  <a:pt x="6213786" y="6589713"/>
                </a:lnTo>
                <a:cubicBezTo>
                  <a:pt x="6213786" y="6589713"/>
                  <a:pt x="6213786" y="6589713"/>
                  <a:pt x="6219370" y="6585986"/>
                </a:cubicBezTo>
                <a:cubicBezTo>
                  <a:pt x="6218750" y="6585986"/>
                  <a:pt x="6218129" y="6585675"/>
                  <a:pt x="6218129" y="6585365"/>
                </a:cubicBezTo>
                <a:cubicBezTo>
                  <a:pt x="6217509" y="6584744"/>
                  <a:pt x="6217819" y="6581327"/>
                  <a:pt x="6217819" y="6579153"/>
                </a:cubicBezTo>
                <a:cubicBezTo>
                  <a:pt x="6217819" y="6579153"/>
                  <a:pt x="6217819" y="6579153"/>
                  <a:pt x="6238913" y="6578842"/>
                </a:cubicBezTo>
                <a:cubicBezTo>
                  <a:pt x="6238913" y="6578842"/>
                  <a:pt x="6238913" y="6578842"/>
                  <a:pt x="6239844" y="6580706"/>
                </a:cubicBezTo>
                <a:cubicBezTo>
                  <a:pt x="6239844" y="6580706"/>
                  <a:pt x="6239844" y="6580706"/>
                  <a:pt x="6240464" y="6580706"/>
                </a:cubicBezTo>
                <a:cubicBezTo>
                  <a:pt x="6240464" y="6580706"/>
                  <a:pt x="6240464" y="6580706"/>
                  <a:pt x="6240464" y="6572941"/>
                </a:cubicBezTo>
                <a:cubicBezTo>
                  <a:pt x="6240464" y="6572941"/>
                  <a:pt x="6240464" y="6572941"/>
                  <a:pt x="6239223" y="6572941"/>
                </a:cubicBezTo>
                <a:cubicBezTo>
                  <a:pt x="6239223" y="6572941"/>
                  <a:pt x="6239223" y="6572941"/>
                  <a:pt x="6238913" y="6573873"/>
                </a:cubicBezTo>
                <a:cubicBezTo>
                  <a:pt x="6238913" y="6573873"/>
                  <a:pt x="6238913" y="6573873"/>
                  <a:pt x="6217509" y="6574183"/>
                </a:cubicBezTo>
                <a:cubicBezTo>
                  <a:pt x="6217509" y="6569835"/>
                  <a:pt x="6217509" y="6566729"/>
                  <a:pt x="6218440" y="6566108"/>
                </a:cubicBezTo>
                <a:cubicBezTo>
                  <a:pt x="6218750" y="6565797"/>
                  <a:pt x="6219370" y="6565487"/>
                  <a:pt x="6219991" y="6565487"/>
                </a:cubicBezTo>
                <a:cubicBezTo>
                  <a:pt x="6219991" y="6565487"/>
                  <a:pt x="6219991" y="6565487"/>
                  <a:pt x="6213476" y="6561138"/>
                </a:cubicBezTo>
                <a:close/>
                <a:moveTo>
                  <a:pt x="5979056" y="6553957"/>
                </a:moveTo>
                <a:cubicBezTo>
                  <a:pt x="5977544" y="6554713"/>
                  <a:pt x="5976939" y="6556603"/>
                  <a:pt x="5977544" y="6558493"/>
                </a:cubicBezTo>
                <a:cubicBezTo>
                  <a:pt x="5978149" y="6560383"/>
                  <a:pt x="5979963" y="6561139"/>
                  <a:pt x="5981172" y="6560383"/>
                </a:cubicBezTo>
                <a:cubicBezTo>
                  <a:pt x="5982684" y="6558871"/>
                  <a:pt x="5983290" y="6556981"/>
                  <a:pt x="5982684" y="6555091"/>
                </a:cubicBezTo>
                <a:cubicBezTo>
                  <a:pt x="5982079" y="6553579"/>
                  <a:pt x="5980265" y="6553201"/>
                  <a:pt x="5979056" y="6553957"/>
                </a:cubicBezTo>
                <a:close/>
                <a:moveTo>
                  <a:pt x="4916817" y="6545262"/>
                </a:moveTo>
                <a:cubicBezTo>
                  <a:pt x="4926786" y="6545262"/>
                  <a:pt x="4933952" y="6555670"/>
                  <a:pt x="4933952" y="6570809"/>
                </a:cubicBezTo>
                <a:cubicBezTo>
                  <a:pt x="4933952" y="6583110"/>
                  <a:pt x="4926786" y="6592887"/>
                  <a:pt x="4917751" y="6592887"/>
                </a:cubicBezTo>
                <a:cubicBezTo>
                  <a:pt x="4907780" y="6592887"/>
                  <a:pt x="4900614" y="6582479"/>
                  <a:pt x="4900614" y="6568602"/>
                </a:cubicBezTo>
                <a:cubicBezTo>
                  <a:pt x="4900614" y="6555040"/>
                  <a:pt x="4907157" y="6545262"/>
                  <a:pt x="4916817" y="6545262"/>
                </a:cubicBezTo>
                <a:close/>
                <a:moveTo>
                  <a:pt x="4845052" y="6545262"/>
                </a:moveTo>
                <a:cubicBezTo>
                  <a:pt x="4853624" y="6545262"/>
                  <a:pt x="4859339" y="6554652"/>
                  <a:pt x="4859339" y="6568574"/>
                </a:cubicBezTo>
                <a:cubicBezTo>
                  <a:pt x="4859339" y="6583467"/>
                  <a:pt x="4851719" y="6594475"/>
                  <a:pt x="4841560" y="6594475"/>
                </a:cubicBezTo>
                <a:cubicBezTo>
                  <a:pt x="4838067" y="6594475"/>
                  <a:pt x="4833622" y="6592209"/>
                  <a:pt x="4832352" y="6589295"/>
                </a:cubicBezTo>
                <a:cubicBezTo>
                  <a:pt x="4831082" y="6587029"/>
                  <a:pt x="4830764" y="6583467"/>
                  <a:pt x="4830764" y="6573106"/>
                </a:cubicBezTo>
                <a:cubicBezTo>
                  <a:pt x="4830764" y="6564688"/>
                  <a:pt x="4831399" y="6559184"/>
                  <a:pt x="4832987" y="6555623"/>
                </a:cubicBezTo>
                <a:cubicBezTo>
                  <a:pt x="4835209" y="6549147"/>
                  <a:pt x="4839972" y="6545262"/>
                  <a:pt x="4845052" y="6545262"/>
                </a:cubicBezTo>
                <a:close/>
                <a:moveTo>
                  <a:pt x="5068752" y="6543675"/>
                </a:moveTo>
                <a:cubicBezTo>
                  <a:pt x="5073341" y="6543675"/>
                  <a:pt x="5077604" y="6546215"/>
                  <a:pt x="5080227" y="6550343"/>
                </a:cubicBezTo>
                <a:cubicBezTo>
                  <a:pt x="5082194" y="6554153"/>
                  <a:pt x="5083177" y="6559550"/>
                  <a:pt x="5083177" y="6567805"/>
                </a:cubicBezTo>
                <a:cubicBezTo>
                  <a:pt x="5083177" y="6583363"/>
                  <a:pt x="5078259" y="6591300"/>
                  <a:pt x="5068752" y="6591300"/>
                </a:cubicBezTo>
                <a:cubicBezTo>
                  <a:pt x="5059244" y="6591300"/>
                  <a:pt x="5053014" y="6581140"/>
                  <a:pt x="5053014" y="6566853"/>
                </a:cubicBezTo>
                <a:cubicBezTo>
                  <a:pt x="5053014" y="6553200"/>
                  <a:pt x="5059571" y="6543675"/>
                  <a:pt x="5068752" y="6543675"/>
                </a:cubicBezTo>
                <a:close/>
                <a:moveTo>
                  <a:pt x="4763434" y="6543675"/>
                </a:moveTo>
                <a:cubicBezTo>
                  <a:pt x="4767782" y="6543675"/>
                  <a:pt x="4771820" y="6546215"/>
                  <a:pt x="4773994" y="6550343"/>
                </a:cubicBezTo>
                <a:cubicBezTo>
                  <a:pt x="4775857" y="6554153"/>
                  <a:pt x="4776789" y="6559550"/>
                  <a:pt x="4776789" y="6567805"/>
                </a:cubicBezTo>
                <a:cubicBezTo>
                  <a:pt x="4776789" y="6583363"/>
                  <a:pt x="4772441" y="6591300"/>
                  <a:pt x="4763434" y="6591300"/>
                </a:cubicBezTo>
                <a:cubicBezTo>
                  <a:pt x="4754426" y="6591300"/>
                  <a:pt x="4748214" y="6581140"/>
                  <a:pt x="4748214" y="6566853"/>
                </a:cubicBezTo>
                <a:cubicBezTo>
                  <a:pt x="4748214" y="6553200"/>
                  <a:pt x="4754426" y="6543675"/>
                  <a:pt x="4763434" y="6543675"/>
                </a:cubicBezTo>
                <a:close/>
                <a:moveTo>
                  <a:pt x="5755245" y="6542087"/>
                </a:moveTo>
                <a:cubicBezTo>
                  <a:pt x="5758875" y="6542087"/>
                  <a:pt x="5761513" y="6543101"/>
                  <a:pt x="5763162" y="6545465"/>
                </a:cubicBezTo>
                <a:cubicBezTo>
                  <a:pt x="5764812" y="6547829"/>
                  <a:pt x="5765801" y="6550869"/>
                  <a:pt x="5765801" y="6553234"/>
                </a:cubicBezTo>
                <a:cubicBezTo>
                  <a:pt x="5765801" y="6555260"/>
                  <a:pt x="5764812" y="6555936"/>
                  <a:pt x="5762833" y="6556273"/>
                </a:cubicBezTo>
                <a:cubicBezTo>
                  <a:pt x="5760523" y="6556611"/>
                  <a:pt x="5753926" y="6556949"/>
                  <a:pt x="5751618" y="6557287"/>
                </a:cubicBezTo>
                <a:cubicBezTo>
                  <a:pt x="5751618" y="6557287"/>
                  <a:pt x="5751618" y="6557287"/>
                  <a:pt x="5745349" y="6557962"/>
                </a:cubicBezTo>
                <a:lnTo>
                  <a:pt x="5742380" y="6557962"/>
                </a:lnTo>
                <a:cubicBezTo>
                  <a:pt x="5740731" y="6557962"/>
                  <a:pt x="5740401" y="6557624"/>
                  <a:pt x="5740401" y="6556273"/>
                </a:cubicBezTo>
                <a:cubicBezTo>
                  <a:pt x="5740401" y="6553909"/>
                  <a:pt x="5742051" y="6549856"/>
                  <a:pt x="5744030" y="6547154"/>
                </a:cubicBezTo>
                <a:cubicBezTo>
                  <a:pt x="5746669" y="6544114"/>
                  <a:pt x="5750957" y="6542087"/>
                  <a:pt x="5755245" y="6542087"/>
                </a:cubicBezTo>
                <a:close/>
                <a:moveTo>
                  <a:pt x="5469691" y="6542087"/>
                </a:moveTo>
                <a:cubicBezTo>
                  <a:pt x="5473367" y="6542087"/>
                  <a:pt x="5476041" y="6543101"/>
                  <a:pt x="5477712" y="6545465"/>
                </a:cubicBezTo>
                <a:cubicBezTo>
                  <a:pt x="5479383" y="6547829"/>
                  <a:pt x="5480051" y="6550869"/>
                  <a:pt x="5480051" y="6553234"/>
                </a:cubicBezTo>
                <a:cubicBezTo>
                  <a:pt x="5480051" y="6555260"/>
                  <a:pt x="5479383" y="6555936"/>
                  <a:pt x="5477379" y="6556273"/>
                </a:cubicBezTo>
                <a:cubicBezTo>
                  <a:pt x="5475038" y="6556611"/>
                  <a:pt x="5468354" y="6556949"/>
                  <a:pt x="5465680" y="6557287"/>
                </a:cubicBezTo>
                <a:cubicBezTo>
                  <a:pt x="5465680" y="6557287"/>
                  <a:pt x="5465680" y="6557287"/>
                  <a:pt x="5459330" y="6557962"/>
                </a:cubicBezTo>
                <a:lnTo>
                  <a:pt x="5456322" y="6557962"/>
                </a:lnTo>
                <a:cubicBezTo>
                  <a:pt x="5454985" y="6557962"/>
                  <a:pt x="5454651" y="6557624"/>
                  <a:pt x="5454651" y="6556273"/>
                </a:cubicBezTo>
                <a:cubicBezTo>
                  <a:pt x="5454651" y="6553909"/>
                  <a:pt x="5456322" y="6549856"/>
                  <a:pt x="5458328" y="6547154"/>
                </a:cubicBezTo>
                <a:cubicBezTo>
                  <a:pt x="5461001" y="6544114"/>
                  <a:pt x="5465013" y="6542087"/>
                  <a:pt x="5469691" y="6542087"/>
                </a:cubicBezTo>
                <a:close/>
                <a:moveTo>
                  <a:pt x="6124575" y="6538913"/>
                </a:moveTo>
                <a:cubicBezTo>
                  <a:pt x="6124575" y="6538913"/>
                  <a:pt x="6124575" y="6538913"/>
                  <a:pt x="6169025" y="6538913"/>
                </a:cubicBezTo>
                <a:cubicBezTo>
                  <a:pt x="6166849" y="6546103"/>
                  <a:pt x="6164673" y="6553620"/>
                  <a:pt x="6161876" y="6561138"/>
                </a:cubicBezTo>
                <a:cubicBezTo>
                  <a:pt x="6161876" y="6561138"/>
                  <a:pt x="6161876" y="6561138"/>
                  <a:pt x="6124575" y="6561138"/>
                </a:cubicBezTo>
                <a:close/>
                <a:moveTo>
                  <a:pt x="6091498" y="6538913"/>
                </a:moveTo>
                <a:cubicBezTo>
                  <a:pt x="6091498" y="6538913"/>
                  <a:pt x="6091498" y="6538913"/>
                  <a:pt x="6102829" y="6538913"/>
                </a:cubicBezTo>
                <a:cubicBezTo>
                  <a:pt x="6102829" y="6538913"/>
                  <a:pt x="6102829" y="6538913"/>
                  <a:pt x="6114476" y="6538913"/>
                </a:cubicBezTo>
                <a:lnTo>
                  <a:pt x="6114476" y="6570103"/>
                </a:lnTo>
                <a:cubicBezTo>
                  <a:pt x="6114476" y="6570103"/>
                  <a:pt x="6114476" y="6570103"/>
                  <a:pt x="6157913" y="6570103"/>
                </a:cubicBezTo>
                <a:cubicBezTo>
                  <a:pt x="6157598" y="6571058"/>
                  <a:pt x="6156969" y="6572331"/>
                  <a:pt x="6156654" y="6573604"/>
                </a:cubicBezTo>
                <a:cubicBezTo>
                  <a:pt x="6154136" y="6579651"/>
                  <a:pt x="6151618" y="6585698"/>
                  <a:pt x="6148785" y="6591745"/>
                </a:cubicBezTo>
                <a:cubicBezTo>
                  <a:pt x="6148785" y="6591745"/>
                  <a:pt x="6148785" y="6591745"/>
                  <a:pt x="6118882" y="6591745"/>
                </a:cubicBezTo>
                <a:cubicBezTo>
                  <a:pt x="6118882" y="6591745"/>
                  <a:pt x="6118882" y="6591745"/>
                  <a:pt x="6114476" y="6591745"/>
                </a:cubicBezTo>
                <a:cubicBezTo>
                  <a:pt x="6114476" y="6591745"/>
                  <a:pt x="6114476" y="6591745"/>
                  <a:pt x="6114476" y="6656672"/>
                </a:cubicBezTo>
                <a:cubicBezTo>
                  <a:pt x="6111013" y="6661446"/>
                  <a:pt x="6107866" y="6665584"/>
                  <a:pt x="6105348" y="6668130"/>
                </a:cubicBezTo>
                <a:cubicBezTo>
                  <a:pt x="6104718" y="6669085"/>
                  <a:pt x="6103774" y="6670040"/>
                  <a:pt x="6102829" y="6670676"/>
                </a:cubicBezTo>
                <a:cubicBezTo>
                  <a:pt x="6102200" y="6670040"/>
                  <a:pt x="6101256" y="6669085"/>
                  <a:pt x="6100311" y="6668130"/>
                </a:cubicBezTo>
                <a:cubicBezTo>
                  <a:pt x="6097793" y="6665584"/>
                  <a:pt x="6094960" y="6661446"/>
                  <a:pt x="6091498" y="6656672"/>
                </a:cubicBezTo>
                <a:cubicBezTo>
                  <a:pt x="6091498" y="6656672"/>
                  <a:pt x="6091498" y="6656672"/>
                  <a:pt x="6091498" y="6591745"/>
                </a:cubicBezTo>
                <a:cubicBezTo>
                  <a:pt x="6091498" y="6591745"/>
                  <a:pt x="6091498" y="6591745"/>
                  <a:pt x="6087091" y="6591745"/>
                </a:cubicBezTo>
                <a:cubicBezTo>
                  <a:pt x="6087091" y="6591745"/>
                  <a:pt x="6087091" y="6591745"/>
                  <a:pt x="6057503" y="6591745"/>
                </a:cubicBezTo>
                <a:cubicBezTo>
                  <a:pt x="6054670" y="6585698"/>
                  <a:pt x="6052152" y="6579651"/>
                  <a:pt x="6049949" y="6573604"/>
                </a:cubicBezTo>
                <a:cubicBezTo>
                  <a:pt x="6049319" y="6572331"/>
                  <a:pt x="6049004" y="6571058"/>
                  <a:pt x="6048376" y="6570103"/>
                </a:cubicBezTo>
                <a:cubicBezTo>
                  <a:pt x="6048376" y="6570103"/>
                  <a:pt x="6048376" y="6570103"/>
                  <a:pt x="6091498" y="6570103"/>
                </a:cubicBezTo>
                <a:cubicBezTo>
                  <a:pt x="6091498" y="6570103"/>
                  <a:pt x="6091498" y="6570103"/>
                  <a:pt x="6091498" y="6538913"/>
                </a:cubicBezTo>
                <a:close/>
                <a:moveTo>
                  <a:pt x="6037263" y="6538913"/>
                </a:moveTo>
                <a:cubicBezTo>
                  <a:pt x="6037263" y="6538913"/>
                  <a:pt x="6037263" y="6538913"/>
                  <a:pt x="6083301" y="6538913"/>
                </a:cubicBezTo>
                <a:lnTo>
                  <a:pt x="6083301" y="6561138"/>
                </a:lnTo>
                <a:cubicBezTo>
                  <a:pt x="6083301" y="6561138"/>
                  <a:pt x="6083301" y="6561138"/>
                  <a:pt x="6044395" y="6561138"/>
                </a:cubicBezTo>
                <a:cubicBezTo>
                  <a:pt x="6041802" y="6553620"/>
                  <a:pt x="6039208" y="6546103"/>
                  <a:pt x="6037263" y="6538913"/>
                </a:cubicBezTo>
                <a:close/>
                <a:moveTo>
                  <a:pt x="6231254" y="6534151"/>
                </a:moveTo>
                <a:cubicBezTo>
                  <a:pt x="6231254" y="6534151"/>
                  <a:pt x="6231254" y="6534151"/>
                  <a:pt x="6225287" y="6535436"/>
                </a:cubicBezTo>
                <a:cubicBezTo>
                  <a:pt x="6225287" y="6535436"/>
                  <a:pt x="6225287" y="6535436"/>
                  <a:pt x="6225287" y="6536399"/>
                </a:cubicBezTo>
                <a:cubicBezTo>
                  <a:pt x="6229596" y="6537041"/>
                  <a:pt x="6233242" y="6540252"/>
                  <a:pt x="6233905" y="6543462"/>
                </a:cubicBezTo>
                <a:cubicBezTo>
                  <a:pt x="6234900" y="6547957"/>
                  <a:pt x="6231254" y="6553094"/>
                  <a:pt x="6226282" y="6553415"/>
                </a:cubicBezTo>
                <a:cubicBezTo>
                  <a:pt x="6226282" y="6553415"/>
                  <a:pt x="6226282" y="6553415"/>
                  <a:pt x="6222967" y="6540573"/>
                </a:cubicBezTo>
                <a:cubicBezTo>
                  <a:pt x="6222967" y="6540573"/>
                  <a:pt x="6222967" y="6540573"/>
                  <a:pt x="6223961" y="6538967"/>
                </a:cubicBezTo>
                <a:cubicBezTo>
                  <a:pt x="6223961" y="6538967"/>
                  <a:pt x="6223961" y="6538967"/>
                  <a:pt x="6223630" y="6538004"/>
                </a:cubicBezTo>
                <a:cubicBezTo>
                  <a:pt x="6223630" y="6538004"/>
                  <a:pt x="6223630" y="6538004"/>
                  <a:pt x="6217664" y="6539609"/>
                </a:cubicBezTo>
                <a:cubicBezTo>
                  <a:pt x="6217664" y="6539609"/>
                  <a:pt x="6217664" y="6539609"/>
                  <a:pt x="6217995" y="6540894"/>
                </a:cubicBezTo>
                <a:cubicBezTo>
                  <a:pt x="6217995" y="6540894"/>
                  <a:pt x="6217995" y="6540894"/>
                  <a:pt x="6220315" y="6541857"/>
                </a:cubicBezTo>
                <a:cubicBezTo>
                  <a:pt x="6220315" y="6541857"/>
                  <a:pt x="6220315" y="6541857"/>
                  <a:pt x="6223299" y="6554378"/>
                </a:cubicBezTo>
                <a:cubicBezTo>
                  <a:pt x="6218990" y="6555984"/>
                  <a:pt x="6214018" y="6553415"/>
                  <a:pt x="6213023" y="6549241"/>
                </a:cubicBezTo>
                <a:cubicBezTo>
                  <a:pt x="6212360" y="6546352"/>
                  <a:pt x="6213023" y="6543462"/>
                  <a:pt x="6215343" y="6541536"/>
                </a:cubicBezTo>
                <a:cubicBezTo>
                  <a:pt x="6215343" y="6541536"/>
                  <a:pt x="6215343" y="6541536"/>
                  <a:pt x="6214349" y="6540573"/>
                </a:cubicBezTo>
                <a:cubicBezTo>
                  <a:pt x="6214349" y="6540573"/>
                  <a:pt x="6214349" y="6540573"/>
                  <a:pt x="6208714" y="6541857"/>
                </a:cubicBezTo>
                <a:cubicBezTo>
                  <a:pt x="6209377" y="6544425"/>
                  <a:pt x="6209377" y="6546031"/>
                  <a:pt x="6210040" y="6548599"/>
                </a:cubicBezTo>
                <a:cubicBezTo>
                  <a:pt x="6212029" y="6556305"/>
                  <a:pt x="6216669" y="6562726"/>
                  <a:pt x="6226945" y="6559837"/>
                </a:cubicBezTo>
                <a:cubicBezTo>
                  <a:pt x="6236888" y="6557268"/>
                  <a:pt x="6238877" y="6550205"/>
                  <a:pt x="6237220" y="6542820"/>
                </a:cubicBezTo>
                <a:cubicBezTo>
                  <a:pt x="6236226" y="6538967"/>
                  <a:pt x="6234568" y="6536720"/>
                  <a:pt x="6231254" y="6534151"/>
                </a:cubicBezTo>
                <a:close/>
                <a:moveTo>
                  <a:pt x="5814062" y="6534150"/>
                </a:moveTo>
                <a:cubicBezTo>
                  <a:pt x="5813744" y="6534150"/>
                  <a:pt x="5813427" y="6534150"/>
                  <a:pt x="5813109" y="6534469"/>
                </a:cubicBezTo>
                <a:cubicBezTo>
                  <a:pt x="5813109" y="6534469"/>
                  <a:pt x="5813109" y="6534469"/>
                  <a:pt x="5812157" y="6534469"/>
                </a:cubicBezTo>
                <a:cubicBezTo>
                  <a:pt x="5812157" y="6534469"/>
                  <a:pt x="5812157" y="6534469"/>
                  <a:pt x="5793423" y="6536383"/>
                </a:cubicBezTo>
                <a:cubicBezTo>
                  <a:pt x="5791518" y="6536702"/>
                  <a:pt x="5791201" y="6537021"/>
                  <a:pt x="5791201" y="6538617"/>
                </a:cubicBezTo>
                <a:cubicBezTo>
                  <a:pt x="5791201" y="6538617"/>
                  <a:pt x="5791201" y="6538617"/>
                  <a:pt x="5791201" y="6540850"/>
                </a:cubicBezTo>
                <a:cubicBezTo>
                  <a:pt x="5791201" y="6542126"/>
                  <a:pt x="5791836" y="6542764"/>
                  <a:pt x="5795011" y="6543083"/>
                </a:cubicBezTo>
                <a:cubicBezTo>
                  <a:pt x="5800091" y="6543402"/>
                  <a:pt x="5800409" y="6544359"/>
                  <a:pt x="5800409" y="6560310"/>
                </a:cubicBezTo>
                <a:lnTo>
                  <a:pt x="5800409" y="6571156"/>
                </a:lnTo>
                <a:cubicBezTo>
                  <a:pt x="5800409" y="6579451"/>
                  <a:pt x="5800409" y="6585512"/>
                  <a:pt x="5800091" y="6589022"/>
                </a:cubicBezTo>
                <a:cubicBezTo>
                  <a:pt x="5800091" y="6591893"/>
                  <a:pt x="5799457" y="6592531"/>
                  <a:pt x="5795328" y="6593807"/>
                </a:cubicBezTo>
                <a:cubicBezTo>
                  <a:pt x="5791201" y="6595083"/>
                  <a:pt x="5791201" y="6595083"/>
                  <a:pt x="5791201" y="6596997"/>
                </a:cubicBezTo>
                <a:cubicBezTo>
                  <a:pt x="5791201" y="6596997"/>
                  <a:pt x="5791201" y="6596997"/>
                  <a:pt x="5791201" y="6599230"/>
                </a:cubicBezTo>
                <a:cubicBezTo>
                  <a:pt x="5791201" y="6600506"/>
                  <a:pt x="5791518" y="6600825"/>
                  <a:pt x="5792788" y="6600825"/>
                </a:cubicBezTo>
                <a:cubicBezTo>
                  <a:pt x="5792788" y="6600825"/>
                  <a:pt x="5792788" y="6600825"/>
                  <a:pt x="5793741" y="6600825"/>
                </a:cubicBezTo>
                <a:cubicBezTo>
                  <a:pt x="5796916" y="6600825"/>
                  <a:pt x="5802949" y="6600506"/>
                  <a:pt x="5808030" y="6600506"/>
                </a:cubicBezTo>
                <a:cubicBezTo>
                  <a:pt x="5812792" y="6600506"/>
                  <a:pt x="5818824" y="6600825"/>
                  <a:pt x="5822000" y="6600825"/>
                </a:cubicBezTo>
                <a:cubicBezTo>
                  <a:pt x="5822000" y="6600825"/>
                  <a:pt x="5822000" y="6600825"/>
                  <a:pt x="5822952" y="6600825"/>
                </a:cubicBezTo>
                <a:cubicBezTo>
                  <a:pt x="5823904" y="6600825"/>
                  <a:pt x="5824539" y="6600506"/>
                  <a:pt x="5824539" y="6599230"/>
                </a:cubicBezTo>
                <a:cubicBezTo>
                  <a:pt x="5824539" y="6599230"/>
                  <a:pt x="5824539" y="6599230"/>
                  <a:pt x="5824539" y="6596997"/>
                </a:cubicBezTo>
                <a:cubicBezTo>
                  <a:pt x="5824539" y="6595083"/>
                  <a:pt x="5824223" y="6595083"/>
                  <a:pt x="5820412" y="6593807"/>
                </a:cubicBezTo>
                <a:cubicBezTo>
                  <a:pt x="5816603" y="6592531"/>
                  <a:pt x="5815967" y="6591893"/>
                  <a:pt x="5815650" y="6589022"/>
                </a:cubicBezTo>
                <a:cubicBezTo>
                  <a:pt x="5815332" y="6585831"/>
                  <a:pt x="5815332" y="6578813"/>
                  <a:pt x="5815332" y="6571156"/>
                </a:cubicBezTo>
                <a:cubicBezTo>
                  <a:pt x="5815332" y="6571156"/>
                  <a:pt x="5815332" y="6571156"/>
                  <a:pt x="5815332" y="6564457"/>
                </a:cubicBezTo>
                <a:cubicBezTo>
                  <a:pt x="5815332" y="6557120"/>
                  <a:pt x="5815332" y="6544359"/>
                  <a:pt x="5815650" y="6542126"/>
                </a:cubicBezTo>
                <a:cubicBezTo>
                  <a:pt x="5815650" y="6537021"/>
                  <a:pt x="5815650" y="6537021"/>
                  <a:pt x="5815650" y="6536702"/>
                </a:cubicBezTo>
                <a:cubicBezTo>
                  <a:pt x="5815650" y="6535107"/>
                  <a:pt x="5815332" y="6534150"/>
                  <a:pt x="5814062" y="6534150"/>
                </a:cubicBezTo>
                <a:close/>
                <a:moveTo>
                  <a:pt x="5756009" y="6534150"/>
                </a:moveTo>
                <a:cubicBezTo>
                  <a:pt x="5737066" y="6534150"/>
                  <a:pt x="5722939" y="6549781"/>
                  <a:pt x="5722939" y="6570196"/>
                </a:cubicBezTo>
                <a:cubicBezTo>
                  <a:pt x="5722939" y="6589335"/>
                  <a:pt x="5736103" y="6602413"/>
                  <a:pt x="5755367" y="6602413"/>
                </a:cubicBezTo>
                <a:cubicBezTo>
                  <a:pt x="5760825" y="6602413"/>
                  <a:pt x="5767247" y="6601137"/>
                  <a:pt x="5772063" y="6599223"/>
                </a:cubicBezTo>
                <a:cubicBezTo>
                  <a:pt x="5775594" y="6597947"/>
                  <a:pt x="5777200" y="6596990"/>
                  <a:pt x="5777521" y="6596353"/>
                </a:cubicBezTo>
                <a:cubicBezTo>
                  <a:pt x="5777843" y="6595396"/>
                  <a:pt x="5778805" y="6586464"/>
                  <a:pt x="5778805" y="6584550"/>
                </a:cubicBezTo>
                <a:cubicBezTo>
                  <a:pt x="5778805" y="6583912"/>
                  <a:pt x="5778484" y="6583274"/>
                  <a:pt x="5778163" y="6583274"/>
                </a:cubicBezTo>
                <a:cubicBezTo>
                  <a:pt x="5777843" y="6583274"/>
                  <a:pt x="5777843" y="6583593"/>
                  <a:pt x="5777521" y="6583593"/>
                </a:cubicBezTo>
                <a:cubicBezTo>
                  <a:pt x="5773347" y="6587421"/>
                  <a:pt x="5763715" y="6590611"/>
                  <a:pt x="5757293" y="6590611"/>
                </a:cubicBezTo>
                <a:cubicBezTo>
                  <a:pt x="5746056" y="6590611"/>
                  <a:pt x="5737708" y="6581041"/>
                  <a:pt x="5737708" y="6568282"/>
                </a:cubicBezTo>
                <a:cubicBezTo>
                  <a:pt x="5737708" y="6563816"/>
                  <a:pt x="5738029" y="6563497"/>
                  <a:pt x="5743166" y="6563497"/>
                </a:cubicBezTo>
                <a:lnTo>
                  <a:pt x="5773668" y="6563497"/>
                </a:lnTo>
                <a:cubicBezTo>
                  <a:pt x="5778484" y="6563497"/>
                  <a:pt x="5780090" y="6562540"/>
                  <a:pt x="5780090" y="6558712"/>
                </a:cubicBezTo>
                <a:cubicBezTo>
                  <a:pt x="5780090" y="6543082"/>
                  <a:pt x="5771420" y="6534150"/>
                  <a:pt x="5756009" y="6534150"/>
                </a:cubicBezTo>
                <a:close/>
                <a:moveTo>
                  <a:pt x="5649181" y="6534150"/>
                </a:moveTo>
                <a:cubicBezTo>
                  <a:pt x="5648860" y="6534150"/>
                  <a:pt x="5648540" y="6534150"/>
                  <a:pt x="5648219" y="6534469"/>
                </a:cubicBezTo>
                <a:cubicBezTo>
                  <a:pt x="5648219" y="6534469"/>
                  <a:pt x="5648219" y="6534469"/>
                  <a:pt x="5647258" y="6534469"/>
                </a:cubicBezTo>
                <a:cubicBezTo>
                  <a:pt x="5647258" y="6534469"/>
                  <a:pt x="5647258" y="6534469"/>
                  <a:pt x="5628345" y="6536383"/>
                </a:cubicBezTo>
                <a:cubicBezTo>
                  <a:pt x="5626742" y="6536702"/>
                  <a:pt x="5626101" y="6537021"/>
                  <a:pt x="5626101" y="6538617"/>
                </a:cubicBezTo>
                <a:cubicBezTo>
                  <a:pt x="5626101" y="6538617"/>
                  <a:pt x="5626101" y="6538617"/>
                  <a:pt x="5626101" y="6540850"/>
                </a:cubicBezTo>
                <a:cubicBezTo>
                  <a:pt x="5626101" y="6542126"/>
                  <a:pt x="5627062" y="6542764"/>
                  <a:pt x="5629947" y="6543083"/>
                </a:cubicBezTo>
                <a:cubicBezTo>
                  <a:pt x="5635398" y="6543402"/>
                  <a:pt x="5635398" y="6544359"/>
                  <a:pt x="5635398" y="6560310"/>
                </a:cubicBezTo>
                <a:lnTo>
                  <a:pt x="5635398" y="6571156"/>
                </a:lnTo>
                <a:cubicBezTo>
                  <a:pt x="5635398" y="6579451"/>
                  <a:pt x="5635398" y="6585512"/>
                  <a:pt x="5635398" y="6589022"/>
                </a:cubicBezTo>
                <a:cubicBezTo>
                  <a:pt x="5635076" y="6591893"/>
                  <a:pt x="5634435" y="6592531"/>
                  <a:pt x="5630269" y="6593807"/>
                </a:cubicBezTo>
                <a:cubicBezTo>
                  <a:pt x="5626101" y="6595083"/>
                  <a:pt x="5626101" y="6595083"/>
                  <a:pt x="5626101" y="6596997"/>
                </a:cubicBezTo>
                <a:cubicBezTo>
                  <a:pt x="5626101" y="6596997"/>
                  <a:pt x="5626101" y="6596997"/>
                  <a:pt x="5626101" y="6599230"/>
                </a:cubicBezTo>
                <a:cubicBezTo>
                  <a:pt x="5626101" y="6600506"/>
                  <a:pt x="5626422" y="6600825"/>
                  <a:pt x="5627704" y="6600825"/>
                </a:cubicBezTo>
                <a:cubicBezTo>
                  <a:pt x="5627704" y="6600825"/>
                  <a:pt x="5627704" y="6600825"/>
                  <a:pt x="5628665" y="6600825"/>
                </a:cubicBezTo>
                <a:cubicBezTo>
                  <a:pt x="5631871" y="6600825"/>
                  <a:pt x="5638282" y="6600506"/>
                  <a:pt x="5643090" y="6600506"/>
                </a:cubicBezTo>
                <a:cubicBezTo>
                  <a:pt x="5647899" y="6600506"/>
                  <a:pt x="5653669" y="6600825"/>
                  <a:pt x="5657195" y="6600825"/>
                </a:cubicBezTo>
                <a:cubicBezTo>
                  <a:pt x="5657195" y="6600825"/>
                  <a:pt x="5657195" y="6600825"/>
                  <a:pt x="5658157" y="6600825"/>
                </a:cubicBezTo>
                <a:cubicBezTo>
                  <a:pt x="5659118" y="6600825"/>
                  <a:pt x="5659439" y="6600506"/>
                  <a:pt x="5659439" y="6599230"/>
                </a:cubicBezTo>
                <a:cubicBezTo>
                  <a:pt x="5659439" y="6599230"/>
                  <a:pt x="5659439" y="6599230"/>
                  <a:pt x="5659439" y="6596997"/>
                </a:cubicBezTo>
                <a:cubicBezTo>
                  <a:pt x="5659439" y="6595083"/>
                  <a:pt x="5659439" y="6595083"/>
                  <a:pt x="5655592" y="6593807"/>
                </a:cubicBezTo>
                <a:cubicBezTo>
                  <a:pt x="5651746" y="6592531"/>
                  <a:pt x="5650784" y="6591893"/>
                  <a:pt x="5650784" y="6589022"/>
                </a:cubicBezTo>
                <a:cubicBezTo>
                  <a:pt x="5650463" y="6585831"/>
                  <a:pt x="5650463" y="6578813"/>
                  <a:pt x="5650463" y="6571156"/>
                </a:cubicBezTo>
                <a:cubicBezTo>
                  <a:pt x="5650463" y="6571156"/>
                  <a:pt x="5650463" y="6571156"/>
                  <a:pt x="5650463" y="6564457"/>
                </a:cubicBezTo>
                <a:cubicBezTo>
                  <a:pt x="5650463" y="6557120"/>
                  <a:pt x="5650463" y="6544359"/>
                  <a:pt x="5650784" y="6542126"/>
                </a:cubicBezTo>
                <a:cubicBezTo>
                  <a:pt x="5650784" y="6537021"/>
                  <a:pt x="5650784" y="6537021"/>
                  <a:pt x="5650784" y="6536702"/>
                </a:cubicBezTo>
                <a:cubicBezTo>
                  <a:pt x="5650784" y="6535107"/>
                  <a:pt x="5650144" y="6534150"/>
                  <a:pt x="5649181" y="6534150"/>
                </a:cubicBezTo>
                <a:close/>
                <a:moveTo>
                  <a:pt x="5595939" y="6534150"/>
                </a:moveTo>
                <a:cubicBezTo>
                  <a:pt x="5580063" y="6534150"/>
                  <a:pt x="5570538" y="6542125"/>
                  <a:pt x="5570538" y="6554884"/>
                </a:cubicBezTo>
                <a:cubicBezTo>
                  <a:pt x="5570538" y="6564773"/>
                  <a:pt x="5574666" y="6569239"/>
                  <a:pt x="5591493" y="6576894"/>
                </a:cubicBezTo>
                <a:cubicBezTo>
                  <a:pt x="5598480" y="6580403"/>
                  <a:pt x="5600701" y="6582317"/>
                  <a:pt x="5600701" y="6586464"/>
                </a:cubicBezTo>
                <a:cubicBezTo>
                  <a:pt x="5600701" y="6591568"/>
                  <a:pt x="5595939" y="6595077"/>
                  <a:pt x="5589272" y="6595077"/>
                </a:cubicBezTo>
                <a:cubicBezTo>
                  <a:pt x="5583238" y="6595077"/>
                  <a:pt x="5577841" y="6591887"/>
                  <a:pt x="5576571" y="6587102"/>
                </a:cubicBezTo>
                <a:cubicBezTo>
                  <a:pt x="5575936" y="6583593"/>
                  <a:pt x="5575618" y="6583593"/>
                  <a:pt x="5574348" y="6583593"/>
                </a:cubicBezTo>
                <a:cubicBezTo>
                  <a:pt x="5574348" y="6583593"/>
                  <a:pt x="5574348" y="6583593"/>
                  <a:pt x="5572126" y="6583593"/>
                </a:cubicBezTo>
                <a:cubicBezTo>
                  <a:pt x="5570538" y="6583593"/>
                  <a:pt x="5569903" y="6584550"/>
                  <a:pt x="5569903" y="6586145"/>
                </a:cubicBezTo>
                <a:cubicBezTo>
                  <a:pt x="5569903" y="6586145"/>
                  <a:pt x="5569903" y="6586145"/>
                  <a:pt x="5568951" y="6595077"/>
                </a:cubicBezTo>
                <a:cubicBezTo>
                  <a:pt x="5568951" y="6597309"/>
                  <a:pt x="5569268" y="6597947"/>
                  <a:pt x="5571173" y="6598904"/>
                </a:cubicBezTo>
                <a:cubicBezTo>
                  <a:pt x="5575302" y="6601137"/>
                  <a:pt x="5581651" y="6602413"/>
                  <a:pt x="5588001" y="6602413"/>
                </a:cubicBezTo>
                <a:cubicBezTo>
                  <a:pt x="5604194" y="6602413"/>
                  <a:pt x="5614989" y="6594120"/>
                  <a:pt x="5614989" y="6582317"/>
                </a:cubicBezTo>
                <a:cubicBezTo>
                  <a:pt x="5614989" y="6574980"/>
                  <a:pt x="5609909" y="6568601"/>
                  <a:pt x="5601654" y="6564773"/>
                </a:cubicBezTo>
                <a:cubicBezTo>
                  <a:pt x="5593081" y="6560626"/>
                  <a:pt x="5593081" y="6560626"/>
                  <a:pt x="5589906" y="6559031"/>
                </a:cubicBezTo>
                <a:cubicBezTo>
                  <a:pt x="5584826" y="6556160"/>
                  <a:pt x="5583238" y="6553608"/>
                  <a:pt x="5583238" y="6550100"/>
                </a:cubicBezTo>
                <a:cubicBezTo>
                  <a:pt x="5583238" y="6544996"/>
                  <a:pt x="5587366" y="6541487"/>
                  <a:pt x="5593399" y="6541487"/>
                </a:cubicBezTo>
                <a:cubicBezTo>
                  <a:pt x="5599114" y="6541487"/>
                  <a:pt x="5603242" y="6543401"/>
                  <a:pt x="5604511" y="6546910"/>
                </a:cubicBezTo>
                <a:cubicBezTo>
                  <a:pt x="5605781" y="6550419"/>
                  <a:pt x="5605781" y="6550419"/>
                  <a:pt x="5607369" y="6550419"/>
                </a:cubicBezTo>
                <a:cubicBezTo>
                  <a:pt x="5607369" y="6550419"/>
                  <a:pt x="5607369" y="6550419"/>
                  <a:pt x="5609274" y="6550419"/>
                </a:cubicBezTo>
                <a:cubicBezTo>
                  <a:pt x="5610861" y="6550419"/>
                  <a:pt x="5610861" y="6550100"/>
                  <a:pt x="5611179" y="6547867"/>
                </a:cubicBezTo>
                <a:lnTo>
                  <a:pt x="5612131" y="6539892"/>
                </a:lnTo>
                <a:cubicBezTo>
                  <a:pt x="5612131" y="6539892"/>
                  <a:pt x="5612131" y="6539892"/>
                  <a:pt x="5612131" y="6539573"/>
                </a:cubicBezTo>
                <a:cubicBezTo>
                  <a:pt x="5612131" y="6537978"/>
                  <a:pt x="5611496" y="6537340"/>
                  <a:pt x="5609274" y="6536383"/>
                </a:cubicBezTo>
                <a:cubicBezTo>
                  <a:pt x="5606416" y="6535107"/>
                  <a:pt x="5601019" y="6534150"/>
                  <a:pt x="5595939" y="6534150"/>
                </a:cubicBezTo>
                <a:close/>
                <a:moveTo>
                  <a:pt x="5528527" y="6534150"/>
                </a:moveTo>
                <a:cubicBezTo>
                  <a:pt x="5528215" y="6534150"/>
                  <a:pt x="5527903" y="6534150"/>
                  <a:pt x="5527279" y="6534469"/>
                </a:cubicBezTo>
                <a:cubicBezTo>
                  <a:pt x="5527279" y="6534469"/>
                  <a:pt x="5527279" y="6534469"/>
                  <a:pt x="5526344" y="6534469"/>
                </a:cubicBezTo>
                <a:cubicBezTo>
                  <a:pt x="5526344" y="6534469"/>
                  <a:pt x="5526344" y="6534469"/>
                  <a:pt x="5507945" y="6537340"/>
                </a:cubicBezTo>
                <a:cubicBezTo>
                  <a:pt x="5506074" y="6537659"/>
                  <a:pt x="5505452" y="6537978"/>
                  <a:pt x="5505452" y="6540212"/>
                </a:cubicBezTo>
                <a:lnTo>
                  <a:pt x="5505452" y="6542445"/>
                </a:lnTo>
                <a:cubicBezTo>
                  <a:pt x="5505452" y="6543721"/>
                  <a:pt x="5506074" y="6544040"/>
                  <a:pt x="5508882" y="6544359"/>
                </a:cubicBezTo>
                <a:cubicBezTo>
                  <a:pt x="5512623" y="6544359"/>
                  <a:pt x="5514494" y="6545635"/>
                  <a:pt x="5515742" y="6548825"/>
                </a:cubicBezTo>
                <a:cubicBezTo>
                  <a:pt x="5516989" y="6552334"/>
                  <a:pt x="5517924" y="6559991"/>
                  <a:pt x="5517924" y="6566690"/>
                </a:cubicBezTo>
                <a:cubicBezTo>
                  <a:pt x="5517924" y="6566690"/>
                  <a:pt x="5517924" y="6566690"/>
                  <a:pt x="5517924" y="6571156"/>
                </a:cubicBezTo>
                <a:cubicBezTo>
                  <a:pt x="5517924" y="6579770"/>
                  <a:pt x="5517612" y="6585831"/>
                  <a:pt x="5517612" y="6589022"/>
                </a:cubicBezTo>
                <a:cubicBezTo>
                  <a:pt x="5517300" y="6591893"/>
                  <a:pt x="5516677" y="6592531"/>
                  <a:pt x="5512935" y="6593807"/>
                </a:cubicBezTo>
                <a:cubicBezTo>
                  <a:pt x="5508882" y="6595083"/>
                  <a:pt x="5508882" y="6595083"/>
                  <a:pt x="5508882" y="6596997"/>
                </a:cubicBezTo>
                <a:cubicBezTo>
                  <a:pt x="5508882" y="6596997"/>
                  <a:pt x="5508882" y="6596997"/>
                  <a:pt x="5508882" y="6599230"/>
                </a:cubicBezTo>
                <a:cubicBezTo>
                  <a:pt x="5508882" y="6600506"/>
                  <a:pt x="5509505" y="6600825"/>
                  <a:pt x="5510440" y="6600825"/>
                </a:cubicBezTo>
                <a:cubicBezTo>
                  <a:pt x="5510440" y="6600825"/>
                  <a:pt x="5510440" y="6600825"/>
                  <a:pt x="5511377" y="6600825"/>
                </a:cubicBezTo>
                <a:cubicBezTo>
                  <a:pt x="5514182" y="6600825"/>
                  <a:pt x="5520419" y="6600506"/>
                  <a:pt x="5524473" y="6600506"/>
                </a:cubicBezTo>
                <a:cubicBezTo>
                  <a:pt x="5529462" y="6600506"/>
                  <a:pt x="5539752" y="6600825"/>
                  <a:pt x="5543494" y="6600825"/>
                </a:cubicBezTo>
                <a:cubicBezTo>
                  <a:pt x="5543494" y="6600825"/>
                  <a:pt x="5543494" y="6600825"/>
                  <a:pt x="5543807" y="6600825"/>
                </a:cubicBezTo>
                <a:cubicBezTo>
                  <a:pt x="5545054" y="6600825"/>
                  <a:pt x="5545677" y="6600187"/>
                  <a:pt x="5545677" y="6598911"/>
                </a:cubicBezTo>
                <a:cubicBezTo>
                  <a:pt x="5545677" y="6598911"/>
                  <a:pt x="5545677" y="6598911"/>
                  <a:pt x="5545677" y="6596997"/>
                </a:cubicBezTo>
                <a:cubicBezTo>
                  <a:pt x="5545677" y="6595083"/>
                  <a:pt x="5545365" y="6595083"/>
                  <a:pt x="5541623" y="6594126"/>
                </a:cubicBezTo>
                <a:cubicBezTo>
                  <a:pt x="5536010" y="6592850"/>
                  <a:pt x="5536010" y="6592850"/>
                  <a:pt x="5535075" y="6592212"/>
                </a:cubicBezTo>
                <a:cubicBezTo>
                  <a:pt x="5533204" y="6591255"/>
                  <a:pt x="5532892" y="6590298"/>
                  <a:pt x="5532892" y="6585831"/>
                </a:cubicBezTo>
                <a:cubicBezTo>
                  <a:pt x="5532892" y="6585831"/>
                  <a:pt x="5532892" y="6585831"/>
                  <a:pt x="5532580" y="6577218"/>
                </a:cubicBezTo>
                <a:cubicBezTo>
                  <a:pt x="5532580" y="6577218"/>
                  <a:pt x="5532580" y="6577218"/>
                  <a:pt x="5532580" y="6571475"/>
                </a:cubicBezTo>
                <a:cubicBezTo>
                  <a:pt x="5532580" y="6558396"/>
                  <a:pt x="5533204" y="6555844"/>
                  <a:pt x="5536010" y="6552653"/>
                </a:cubicBezTo>
                <a:cubicBezTo>
                  <a:pt x="5538505" y="6550420"/>
                  <a:pt x="5541935" y="6549144"/>
                  <a:pt x="5546613" y="6549144"/>
                </a:cubicBezTo>
                <a:cubicBezTo>
                  <a:pt x="5549732" y="6549144"/>
                  <a:pt x="5552538" y="6549144"/>
                  <a:pt x="5554097" y="6549782"/>
                </a:cubicBezTo>
                <a:cubicBezTo>
                  <a:pt x="5554720" y="6549782"/>
                  <a:pt x="5555032" y="6550101"/>
                  <a:pt x="5555344" y="6550101"/>
                </a:cubicBezTo>
                <a:cubicBezTo>
                  <a:pt x="5556280" y="6550101"/>
                  <a:pt x="5556903" y="6549144"/>
                  <a:pt x="5557215" y="6546911"/>
                </a:cubicBezTo>
                <a:cubicBezTo>
                  <a:pt x="5557215" y="6546911"/>
                  <a:pt x="5557215" y="6546911"/>
                  <a:pt x="5557527" y="6537340"/>
                </a:cubicBezTo>
                <a:cubicBezTo>
                  <a:pt x="5557839" y="6535107"/>
                  <a:pt x="5556280" y="6534150"/>
                  <a:pt x="5553162" y="6534150"/>
                </a:cubicBezTo>
                <a:cubicBezTo>
                  <a:pt x="5550667" y="6534150"/>
                  <a:pt x="5548796" y="6534469"/>
                  <a:pt x="5546925" y="6535107"/>
                </a:cubicBezTo>
                <a:cubicBezTo>
                  <a:pt x="5543183" y="6536064"/>
                  <a:pt x="5541935" y="6537021"/>
                  <a:pt x="5538505" y="6541169"/>
                </a:cubicBezTo>
                <a:cubicBezTo>
                  <a:pt x="5535387" y="6544678"/>
                  <a:pt x="5535387" y="6544678"/>
                  <a:pt x="5533517" y="6546911"/>
                </a:cubicBezTo>
                <a:cubicBezTo>
                  <a:pt x="5532580" y="6548187"/>
                  <a:pt x="5531333" y="6549144"/>
                  <a:pt x="5531022" y="6549144"/>
                </a:cubicBezTo>
                <a:cubicBezTo>
                  <a:pt x="5530087" y="6549144"/>
                  <a:pt x="5529774" y="6548187"/>
                  <a:pt x="5529774" y="6542445"/>
                </a:cubicBezTo>
                <a:cubicBezTo>
                  <a:pt x="5529774" y="6542445"/>
                  <a:pt x="5529774" y="6542445"/>
                  <a:pt x="5530087" y="6536383"/>
                </a:cubicBezTo>
                <a:cubicBezTo>
                  <a:pt x="5530087" y="6535107"/>
                  <a:pt x="5529462" y="6534150"/>
                  <a:pt x="5528527" y="6534150"/>
                </a:cubicBezTo>
                <a:close/>
                <a:moveTo>
                  <a:pt x="5470797" y="6534150"/>
                </a:moveTo>
                <a:cubicBezTo>
                  <a:pt x="5452275" y="6534150"/>
                  <a:pt x="5438776" y="6549781"/>
                  <a:pt x="5438776" y="6570196"/>
                </a:cubicBezTo>
                <a:cubicBezTo>
                  <a:pt x="5438776" y="6589335"/>
                  <a:pt x="5451333" y="6602413"/>
                  <a:pt x="5470168" y="6602413"/>
                </a:cubicBezTo>
                <a:cubicBezTo>
                  <a:pt x="5475504" y="6602413"/>
                  <a:pt x="5481783" y="6601137"/>
                  <a:pt x="5486177" y="6599223"/>
                </a:cubicBezTo>
                <a:cubicBezTo>
                  <a:pt x="5489944" y="6597947"/>
                  <a:pt x="5491200" y="6596990"/>
                  <a:pt x="5491514" y="6596353"/>
                </a:cubicBezTo>
                <a:cubicBezTo>
                  <a:pt x="5491828" y="6595396"/>
                  <a:pt x="5493084" y="6586464"/>
                  <a:pt x="5493084" y="6584550"/>
                </a:cubicBezTo>
                <a:cubicBezTo>
                  <a:pt x="5493084" y="6583912"/>
                  <a:pt x="5492770" y="6583274"/>
                  <a:pt x="5492143" y="6583274"/>
                </a:cubicBezTo>
                <a:cubicBezTo>
                  <a:pt x="5492143" y="6583274"/>
                  <a:pt x="5492143" y="6583593"/>
                  <a:pt x="5491828" y="6583593"/>
                </a:cubicBezTo>
                <a:cubicBezTo>
                  <a:pt x="5487433" y="6587421"/>
                  <a:pt x="5478330" y="6590611"/>
                  <a:pt x="5472051" y="6590611"/>
                </a:cubicBezTo>
                <a:cubicBezTo>
                  <a:pt x="5460750" y="6590611"/>
                  <a:pt x="5452902" y="6581041"/>
                  <a:pt x="5452902" y="6568282"/>
                </a:cubicBezTo>
                <a:cubicBezTo>
                  <a:pt x="5452902" y="6563816"/>
                  <a:pt x="5453216" y="6563497"/>
                  <a:pt x="5457925" y="6563497"/>
                </a:cubicBezTo>
                <a:lnTo>
                  <a:pt x="5488062" y="6563497"/>
                </a:lnTo>
                <a:cubicBezTo>
                  <a:pt x="5492770" y="6563497"/>
                  <a:pt x="5494339" y="6562540"/>
                  <a:pt x="5494339" y="6558712"/>
                </a:cubicBezTo>
                <a:cubicBezTo>
                  <a:pt x="5494339" y="6543082"/>
                  <a:pt x="5485864" y="6534150"/>
                  <a:pt x="5470797" y="6534150"/>
                </a:cubicBezTo>
                <a:close/>
                <a:moveTo>
                  <a:pt x="5371137" y="6534150"/>
                </a:moveTo>
                <a:cubicBezTo>
                  <a:pt x="5369558" y="6534150"/>
                  <a:pt x="5368926" y="6534797"/>
                  <a:pt x="5368926" y="6536091"/>
                </a:cubicBezTo>
                <a:cubicBezTo>
                  <a:pt x="5368926" y="6536091"/>
                  <a:pt x="5368926" y="6536091"/>
                  <a:pt x="5368926" y="6538356"/>
                </a:cubicBezTo>
                <a:cubicBezTo>
                  <a:pt x="5368926" y="6539650"/>
                  <a:pt x="5369242" y="6540297"/>
                  <a:pt x="5370190" y="6540621"/>
                </a:cubicBezTo>
                <a:cubicBezTo>
                  <a:pt x="5373033" y="6541591"/>
                  <a:pt x="5373349" y="6541915"/>
                  <a:pt x="5374297" y="6544179"/>
                </a:cubicBezTo>
                <a:cubicBezTo>
                  <a:pt x="5376509" y="6549356"/>
                  <a:pt x="5378721" y="6556150"/>
                  <a:pt x="5385040" y="6573620"/>
                </a:cubicBezTo>
                <a:cubicBezTo>
                  <a:pt x="5391043" y="6590119"/>
                  <a:pt x="5391991" y="6593355"/>
                  <a:pt x="5393887" y="6597884"/>
                </a:cubicBezTo>
                <a:cubicBezTo>
                  <a:pt x="5395151" y="6602413"/>
                  <a:pt x="5395151" y="6602413"/>
                  <a:pt x="5396414" y="6602413"/>
                </a:cubicBezTo>
                <a:cubicBezTo>
                  <a:pt x="5397046" y="6602413"/>
                  <a:pt x="5397362" y="6602413"/>
                  <a:pt x="5397994" y="6602413"/>
                </a:cubicBezTo>
                <a:cubicBezTo>
                  <a:pt x="5402418" y="6601443"/>
                  <a:pt x="5403051" y="6601443"/>
                  <a:pt x="5403998" y="6601443"/>
                </a:cubicBezTo>
                <a:cubicBezTo>
                  <a:pt x="5405893" y="6601119"/>
                  <a:pt x="5406525" y="6600796"/>
                  <a:pt x="5406841" y="6600149"/>
                </a:cubicBezTo>
                <a:cubicBezTo>
                  <a:pt x="5407473" y="6599178"/>
                  <a:pt x="5407473" y="6599178"/>
                  <a:pt x="5408421" y="6595943"/>
                </a:cubicBezTo>
                <a:cubicBezTo>
                  <a:pt x="5409369" y="6593355"/>
                  <a:pt x="5410318" y="6590766"/>
                  <a:pt x="5414424" y="6580414"/>
                </a:cubicBezTo>
                <a:cubicBezTo>
                  <a:pt x="5425483" y="6552591"/>
                  <a:pt x="5425483" y="6552591"/>
                  <a:pt x="5427063" y="6548709"/>
                </a:cubicBezTo>
                <a:cubicBezTo>
                  <a:pt x="5428958" y="6543209"/>
                  <a:pt x="5429906" y="6541915"/>
                  <a:pt x="5431486" y="6540944"/>
                </a:cubicBezTo>
                <a:cubicBezTo>
                  <a:pt x="5434014" y="6540297"/>
                  <a:pt x="5434014" y="6540297"/>
                  <a:pt x="5434014" y="6538356"/>
                </a:cubicBezTo>
                <a:lnTo>
                  <a:pt x="5434014" y="6536091"/>
                </a:lnTo>
                <a:cubicBezTo>
                  <a:pt x="5434014" y="6534797"/>
                  <a:pt x="5433698" y="6534150"/>
                  <a:pt x="5432750" y="6534150"/>
                </a:cubicBezTo>
                <a:cubicBezTo>
                  <a:pt x="5432750" y="6534150"/>
                  <a:pt x="5432750" y="6534150"/>
                  <a:pt x="5431486" y="6534150"/>
                </a:cubicBezTo>
                <a:cubicBezTo>
                  <a:pt x="5428643" y="6534474"/>
                  <a:pt x="5425799" y="6534797"/>
                  <a:pt x="5423271" y="6534797"/>
                </a:cubicBezTo>
                <a:cubicBezTo>
                  <a:pt x="5420743" y="6534797"/>
                  <a:pt x="5415372" y="6534474"/>
                  <a:pt x="5413792" y="6534474"/>
                </a:cubicBezTo>
                <a:cubicBezTo>
                  <a:pt x="5413160" y="6534150"/>
                  <a:pt x="5412844" y="6534150"/>
                  <a:pt x="5412528" y="6534150"/>
                </a:cubicBezTo>
                <a:cubicBezTo>
                  <a:pt x="5411581" y="6534150"/>
                  <a:pt x="5410949" y="6534797"/>
                  <a:pt x="5410949" y="6536091"/>
                </a:cubicBezTo>
                <a:cubicBezTo>
                  <a:pt x="5410949" y="6536091"/>
                  <a:pt x="5410949" y="6536091"/>
                  <a:pt x="5410949" y="6538356"/>
                </a:cubicBezTo>
                <a:cubicBezTo>
                  <a:pt x="5410949" y="6539650"/>
                  <a:pt x="5411265" y="6539974"/>
                  <a:pt x="5412844" y="6540621"/>
                </a:cubicBezTo>
                <a:cubicBezTo>
                  <a:pt x="5416004" y="6541268"/>
                  <a:pt x="5418216" y="6542562"/>
                  <a:pt x="5418216" y="6544179"/>
                </a:cubicBezTo>
                <a:cubicBezTo>
                  <a:pt x="5418216" y="6545797"/>
                  <a:pt x="5417268" y="6549356"/>
                  <a:pt x="5413160" y="6561003"/>
                </a:cubicBezTo>
                <a:cubicBezTo>
                  <a:pt x="5413160" y="6561003"/>
                  <a:pt x="5413160" y="6561003"/>
                  <a:pt x="5409369" y="6571679"/>
                </a:cubicBezTo>
                <a:cubicBezTo>
                  <a:pt x="5408738" y="6574267"/>
                  <a:pt x="5407789" y="6576855"/>
                  <a:pt x="5407158" y="6579120"/>
                </a:cubicBezTo>
                <a:cubicBezTo>
                  <a:pt x="5407158" y="6579120"/>
                  <a:pt x="5407158" y="6579120"/>
                  <a:pt x="5405893" y="6582678"/>
                </a:cubicBezTo>
                <a:cubicBezTo>
                  <a:pt x="5405893" y="6582678"/>
                  <a:pt x="5405893" y="6582678"/>
                  <a:pt x="5405261" y="6584620"/>
                </a:cubicBezTo>
                <a:cubicBezTo>
                  <a:pt x="5405261" y="6585267"/>
                  <a:pt x="5404945" y="6586237"/>
                  <a:pt x="5404945" y="6586237"/>
                </a:cubicBezTo>
                <a:cubicBezTo>
                  <a:pt x="5404629" y="6586237"/>
                  <a:pt x="5401786" y="6577502"/>
                  <a:pt x="5397994" y="6564238"/>
                </a:cubicBezTo>
                <a:cubicBezTo>
                  <a:pt x="5397994" y="6564238"/>
                  <a:pt x="5397994" y="6564238"/>
                  <a:pt x="5394519" y="6553562"/>
                </a:cubicBezTo>
                <a:cubicBezTo>
                  <a:pt x="5394203" y="6551620"/>
                  <a:pt x="5393571" y="6549679"/>
                  <a:pt x="5392939" y="6547738"/>
                </a:cubicBezTo>
                <a:cubicBezTo>
                  <a:pt x="5392307" y="6546444"/>
                  <a:pt x="5392307" y="6545473"/>
                  <a:pt x="5392307" y="6544826"/>
                </a:cubicBezTo>
                <a:cubicBezTo>
                  <a:pt x="5392307" y="6543209"/>
                  <a:pt x="5393887" y="6542238"/>
                  <a:pt x="5397362" y="6541268"/>
                </a:cubicBezTo>
                <a:cubicBezTo>
                  <a:pt x="5400838" y="6540297"/>
                  <a:pt x="5401154" y="6540297"/>
                  <a:pt x="5401154" y="6538356"/>
                </a:cubicBezTo>
                <a:cubicBezTo>
                  <a:pt x="5401154" y="6538356"/>
                  <a:pt x="5401154" y="6538356"/>
                  <a:pt x="5401154" y="6536091"/>
                </a:cubicBezTo>
                <a:cubicBezTo>
                  <a:pt x="5401154" y="6534797"/>
                  <a:pt x="5400522" y="6534150"/>
                  <a:pt x="5399258" y="6534150"/>
                </a:cubicBezTo>
                <a:cubicBezTo>
                  <a:pt x="5399258" y="6534150"/>
                  <a:pt x="5399258" y="6534150"/>
                  <a:pt x="5397678" y="6534150"/>
                </a:cubicBezTo>
                <a:cubicBezTo>
                  <a:pt x="5393887" y="6534474"/>
                  <a:pt x="5390095" y="6534797"/>
                  <a:pt x="5384093" y="6534797"/>
                </a:cubicBezTo>
                <a:cubicBezTo>
                  <a:pt x="5380933" y="6534797"/>
                  <a:pt x="5378721" y="6534797"/>
                  <a:pt x="5377457" y="6534474"/>
                </a:cubicBezTo>
                <a:cubicBezTo>
                  <a:pt x="5371453" y="6534150"/>
                  <a:pt x="5371453" y="6534150"/>
                  <a:pt x="5371137" y="6534150"/>
                </a:cubicBezTo>
                <a:close/>
                <a:moveTo>
                  <a:pt x="5353686" y="6534150"/>
                </a:moveTo>
                <a:cubicBezTo>
                  <a:pt x="5353369" y="6534150"/>
                  <a:pt x="5353051" y="6534150"/>
                  <a:pt x="5352735" y="6534469"/>
                </a:cubicBezTo>
                <a:cubicBezTo>
                  <a:pt x="5352735" y="6534469"/>
                  <a:pt x="5352735" y="6534469"/>
                  <a:pt x="5351464" y="6534469"/>
                </a:cubicBezTo>
                <a:cubicBezTo>
                  <a:pt x="5351464" y="6534469"/>
                  <a:pt x="5351464" y="6534469"/>
                  <a:pt x="5333048" y="6536383"/>
                </a:cubicBezTo>
                <a:cubicBezTo>
                  <a:pt x="5331143" y="6536702"/>
                  <a:pt x="5330826" y="6537021"/>
                  <a:pt x="5330826" y="6538617"/>
                </a:cubicBezTo>
                <a:cubicBezTo>
                  <a:pt x="5330826" y="6538617"/>
                  <a:pt x="5330826" y="6538617"/>
                  <a:pt x="5330826" y="6540850"/>
                </a:cubicBezTo>
                <a:cubicBezTo>
                  <a:pt x="5330826" y="6542126"/>
                  <a:pt x="5331461" y="6542764"/>
                  <a:pt x="5334318" y="6543083"/>
                </a:cubicBezTo>
                <a:cubicBezTo>
                  <a:pt x="5339716" y="6543402"/>
                  <a:pt x="5340033" y="6544359"/>
                  <a:pt x="5340033" y="6560310"/>
                </a:cubicBezTo>
                <a:lnTo>
                  <a:pt x="5340033" y="6571156"/>
                </a:lnTo>
                <a:cubicBezTo>
                  <a:pt x="5340033" y="6579451"/>
                  <a:pt x="5340033" y="6585512"/>
                  <a:pt x="5339716" y="6589022"/>
                </a:cubicBezTo>
                <a:cubicBezTo>
                  <a:pt x="5339398" y="6591893"/>
                  <a:pt x="5338763" y="6592531"/>
                  <a:pt x="5334954" y="6593807"/>
                </a:cubicBezTo>
                <a:cubicBezTo>
                  <a:pt x="5330826" y="6595083"/>
                  <a:pt x="5330826" y="6595083"/>
                  <a:pt x="5330826" y="6596997"/>
                </a:cubicBezTo>
                <a:cubicBezTo>
                  <a:pt x="5330826" y="6596997"/>
                  <a:pt x="5330826" y="6596997"/>
                  <a:pt x="5330826" y="6599230"/>
                </a:cubicBezTo>
                <a:cubicBezTo>
                  <a:pt x="5330826" y="6600506"/>
                  <a:pt x="5331143" y="6600825"/>
                  <a:pt x="5332096" y="6600825"/>
                </a:cubicBezTo>
                <a:cubicBezTo>
                  <a:pt x="5332096" y="6600825"/>
                  <a:pt x="5332096" y="6600825"/>
                  <a:pt x="5333048" y="6600825"/>
                </a:cubicBezTo>
                <a:cubicBezTo>
                  <a:pt x="5336541" y="6600825"/>
                  <a:pt x="5342574" y="6600506"/>
                  <a:pt x="5347654" y="6600506"/>
                </a:cubicBezTo>
                <a:cubicBezTo>
                  <a:pt x="5352416" y="6600506"/>
                  <a:pt x="5358449" y="6600825"/>
                  <a:pt x="5361624" y="6600825"/>
                </a:cubicBezTo>
                <a:cubicBezTo>
                  <a:pt x="5361624" y="6600825"/>
                  <a:pt x="5361624" y="6600825"/>
                  <a:pt x="5362576" y="6600825"/>
                </a:cubicBezTo>
                <a:cubicBezTo>
                  <a:pt x="5363529" y="6600825"/>
                  <a:pt x="5364164" y="6600506"/>
                  <a:pt x="5364164" y="6599230"/>
                </a:cubicBezTo>
                <a:cubicBezTo>
                  <a:pt x="5364164" y="6599230"/>
                  <a:pt x="5364164" y="6599230"/>
                  <a:pt x="5364164" y="6596997"/>
                </a:cubicBezTo>
                <a:cubicBezTo>
                  <a:pt x="5364164" y="6595083"/>
                  <a:pt x="5363846" y="6595083"/>
                  <a:pt x="5360036" y="6593807"/>
                </a:cubicBezTo>
                <a:cubicBezTo>
                  <a:pt x="5356226" y="6592531"/>
                  <a:pt x="5355591" y="6591893"/>
                  <a:pt x="5355274" y="6589022"/>
                </a:cubicBezTo>
                <a:cubicBezTo>
                  <a:pt x="5354956" y="6585831"/>
                  <a:pt x="5354956" y="6578813"/>
                  <a:pt x="5354956" y="6571156"/>
                </a:cubicBezTo>
                <a:cubicBezTo>
                  <a:pt x="5354956" y="6571156"/>
                  <a:pt x="5354956" y="6571156"/>
                  <a:pt x="5354956" y="6564457"/>
                </a:cubicBezTo>
                <a:cubicBezTo>
                  <a:pt x="5354956" y="6557120"/>
                  <a:pt x="5354956" y="6544359"/>
                  <a:pt x="5355274" y="6542126"/>
                </a:cubicBezTo>
                <a:cubicBezTo>
                  <a:pt x="5355274" y="6537021"/>
                  <a:pt x="5355274" y="6537021"/>
                  <a:pt x="5355274" y="6536702"/>
                </a:cubicBezTo>
                <a:cubicBezTo>
                  <a:pt x="5355274" y="6535107"/>
                  <a:pt x="5354956" y="6534150"/>
                  <a:pt x="5353686" y="6534150"/>
                </a:cubicBezTo>
                <a:close/>
                <a:moveTo>
                  <a:pt x="5264654" y="6534150"/>
                </a:moveTo>
                <a:cubicBezTo>
                  <a:pt x="5264334" y="6534150"/>
                  <a:pt x="5263694" y="6534469"/>
                  <a:pt x="5262413" y="6534469"/>
                </a:cubicBezTo>
                <a:cubicBezTo>
                  <a:pt x="5262413" y="6534469"/>
                  <a:pt x="5262413" y="6534469"/>
                  <a:pt x="5243846" y="6536702"/>
                </a:cubicBezTo>
                <a:cubicBezTo>
                  <a:pt x="5242246" y="6537021"/>
                  <a:pt x="5241926" y="6537340"/>
                  <a:pt x="5241926" y="6539574"/>
                </a:cubicBezTo>
                <a:lnTo>
                  <a:pt x="5241926" y="6542126"/>
                </a:lnTo>
                <a:cubicBezTo>
                  <a:pt x="5241926" y="6543402"/>
                  <a:pt x="5242567" y="6543402"/>
                  <a:pt x="5245767" y="6543721"/>
                </a:cubicBezTo>
                <a:cubicBezTo>
                  <a:pt x="5249609" y="6544040"/>
                  <a:pt x="5250889" y="6544997"/>
                  <a:pt x="5251849" y="6547230"/>
                </a:cubicBezTo>
                <a:cubicBezTo>
                  <a:pt x="5252490" y="6549463"/>
                  <a:pt x="5253130" y="6559991"/>
                  <a:pt x="5253130" y="6566371"/>
                </a:cubicBezTo>
                <a:cubicBezTo>
                  <a:pt x="5253130" y="6566371"/>
                  <a:pt x="5253130" y="6566371"/>
                  <a:pt x="5253130" y="6571156"/>
                </a:cubicBezTo>
                <a:cubicBezTo>
                  <a:pt x="5253130" y="6579132"/>
                  <a:pt x="5253130" y="6586150"/>
                  <a:pt x="5253130" y="6589022"/>
                </a:cubicBezTo>
                <a:cubicBezTo>
                  <a:pt x="5252810" y="6591893"/>
                  <a:pt x="5251849" y="6592531"/>
                  <a:pt x="5248008" y="6593807"/>
                </a:cubicBezTo>
                <a:cubicBezTo>
                  <a:pt x="5244167" y="6595083"/>
                  <a:pt x="5243846" y="6595083"/>
                  <a:pt x="5243846" y="6596997"/>
                </a:cubicBezTo>
                <a:cubicBezTo>
                  <a:pt x="5243846" y="6596997"/>
                  <a:pt x="5243846" y="6596997"/>
                  <a:pt x="5243846" y="6599230"/>
                </a:cubicBezTo>
                <a:cubicBezTo>
                  <a:pt x="5243846" y="6600506"/>
                  <a:pt x="5244487" y="6600825"/>
                  <a:pt x="5245447" y="6600825"/>
                </a:cubicBezTo>
                <a:cubicBezTo>
                  <a:pt x="5245447" y="6600825"/>
                  <a:pt x="5245447" y="6600825"/>
                  <a:pt x="5246407" y="6600825"/>
                </a:cubicBezTo>
                <a:cubicBezTo>
                  <a:pt x="5249288" y="6600825"/>
                  <a:pt x="5256011" y="6600506"/>
                  <a:pt x="5260813" y="6600506"/>
                </a:cubicBezTo>
                <a:cubicBezTo>
                  <a:pt x="5265934" y="6600506"/>
                  <a:pt x="5271696" y="6600825"/>
                  <a:pt x="5274898" y="6600825"/>
                </a:cubicBezTo>
                <a:cubicBezTo>
                  <a:pt x="5274898" y="6600825"/>
                  <a:pt x="5274898" y="6600825"/>
                  <a:pt x="5275858" y="6600825"/>
                </a:cubicBezTo>
                <a:cubicBezTo>
                  <a:pt x="5277138" y="6600825"/>
                  <a:pt x="5277459" y="6600506"/>
                  <a:pt x="5277459" y="6599230"/>
                </a:cubicBezTo>
                <a:cubicBezTo>
                  <a:pt x="5277459" y="6599230"/>
                  <a:pt x="5277459" y="6599230"/>
                  <a:pt x="5277459" y="6596997"/>
                </a:cubicBezTo>
                <a:cubicBezTo>
                  <a:pt x="5277459" y="6595083"/>
                  <a:pt x="5277138" y="6595083"/>
                  <a:pt x="5273297" y="6593807"/>
                </a:cubicBezTo>
                <a:cubicBezTo>
                  <a:pt x="5269457" y="6592531"/>
                  <a:pt x="5268815" y="6591893"/>
                  <a:pt x="5268495" y="6589022"/>
                </a:cubicBezTo>
                <a:cubicBezTo>
                  <a:pt x="5268495" y="6586150"/>
                  <a:pt x="5268175" y="6579132"/>
                  <a:pt x="5268175" y="6571156"/>
                </a:cubicBezTo>
                <a:cubicBezTo>
                  <a:pt x="5268175" y="6571156"/>
                  <a:pt x="5268175" y="6571156"/>
                  <a:pt x="5268175" y="6567647"/>
                </a:cubicBezTo>
                <a:cubicBezTo>
                  <a:pt x="5268175" y="6559034"/>
                  <a:pt x="5268815" y="6556163"/>
                  <a:pt x="5271056" y="6552972"/>
                </a:cubicBezTo>
                <a:cubicBezTo>
                  <a:pt x="5273937" y="6548825"/>
                  <a:pt x="5279060" y="6546273"/>
                  <a:pt x="5284501" y="6546273"/>
                </a:cubicBezTo>
                <a:cubicBezTo>
                  <a:pt x="5289303" y="6546273"/>
                  <a:pt x="5292824" y="6548187"/>
                  <a:pt x="5294105" y="6552015"/>
                </a:cubicBezTo>
                <a:cubicBezTo>
                  <a:pt x="5295065" y="6554567"/>
                  <a:pt x="5295705" y="6558396"/>
                  <a:pt x="5295705" y="6566690"/>
                </a:cubicBezTo>
                <a:cubicBezTo>
                  <a:pt x="5295705" y="6566690"/>
                  <a:pt x="5295705" y="6566690"/>
                  <a:pt x="5295705" y="6571156"/>
                </a:cubicBezTo>
                <a:cubicBezTo>
                  <a:pt x="5295705" y="6578813"/>
                  <a:pt x="5295385" y="6586150"/>
                  <a:pt x="5295385" y="6589022"/>
                </a:cubicBezTo>
                <a:cubicBezTo>
                  <a:pt x="5295065" y="6591893"/>
                  <a:pt x="5294425" y="6592531"/>
                  <a:pt x="5290263" y="6593807"/>
                </a:cubicBezTo>
                <a:cubicBezTo>
                  <a:pt x="5286422" y="6595083"/>
                  <a:pt x="5286422" y="6595083"/>
                  <a:pt x="5286422" y="6596997"/>
                </a:cubicBezTo>
                <a:cubicBezTo>
                  <a:pt x="5286422" y="6596997"/>
                  <a:pt x="5286422" y="6596997"/>
                  <a:pt x="5286422" y="6599230"/>
                </a:cubicBezTo>
                <a:cubicBezTo>
                  <a:pt x="5286422" y="6600506"/>
                  <a:pt x="5286742" y="6600825"/>
                  <a:pt x="5287702" y="6600825"/>
                </a:cubicBezTo>
                <a:cubicBezTo>
                  <a:pt x="5287702" y="6600825"/>
                  <a:pt x="5287702" y="6600825"/>
                  <a:pt x="5288663" y="6600825"/>
                </a:cubicBezTo>
                <a:cubicBezTo>
                  <a:pt x="5292184" y="6600825"/>
                  <a:pt x="5298266" y="6600506"/>
                  <a:pt x="5303068" y="6600506"/>
                </a:cubicBezTo>
                <a:cubicBezTo>
                  <a:pt x="5307869" y="6600506"/>
                  <a:pt x="5313952" y="6600825"/>
                  <a:pt x="5317473" y="6600825"/>
                </a:cubicBezTo>
                <a:cubicBezTo>
                  <a:pt x="5317473" y="6600825"/>
                  <a:pt x="5317473" y="6600825"/>
                  <a:pt x="5318113" y="6600825"/>
                </a:cubicBezTo>
                <a:cubicBezTo>
                  <a:pt x="5319394" y="6600825"/>
                  <a:pt x="5319714" y="6600506"/>
                  <a:pt x="5319714" y="6599230"/>
                </a:cubicBezTo>
                <a:cubicBezTo>
                  <a:pt x="5319714" y="6599230"/>
                  <a:pt x="5319714" y="6599230"/>
                  <a:pt x="5319714" y="6596997"/>
                </a:cubicBezTo>
                <a:cubicBezTo>
                  <a:pt x="5319714" y="6595083"/>
                  <a:pt x="5319714" y="6595083"/>
                  <a:pt x="5315553" y="6593807"/>
                </a:cubicBezTo>
                <a:cubicBezTo>
                  <a:pt x="5311711" y="6592531"/>
                  <a:pt x="5311071" y="6591893"/>
                  <a:pt x="5310751" y="6589022"/>
                </a:cubicBezTo>
                <a:cubicBezTo>
                  <a:pt x="5310751" y="6586469"/>
                  <a:pt x="5310430" y="6578813"/>
                  <a:pt x="5310430" y="6571156"/>
                </a:cubicBezTo>
                <a:cubicBezTo>
                  <a:pt x="5310430" y="6571156"/>
                  <a:pt x="5310430" y="6571156"/>
                  <a:pt x="5310430" y="6566690"/>
                </a:cubicBezTo>
                <a:cubicBezTo>
                  <a:pt x="5310430" y="6547230"/>
                  <a:pt x="5310430" y="6547230"/>
                  <a:pt x="5309470" y="6544040"/>
                </a:cubicBezTo>
                <a:cubicBezTo>
                  <a:pt x="5306909" y="6537978"/>
                  <a:pt x="5299867" y="6534150"/>
                  <a:pt x="5290583" y="6534150"/>
                </a:cubicBezTo>
                <a:cubicBezTo>
                  <a:pt x="5282901" y="6534150"/>
                  <a:pt x="5279699" y="6535745"/>
                  <a:pt x="5273297" y="6542764"/>
                </a:cubicBezTo>
                <a:cubicBezTo>
                  <a:pt x="5273297" y="6542764"/>
                  <a:pt x="5273297" y="6542764"/>
                  <a:pt x="5270736" y="6545316"/>
                </a:cubicBezTo>
                <a:cubicBezTo>
                  <a:pt x="5270736" y="6545316"/>
                  <a:pt x="5270736" y="6545316"/>
                  <a:pt x="5269457" y="6546592"/>
                </a:cubicBezTo>
                <a:cubicBezTo>
                  <a:pt x="5269136" y="6547230"/>
                  <a:pt x="5268495" y="6547549"/>
                  <a:pt x="5268175" y="6547549"/>
                </a:cubicBezTo>
                <a:cubicBezTo>
                  <a:pt x="5267535" y="6547549"/>
                  <a:pt x="5266895" y="6546273"/>
                  <a:pt x="5266895" y="6544678"/>
                </a:cubicBezTo>
                <a:cubicBezTo>
                  <a:pt x="5266895" y="6544040"/>
                  <a:pt x="5266575" y="6537978"/>
                  <a:pt x="5266575" y="6536702"/>
                </a:cubicBezTo>
                <a:cubicBezTo>
                  <a:pt x="5266255" y="6535107"/>
                  <a:pt x="5265614" y="6534150"/>
                  <a:pt x="5264654" y="6534150"/>
                </a:cubicBezTo>
                <a:close/>
                <a:moveTo>
                  <a:pt x="4979571" y="6534150"/>
                </a:moveTo>
                <a:cubicBezTo>
                  <a:pt x="4979571" y="6534150"/>
                  <a:pt x="4978624" y="6534468"/>
                  <a:pt x="4977358" y="6534468"/>
                </a:cubicBezTo>
                <a:cubicBezTo>
                  <a:pt x="4977358" y="6534468"/>
                  <a:pt x="4977358" y="6534468"/>
                  <a:pt x="4958389" y="6536373"/>
                </a:cubicBezTo>
                <a:cubicBezTo>
                  <a:pt x="4956492" y="6536690"/>
                  <a:pt x="4956176" y="6537008"/>
                  <a:pt x="4956176" y="6538595"/>
                </a:cubicBezTo>
                <a:cubicBezTo>
                  <a:pt x="4956176" y="6538595"/>
                  <a:pt x="4956176" y="6538595"/>
                  <a:pt x="4956176" y="6540818"/>
                </a:cubicBezTo>
                <a:cubicBezTo>
                  <a:pt x="4956176" y="6542088"/>
                  <a:pt x="4956808" y="6542723"/>
                  <a:pt x="4959970" y="6543040"/>
                </a:cubicBezTo>
                <a:cubicBezTo>
                  <a:pt x="4965029" y="6543358"/>
                  <a:pt x="4965344" y="6544628"/>
                  <a:pt x="4965344" y="6560185"/>
                </a:cubicBezTo>
                <a:cubicBezTo>
                  <a:pt x="4965344" y="6560185"/>
                  <a:pt x="4965344" y="6560185"/>
                  <a:pt x="4965344" y="6571616"/>
                </a:cubicBezTo>
                <a:cubicBezTo>
                  <a:pt x="4965344" y="6571616"/>
                  <a:pt x="4965344" y="6571616"/>
                  <a:pt x="4965344" y="6578283"/>
                </a:cubicBezTo>
                <a:cubicBezTo>
                  <a:pt x="4965344" y="6580823"/>
                  <a:pt x="4965344" y="6583046"/>
                  <a:pt x="4965344" y="6583998"/>
                </a:cubicBezTo>
                <a:cubicBezTo>
                  <a:pt x="4965344" y="6591301"/>
                  <a:pt x="4967241" y="6595746"/>
                  <a:pt x="4971351" y="6598603"/>
                </a:cubicBezTo>
                <a:cubicBezTo>
                  <a:pt x="4974513" y="6600826"/>
                  <a:pt x="4979571" y="6602096"/>
                  <a:pt x="4984314" y="6602096"/>
                </a:cubicBezTo>
                <a:cubicBezTo>
                  <a:pt x="4991585" y="6602096"/>
                  <a:pt x="4994115" y="6600508"/>
                  <a:pt x="5002651" y="6592253"/>
                </a:cubicBezTo>
                <a:cubicBezTo>
                  <a:pt x="5004548" y="6590666"/>
                  <a:pt x="5005180" y="6590348"/>
                  <a:pt x="5005496" y="6590348"/>
                </a:cubicBezTo>
                <a:cubicBezTo>
                  <a:pt x="5006129" y="6590348"/>
                  <a:pt x="5006761" y="6591301"/>
                  <a:pt x="5006761" y="6593206"/>
                </a:cubicBezTo>
                <a:cubicBezTo>
                  <a:pt x="5007709" y="6602413"/>
                  <a:pt x="5007709" y="6602413"/>
                  <a:pt x="5009290" y="6602413"/>
                </a:cubicBezTo>
                <a:cubicBezTo>
                  <a:pt x="5009290" y="6602413"/>
                  <a:pt x="5010240" y="6602096"/>
                  <a:pt x="5010871" y="6602096"/>
                </a:cubicBezTo>
                <a:cubicBezTo>
                  <a:pt x="5010871" y="6602096"/>
                  <a:pt x="5010871" y="6602096"/>
                  <a:pt x="5028576" y="6599556"/>
                </a:cubicBezTo>
                <a:cubicBezTo>
                  <a:pt x="5030473" y="6599556"/>
                  <a:pt x="5030790" y="6598921"/>
                  <a:pt x="5030790" y="6597333"/>
                </a:cubicBezTo>
                <a:cubicBezTo>
                  <a:pt x="5030790" y="6597333"/>
                  <a:pt x="5030790" y="6597333"/>
                  <a:pt x="5030790" y="6595428"/>
                </a:cubicBezTo>
                <a:cubicBezTo>
                  <a:pt x="5030790" y="6593841"/>
                  <a:pt x="5030473" y="6593523"/>
                  <a:pt x="5028259" y="6593206"/>
                </a:cubicBezTo>
                <a:cubicBezTo>
                  <a:pt x="5023517" y="6592571"/>
                  <a:pt x="5022253" y="6591618"/>
                  <a:pt x="5021620" y="6588126"/>
                </a:cubicBezTo>
                <a:cubicBezTo>
                  <a:pt x="5021304" y="6585903"/>
                  <a:pt x="5021304" y="6578601"/>
                  <a:pt x="5020988" y="6566535"/>
                </a:cubicBezTo>
                <a:lnTo>
                  <a:pt x="5020988" y="6557010"/>
                </a:lnTo>
                <a:cubicBezTo>
                  <a:pt x="5020988" y="6553835"/>
                  <a:pt x="5020988" y="6550978"/>
                  <a:pt x="5021304" y="6548438"/>
                </a:cubicBezTo>
                <a:cubicBezTo>
                  <a:pt x="5021304" y="6542723"/>
                  <a:pt x="5021304" y="6542723"/>
                  <a:pt x="5021620" y="6539230"/>
                </a:cubicBezTo>
                <a:cubicBezTo>
                  <a:pt x="5021620" y="6539230"/>
                  <a:pt x="5021620" y="6539230"/>
                  <a:pt x="5021620" y="6535738"/>
                </a:cubicBezTo>
                <a:cubicBezTo>
                  <a:pt x="5021620" y="6534785"/>
                  <a:pt x="5021304" y="6534150"/>
                  <a:pt x="5020039" y="6534150"/>
                </a:cubicBezTo>
                <a:cubicBezTo>
                  <a:pt x="5019407" y="6534150"/>
                  <a:pt x="5018775" y="6534150"/>
                  <a:pt x="5017826" y="6534468"/>
                </a:cubicBezTo>
                <a:cubicBezTo>
                  <a:pt x="5017826" y="6534468"/>
                  <a:pt x="5017826" y="6534468"/>
                  <a:pt x="4999174" y="6536373"/>
                </a:cubicBezTo>
                <a:cubicBezTo>
                  <a:pt x="4997592" y="6536373"/>
                  <a:pt x="4996960" y="6537008"/>
                  <a:pt x="4996960" y="6538278"/>
                </a:cubicBezTo>
                <a:cubicBezTo>
                  <a:pt x="4996960" y="6538278"/>
                  <a:pt x="4996960" y="6538278"/>
                  <a:pt x="4996960" y="6540818"/>
                </a:cubicBezTo>
                <a:cubicBezTo>
                  <a:pt x="4996960" y="6542088"/>
                  <a:pt x="4997592" y="6542405"/>
                  <a:pt x="5000754" y="6542723"/>
                </a:cubicBezTo>
                <a:cubicBezTo>
                  <a:pt x="5003916" y="6543040"/>
                  <a:pt x="5005180" y="6544310"/>
                  <a:pt x="5005812" y="6546533"/>
                </a:cubicBezTo>
                <a:cubicBezTo>
                  <a:pt x="5006129" y="6547803"/>
                  <a:pt x="5006129" y="6554788"/>
                  <a:pt x="5006129" y="6559868"/>
                </a:cubicBezTo>
                <a:cubicBezTo>
                  <a:pt x="5006129" y="6559868"/>
                  <a:pt x="5006129" y="6559868"/>
                  <a:pt x="5006129" y="6566535"/>
                </a:cubicBezTo>
                <a:cubicBezTo>
                  <a:pt x="5006129" y="6576378"/>
                  <a:pt x="5005812" y="6579871"/>
                  <a:pt x="5004232" y="6582728"/>
                </a:cubicBezTo>
                <a:cubicBezTo>
                  <a:pt x="5002018" y="6587491"/>
                  <a:pt x="4996328" y="6590348"/>
                  <a:pt x="4990321" y="6590348"/>
                </a:cubicBezTo>
                <a:cubicBezTo>
                  <a:pt x="4986843" y="6590348"/>
                  <a:pt x="4983999" y="6589078"/>
                  <a:pt x="4982417" y="6586856"/>
                </a:cubicBezTo>
                <a:cubicBezTo>
                  <a:pt x="4980204" y="6583998"/>
                  <a:pt x="4980204" y="6582093"/>
                  <a:pt x="4980204" y="6570028"/>
                </a:cubicBezTo>
                <a:cubicBezTo>
                  <a:pt x="4980204" y="6570028"/>
                  <a:pt x="4980204" y="6570028"/>
                  <a:pt x="4980204" y="6559868"/>
                </a:cubicBezTo>
                <a:cubicBezTo>
                  <a:pt x="4980204" y="6553518"/>
                  <a:pt x="4980204" y="6544945"/>
                  <a:pt x="4980837" y="6538595"/>
                </a:cubicBezTo>
                <a:cubicBezTo>
                  <a:pt x="4980837" y="6537643"/>
                  <a:pt x="4980837" y="6536373"/>
                  <a:pt x="4980837" y="6535738"/>
                </a:cubicBezTo>
                <a:cubicBezTo>
                  <a:pt x="4980837" y="6534785"/>
                  <a:pt x="4980520" y="6534150"/>
                  <a:pt x="4979571" y="6534150"/>
                </a:cubicBezTo>
                <a:close/>
                <a:moveTo>
                  <a:pt x="4917603" y="6534150"/>
                </a:moveTo>
                <a:cubicBezTo>
                  <a:pt x="4907712" y="6534150"/>
                  <a:pt x="4900054" y="6537340"/>
                  <a:pt x="4893992" y="6544039"/>
                </a:cubicBezTo>
                <a:cubicBezTo>
                  <a:pt x="4887930" y="6550419"/>
                  <a:pt x="4884739" y="6559669"/>
                  <a:pt x="4884739" y="6570196"/>
                </a:cubicBezTo>
                <a:cubicBezTo>
                  <a:pt x="4884739" y="6589654"/>
                  <a:pt x="4896863" y="6602413"/>
                  <a:pt x="4915370" y="6602413"/>
                </a:cubicBezTo>
                <a:cubicBezTo>
                  <a:pt x="4926536" y="6602413"/>
                  <a:pt x="4935470" y="6598585"/>
                  <a:pt x="4941532" y="6590930"/>
                </a:cubicBezTo>
                <a:cubicBezTo>
                  <a:pt x="4946637" y="6584550"/>
                  <a:pt x="4949827" y="6575618"/>
                  <a:pt x="4949827" y="6566687"/>
                </a:cubicBezTo>
                <a:cubicBezTo>
                  <a:pt x="4949827" y="6559988"/>
                  <a:pt x="4947913" y="6553289"/>
                  <a:pt x="4945041" y="6548186"/>
                </a:cubicBezTo>
                <a:cubicBezTo>
                  <a:pt x="4939936" y="6539254"/>
                  <a:pt x="4930046" y="6534150"/>
                  <a:pt x="4917603" y="6534150"/>
                </a:cubicBezTo>
                <a:close/>
                <a:moveTo>
                  <a:pt x="4693958" y="6534150"/>
                </a:moveTo>
                <a:cubicBezTo>
                  <a:pt x="4688931" y="6534150"/>
                  <a:pt x="4681705" y="6535116"/>
                  <a:pt x="4677305" y="6536403"/>
                </a:cubicBezTo>
                <a:cubicBezTo>
                  <a:pt x="4673221" y="6537369"/>
                  <a:pt x="4672278" y="6538335"/>
                  <a:pt x="4671965" y="6542197"/>
                </a:cubicBezTo>
                <a:lnTo>
                  <a:pt x="4671022" y="6548957"/>
                </a:lnTo>
                <a:cubicBezTo>
                  <a:pt x="4671022" y="6548957"/>
                  <a:pt x="4671022" y="6548957"/>
                  <a:pt x="4671022" y="6549923"/>
                </a:cubicBezTo>
                <a:cubicBezTo>
                  <a:pt x="4671022" y="6550888"/>
                  <a:pt x="4671336" y="6551532"/>
                  <a:pt x="4671965" y="6551532"/>
                </a:cubicBezTo>
                <a:cubicBezTo>
                  <a:pt x="4672278" y="6551532"/>
                  <a:pt x="4672907" y="6551210"/>
                  <a:pt x="4673849" y="6550567"/>
                </a:cubicBezTo>
                <a:cubicBezTo>
                  <a:pt x="4678876" y="6547670"/>
                  <a:pt x="4686103" y="6545416"/>
                  <a:pt x="4691758" y="6545416"/>
                </a:cubicBezTo>
                <a:cubicBezTo>
                  <a:pt x="4700241" y="6545416"/>
                  <a:pt x="4703698" y="6548957"/>
                  <a:pt x="4703698" y="6557970"/>
                </a:cubicBezTo>
                <a:cubicBezTo>
                  <a:pt x="4703698" y="6557970"/>
                  <a:pt x="4703698" y="6557970"/>
                  <a:pt x="4703698" y="6560545"/>
                </a:cubicBezTo>
                <a:cubicBezTo>
                  <a:pt x="4703698" y="6564408"/>
                  <a:pt x="4702755" y="6565052"/>
                  <a:pt x="4695529" y="6566661"/>
                </a:cubicBezTo>
                <a:cubicBezTo>
                  <a:pt x="4695529" y="6566661"/>
                  <a:pt x="4695529" y="6566661"/>
                  <a:pt x="4678563" y="6570202"/>
                </a:cubicBezTo>
                <a:cubicBezTo>
                  <a:pt x="4671650" y="6571489"/>
                  <a:pt x="4671650" y="6571811"/>
                  <a:pt x="4670393" y="6573099"/>
                </a:cubicBezTo>
                <a:cubicBezTo>
                  <a:pt x="4668822" y="6575674"/>
                  <a:pt x="4667251" y="6581468"/>
                  <a:pt x="4667251" y="6585974"/>
                </a:cubicBezTo>
                <a:cubicBezTo>
                  <a:pt x="4667251" y="6595631"/>
                  <a:pt x="4673849" y="6603035"/>
                  <a:pt x="4681705" y="6603035"/>
                </a:cubicBezTo>
                <a:cubicBezTo>
                  <a:pt x="4686417" y="6603035"/>
                  <a:pt x="4691130" y="6601747"/>
                  <a:pt x="4694586" y="6599494"/>
                </a:cubicBezTo>
                <a:cubicBezTo>
                  <a:pt x="4696157" y="6598528"/>
                  <a:pt x="4701498" y="6594665"/>
                  <a:pt x="4702441" y="6593700"/>
                </a:cubicBezTo>
                <a:cubicBezTo>
                  <a:pt x="4702755" y="6593378"/>
                  <a:pt x="4703069" y="6593056"/>
                  <a:pt x="4703069" y="6593056"/>
                </a:cubicBezTo>
                <a:cubicBezTo>
                  <a:pt x="4703698" y="6593056"/>
                  <a:pt x="4704012" y="6594344"/>
                  <a:pt x="4704012" y="6596597"/>
                </a:cubicBezTo>
                <a:cubicBezTo>
                  <a:pt x="4704012" y="6597884"/>
                  <a:pt x="4704326" y="6601103"/>
                  <a:pt x="4704641" y="6602069"/>
                </a:cubicBezTo>
                <a:cubicBezTo>
                  <a:pt x="4704954" y="6603356"/>
                  <a:pt x="4705583" y="6604000"/>
                  <a:pt x="4706840" y="6604000"/>
                </a:cubicBezTo>
                <a:cubicBezTo>
                  <a:pt x="4707782" y="6604000"/>
                  <a:pt x="4709039" y="6604000"/>
                  <a:pt x="4709667" y="6603678"/>
                </a:cubicBezTo>
                <a:cubicBezTo>
                  <a:pt x="4709667" y="6603678"/>
                  <a:pt x="4709667" y="6603678"/>
                  <a:pt x="4725064" y="6601103"/>
                </a:cubicBezTo>
                <a:cubicBezTo>
                  <a:pt x="4727262" y="6600459"/>
                  <a:pt x="4727577" y="6600459"/>
                  <a:pt x="4727577" y="6598850"/>
                </a:cubicBezTo>
                <a:cubicBezTo>
                  <a:pt x="4727577" y="6598850"/>
                  <a:pt x="4727577" y="6598850"/>
                  <a:pt x="4727577" y="6596597"/>
                </a:cubicBezTo>
                <a:cubicBezTo>
                  <a:pt x="4727577" y="6594987"/>
                  <a:pt x="4726948" y="6594665"/>
                  <a:pt x="4724434" y="6594344"/>
                </a:cubicBezTo>
                <a:cubicBezTo>
                  <a:pt x="4721292" y="6594022"/>
                  <a:pt x="4720036" y="6593700"/>
                  <a:pt x="4718779" y="6592734"/>
                </a:cubicBezTo>
                <a:cubicBezTo>
                  <a:pt x="4717208" y="6591447"/>
                  <a:pt x="4717208" y="6591125"/>
                  <a:pt x="4717208" y="6577605"/>
                </a:cubicBezTo>
                <a:cubicBezTo>
                  <a:pt x="4717208" y="6577605"/>
                  <a:pt x="4717208" y="6577605"/>
                  <a:pt x="4717522" y="6553142"/>
                </a:cubicBezTo>
                <a:cubicBezTo>
                  <a:pt x="4717522" y="6540266"/>
                  <a:pt x="4709981" y="6534150"/>
                  <a:pt x="4693958" y="6534150"/>
                </a:cubicBezTo>
                <a:close/>
                <a:moveTo>
                  <a:pt x="5976938" y="6521451"/>
                </a:moveTo>
                <a:lnTo>
                  <a:pt x="5975351" y="6527801"/>
                </a:lnTo>
                <a:lnTo>
                  <a:pt x="5976938" y="6529389"/>
                </a:lnTo>
                <a:lnTo>
                  <a:pt x="5978526" y="6527801"/>
                </a:lnTo>
                <a:lnTo>
                  <a:pt x="5991226" y="6532564"/>
                </a:lnTo>
                <a:lnTo>
                  <a:pt x="5970588" y="6542089"/>
                </a:lnTo>
                <a:lnTo>
                  <a:pt x="5969001" y="6545264"/>
                </a:lnTo>
                <a:lnTo>
                  <a:pt x="5991226" y="6550027"/>
                </a:lnTo>
                <a:lnTo>
                  <a:pt x="5992813" y="6551614"/>
                </a:lnTo>
                <a:lnTo>
                  <a:pt x="5994401" y="6546852"/>
                </a:lnTo>
                <a:lnTo>
                  <a:pt x="5994401" y="6545264"/>
                </a:lnTo>
                <a:lnTo>
                  <a:pt x="5992813" y="6546852"/>
                </a:lnTo>
                <a:lnTo>
                  <a:pt x="5978526" y="6543677"/>
                </a:lnTo>
                <a:lnTo>
                  <a:pt x="5999163" y="6535739"/>
                </a:lnTo>
                <a:lnTo>
                  <a:pt x="6000751" y="6530976"/>
                </a:lnTo>
                <a:lnTo>
                  <a:pt x="5999163" y="6530976"/>
                </a:lnTo>
                <a:lnTo>
                  <a:pt x="5997576" y="6530976"/>
                </a:lnTo>
                <a:lnTo>
                  <a:pt x="5978526" y="6523039"/>
                </a:lnTo>
                <a:lnTo>
                  <a:pt x="5978526" y="6521451"/>
                </a:lnTo>
                <a:close/>
                <a:moveTo>
                  <a:pt x="6107113" y="6518276"/>
                </a:moveTo>
                <a:lnTo>
                  <a:pt x="6115051" y="6529389"/>
                </a:lnTo>
                <a:lnTo>
                  <a:pt x="6107113" y="6529389"/>
                </a:lnTo>
                <a:close/>
                <a:moveTo>
                  <a:pt x="6099176" y="6518276"/>
                </a:moveTo>
                <a:lnTo>
                  <a:pt x="6099176" y="6529389"/>
                </a:lnTo>
                <a:lnTo>
                  <a:pt x="6091238" y="6529389"/>
                </a:lnTo>
                <a:close/>
                <a:moveTo>
                  <a:pt x="6209555" y="6516689"/>
                </a:moveTo>
                <a:cubicBezTo>
                  <a:pt x="6215718" y="6515101"/>
                  <a:pt x="6219142" y="6520499"/>
                  <a:pt x="6219827" y="6524626"/>
                </a:cubicBezTo>
                <a:lnTo>
                  <a:pt x="6206473" y="6530976"/>
                </a:lnTo>
                <a:cubicBezTo>
                  <a:pt x="6204076" y="6525896"/>
                  <a:pt x="6202364" y="6518276"/>
                  <a:pt x="6209555" y="6516689"/>
                </a:cubicBezTo>
                <a:close/>
                <a:moveTo>
                  <a:pt x="4607333" y="6516687"/>
                </a:moveTo>
                <a:cubicBezTo>
                  <a:pt x="4612218" y="6516687"/>
                  <a:pt x="4616126" y="6517002"/>
                  <a:pt x="4618731" y="6517630"/>
                </a:cubicBezTo>
                <a:cubicBezTo>
                  <a:pt x="4625244" y="6519202"/>
                  <a:pt x="4629151" y="6524861"/>
                  <a:pt x="4629151" y="6532091"/>
                </a:cubicBezTo>
                <a:cubicBezTo>
                  <a:pt x="4629151" y="6537435"/>
                  <a:pt x="4627197" y="6542150"/>
                  <a:pt x="4623290" y="6545294"/>
                </a:cubicBezTo>
                <a:cubicBezTo>
                  <a:pt x="4620359" y="6547494"/>
                  <a:pt x="4615150" y="6548437"/>
                  <a:pt x="4606682" y="6548437"/>
                </a:cubicBezTo>
                <a:cubicBezTo>
                  <a:pt x="4604078" y="6548437"/>
                  <a:pt x="4603751" y="6548123"/>
                  <a:pt x="4603751" y="6545608"/>
                </a:cubicBezTo>
                <a:cubicBezTo>
                  <a:pt x="4603751" y="6545608"/>
                  <a:pt x="4603751" y="6545608"/>
                  <a:pt x="4603751" y="6541836"/>
                </a:cubicBezTo>
                <a:cubicBezTo>
                  <a:pt x="4603751" y="6541836"/>
                  <a:pt x="4603751" y="6541836"/>
                  <a:pt x="4603751" y="6537120"/>
                </a:cubicBezTo>
                <a:cubicBezTo>
                  <a:pt x="4603751" y="6537120"/>
                  <a:pt x="4603751" y="6537120"/>
                  <a:pt x="4603751" y="6521403"/>
                </a:cubicBezTo>
                <a:lnTo>
                  <a:pt x="4603751" y="6518573"/>
                </a:lnTo>
                <a:cubicBezTo>
                  <a:pt x="4603751" y="6517002"/>
                  <a:pt x="4604403" y="6516687"/>
                  <a:pt x="4607333" y="6516687"/>
                </a:cubicBezTo>
                <a:close/>
                <a:moveTo>
                  <a:pt x="6116638" y="6515101"/>
                </a:moveTo>
                <a:lnTo>
                  <a:pt x="6148388" y="6529389"/>
                </a:lnTo>
                <a:lnTo>
                  <a:pt x="6126163" y="6529389"/>
                </a:lnTo>
                <a:close/>
                <a:moveTo>
                  <a:pt x="6089650" y="6515101"/>
                </a:moveTo>
                <a:lnTo>
                  <a:pt x="6080125" y="6529389"/>
                </a:lnTo>
                <a:lnTo>
                  <a:pt x="6057900" y="6529389"/>
                </a:lnTo>
                <a:close/>
                <a:moveTo>
                  <a:pt x="5858069" y="6510337"/>
                </a:moveTo>
                <a:cubicBezTo>
                  <a:pt x="5857422" y="6510337"/>
                  <a:pt x="5857422" y="6510337"/>
                  <a:pt x="5854833" y="6511290"/>
                </a:cubicBezTo>
                <a:cubicBezTo>
                  <a:pt x="5854833" y="6511290"/>
                  <a:pt x="5854833" y="6511290"/>
                  <a:pt x="5846744" y="6514465"/>
                </a:cubicBezTo>
                <a:cubicBezTo>
                  <a:pt x="5843832" y="6515417"/>
                  <a:pt x="5843185" y="6516370"/>
                  <a:pt x="5843185" y="6519227"/>
                </a:cubicBezTo>
                <a:cubicBezTo>
                  <a:pt x="5843185" y="6520815"/>
                  <a:pt x="5843185" y="6522720"/>
                  <a:pt x="5843185" y="6524942"/>
                </a:cubicBezTo>
                <a:cubicBezTo>
                  <a:pt x="5843508" y="6528752"/>
                  <a:pt x="5843508" y="6532880"/>
                  <a:pt x="5843508" y="6533515"/>
                </a:cubicBezTo>
                <a:cubicBezTo>
                  <a:pt x="5843508" y="6535737"/>
                  <a:pt x="5842538" y="6536372"/>
                  <a:pt x="5840273" y="6536372"/>
                </a:cubicBezTo>
                <a:cubicBezTo>
                  <a:pt x="5839626" y="6536372"/>
                  <a:pt x="5839302" y="6536372"/>
                  <a:pt x="5838655" y="6536372"/>
                </a:cubicBezTo>
                <a:cubicBezTo>
                  <a:pt x="5837037" y="6536055"/>
                  <a:pt x="5836066" y="6536055"/>
                  <a:pt x="5835420" y="6536055"/>
                </a:cubicBezTo>
                <a:cubicBezTo>
                  <a:pt x="5834126" y="6536055"/>
                  <a:pt x="5833801" y="6536372"/>
                  <a:pt x="5832831" y="6539230"/>
                </a:cubicBezTo>
                <a:cubicBezTo>
                  <a:pt x="5832831" y="6539230"/>
                  <a:pt x="5832831" y="6539230"/>
                  <a:pt x="5831214" y="6543675"/>
                </a:cubicBezTo>
                <a:cubicBezTo>
                  <a:pt x="5830889" y="6544310"/>
                  <a:pt x="5830889" y="6544945"/>
                  <a:pt x="5830889" y="6545262"/>
                </a:cubicBezTo>
                <a:cubicBezTo>
                  <a:pt x="5830889" y="6545580"/>
                  <a:pt x="5831214" y="6546215"/>
                  <a:pt x="5832184" y="6546215"/>
                </a:cubicBezTo>
                <a:cubicBezTo>
                  <a:pt x="5832184" y="6546215"/>
                  <a:pt x="5833154" y="6546215"/>
                  <a:pt x="5834126" y="6545897"/>
                </a:cubicBezTo>
                <a:cubicBezTo>
                  <a:pt x="5834126" y="6545897"/>
                  <a:pt x="5834126" y="6545897"/>
                  <a:pt x="5837361" y="6545897"/>
                </a:cubicBezTo>
                <a:cubicBezTo>
                  <a:pt x="5839302" y="6545897"/>
                  <a:pt x="5839302" y="6545897"/>
                  <a:pt x="5839949" y="6545897"/>
                </a:cubicBezTo>
                <a:cubicBezTo>
                  <a:pt x="5843185" y="6545897"/>
                  <a:pt x="5843185" y="6545897"/>
                  <a:pt x="5843185" y="6553517"/>
                </a:cubicBezTo>
                <a:lnTo>
                  <a:pt x="5843185" y="6571615"/>
                </a:lnTo>
                <a:cubicBezTo>
                  <a:pt x="5843185" y="6573202"/>
                  <a:pt x="5843185" y="6575425"/>
                  <a:pt x="5842861" y="6578600"/>
                </a:cubicBezTo>
                <a:cubicBezTo>
                  <a:pt x="5842861" y="6578600"/>
                  <a:pt x="5842861" y="6578600"/>
                  <a:pt x="5842861" y="6586537"/>
                </a:cubicBezTo>
                <a:cubicBezTo>
                  <a:pt x="5842861" y="6597967"/>
                  <a:pt x="5848362" y="6602412"/>
                  <a:pt x="5863247" y="6602412"/>
                </a:cubicBezTo>
                <a:cubicBezTo>
                  <a:pt x="5869394" y="6602412"/>
                  <a:pt x="5878777" y="6600825"/>
                  <a:pt x="5879748" y="6599237"/>
                </a:cubicBezTo>
                <a:cubicBezTo>
                  <a:pt x="5880071" y="6598920"/>
                  <a:pt x="5881366" y="6592570"/>
                  <a:pt x="5881366" y="6590665"/>
                </a:cubicBezTo>
                <a:cubicBezTo>
                  <a:pt x="5881366" y="6590030"/>
                  <a:pt x="5881042" y="6589395"/>
                  <a:pt x="5880395" y="6589395"/>
                </a:cubicBezTo>
                <a:cubicBezTo>
                  <a:pt x="5880071" y="6589395"/>
                  <a:pt x="5879424" y="6589712"/>
                  <a:pt x="5878454" y="6590030"/>
                </a:cubicBezTo>
                <a:cubicBezTo>
                  <a:pt x="5873600" y="6590982"/>
                  <a:pt x="5870688" y="6591617"/>
                  <a:pt x="5867776" y="6591617"/>
                </a:cubicBezTo>
                <a:cubicBezTo>
                  <a:pt x="5863570" y="6591617"/>
                  <a:pt x="5860982" y="6590347"/>
                  <a:pt x="5859688" y="6587807"/>
                </a:cubicBezTo>
                <a:cubicBezTo>
                  <a:pt x="5858392" y="6585267"/>
                  <a:pt x="5858069" y="6581775"/>
                  <a:pt x="5858069" y="6571615"/>
                </a:cubicBezTo>
                <a:cubicBezTo>
                  <a:pt x="5858069" y="6571615"/>
                  <a:pt x="5858069" y="6571615"/>
                  <a:pt x="5858069" y="6550977"/>
                </a:cubicBezTo>
                <a:cubicBezTo>
                  <a:pt x="5858069" y="6545580"/>
                  <a:pt x="5858069" y="6545580"/>
                  <a:pt x="5862275" y="6545580"/>
                </a:cubicBezTo>
                <a:cubicBezTo>
                  <a:pt x="5863570" y="6545580"/>
                  <a:pt x="5864541" y="6545580"/>
                  <a:pt x="5867453" y="6545580"/>
                </a:cubicBezTo>
                <a:cubicBezTo>
                  <a:pt x="5870041" y="6545580"/>
                  <a:pt x="5871335" y="6545897"/>
                  <a:pt x="5872306" y="6545897"/>
                </a:cubicBezTo>
                <a:cubicBezTo>
                  <a:pt x="5875865" y="6546215"/>
                  <a:pt x="5875865" y="6546215"/>
                  <a:pt x="5876512" y="6546215"/>
                </a:cubicBezTo>
                <a:cubicBezTo>
                  <a:pt x="5878454" y="6546215"/>
                  <a:pt x="5879101" y="6545580"/>
                  <a:pt x="5880071" y="6542722"/>
                </a:cubicBezTo>
                <a:cubicBezTo>
                  <a:pt x="5881042" y="6538912"/>
                  <a:pt x="5881689" y="6537642"/>
                  <a:pt x="5881689" y="6536690"/>
                </a:cubicBezTo>
                <a:cubicBezTo>
                  <a:pt x="5881689" y="6536055"/>
                  <a:pt x="5881042" y="6535737"/>
                  <a:pt x="5880395" y="6535737"/>
                </a:cubicBezTo>
                <a:cubicBezTo>
                  <a:pt x="5880395" y="6535737"/>
                  <a:pt x="5880395" y="6535737"/>
                  <a:pt x="5879748" y="6535737"/>
                </a:cubicBezTo>
                <a:cubicBezTo>
                  <a:pt x="5877806" y="6535737"/>
                  <a:pt x="5875865" y="6536055"/>
                  <a:pt x="5872953" y="6536055"/>
                </a:cubicBezTo>
                <a:cubicBezTo>
                  <a:pt x="5872953" y="6536055"/>
                  <a:pt x="5872953" y="6536055"/>
                  <a:pt x="5861952" y="6536055"/>
                </a:cubicBezTo>
                <a:cubicBezTo>
                  <a:pt x="5858069" y="6536055"/>
                  <a:pt x="5857422" y="6535737"/>
                  <a:pt x="5857422" y="6533197"/>
                </a:cubicBezTo>
                <a:cubicBezTo>
                  <a:pt x="5857422" y="6530657"/>
                  <a:pt x="5858392" y="6519545"/>
                  <a:pt x="5858716" y="6516370"/>
                </a:cubicBezTo>
                <a:cubicBezTo>
                  <a:pt x="5859040" y="6514782"/>
                  <a:pt x="5859363" y="6513195"/>
                  <a:pt x="5859363" y="6512560"/>
                </a:cubicBezTo>
                <a:cubicBezTo>
                  <a:pt x="5859363" y="6511290"/>
                  <a:pt x="5858716" y="6510337"/>
                  <a:pt x="5858069" y="6510337"/>
                </a:cubicBezTo>
                <a:close/>
                <a:moveTo>
                  <a:pt x="5693292" y="6510337"/>
                </a:moveTo>
                <a:cubicBezTo>
                  <a:pt x="5692969" y="6510337"/>
                  <a:pt x="5692969" y="6510337"/>
                  <a:pt x="5690056" y="6511290"/>
                </a:cubicBezTo>
                <a:cubicBezTo>
                  <a:pt x="5690056" y="6511290"/>
                  <a:pt x="5690056" y="6511290"/>
                  <a:pt x="5681967" y="6514465"/>
                </a:cubicBezTo>
                <a:cubicBezTo>
                  <a:pt x="5679055" y="6515417"/>
                  <a:pt x="5678084" y="6516370"/>
                  <a:pt x="5678084" y="6519227"/>
                </a:cubicBezTo>
                <a:cubicBezTo>
                  <a:pt x="5678084" y="6520815"/>
                  <a:pt x="5678084" y="6522720"/>
                  <a:pt x="5678408" y="6524942"/>
                </a:cubicBezTo>
                <a:cubicBezTo>
                  <a:pt x="5678408" y="6528752"/>
                  <a:pt x="5678731" y="6532880"/>
                  <a:pt x="5678731" y="6533515"/>
                </a:cubicBezTo>
                <a:cubicBezTo>
                  <a:pt x="5678731" y="6535737"/>
                  <a:pt x="5677761" y="6536372"/>
                  <a:pt x="5675496" y="6536372"/>
                </a:cubicBezTo>
                <a:cubicBezTo>
                  <a:pt x="5674849" y="6536372"/>
                  <a:pt x="5674201" y="6536372"/>
                  <a:pt x="5673878" y="6536372"/>
                </a:cubicBezTo>
                <a:cubicBezTo>
                  <a:pt x="5672260" y="6536055"/>
                  <a:pt x="5670966" y="6536055"/>
                  <a:pt x="5670642" y="6536055"/>
                </a:cubicBezTo>
                <a:cubicBezTo>
                  <a:pt x="5669348" y="6536055"/>
                  <a:pt x="5669024" y="6536372"/>
                  <a:pt x="5668054" y="6539230"/>
                </a:cubicBezTo>
                <a:cubicBezTo>
                  <a:pt x="5668054" y="6539230"/>
                  <a:pt x="5668054" y="6539230"/>
                  <a:pt x="5666436" y="6543675"/>
                </a:cubicBezTo>
                <a:cubicBezTo>
                  <a:pt x="5666113" y="6544310"/>
                  <a:pt x="5665789" y="6544945"/>
                  <a:pt x="5665789" y="6545262"/>
                </a:cubicBezTo>
                <a:cubicBezTo>
                  <a:pt x="5665789" y="6545580"/>
                  <a:pt x="5666436" y="6546215"/>
                  <a:pt x="5667083" y="6546215"/>
                </a:cubicBezTo>
                <a:cubicBezTo>
                  <a:pt x="5667407" y="6546215"/>
                  <a:pt x="5668054" y="6546215"/>
                  <a:pt x="5669024" y="6545897"/>
                </a:cubicBezTo>
                <a:cubicBezTo>
                  <a:pt x="5669024" y="6545897"/>
                  <a:pt x="5669024" y="6545897"/>
                  <a:pt x="5672584" y="6545897"/>
                </a:cubicBezTo>
                <a:cubicBezTo>
                  <a:pt x="5674525" y="6545897"/>
                  <a:pt x="5674525" y="6545897"/>
                  <a:pt x="5674849" y="6545897"/>
                </a:cubicBezTo>
                <a:cubicBezTo>
                  <a:pt x="5678084" y="6545897"/>
                  <a:pt x="5678084" y="6545897"/>
                  <a:pt x="5678408" y="6553517"/>
                </a:cubicBezTo>
                <a:lnTo>
                  <a:pt x="5678408" y="6571615"/>
                </a:lnTo>
                <a:cubicBezTo>
                  <a:pt x="5678408" y="6573202"/>
                  <a:pt x="5678084" y="6575425"/>
                  <a:pt x="5678084" y="6578600"/>
                </a:cubicBezTo>
                <a:cubicBezTo>
                  <a:pt x="5678084" y="6578600"/>
                  <a:pt x="5678084" y="6578600"/>
                  <a:pt x="5677761" y="6586537"/>
                </a:cubicBezTo>
                <a:cubicBezTo>
                  <a:pt x="5677761" y="6597967"/>
                  <a:pt x="5683585" y="6602412"/>
                  <a:pt x="5698793" y="6602412"/>
                </a:cubicBezTo>
                <a:cubicBezTo>
                  <a:pt x="5704940" y="6602412"/>
                  <a:pt x="5714000" y="6600825"/>
                  <a:pt x="5714972" y="6599237"/>
                </a:cubicBezTo>
                <a:cubicBezTo>
                  <a:pt x="5715294" y="6598920"/>
                  <a:pt x="5716265" y="6592570"/>
                  <a:pt x="5716265" y="6590665"/>
                </a:cubicBezTo>
                <a:cubicBezTo>
                  <a:pt x="5716265" y="6590030"/>
                  <a:pt x="5716265" y="6589395"/>
                  <a:pt x="5715294" y="6589395"/>
                </a:cubicBezTo>
                <a:cubicBezTo>
                  <a:pt x="5715294" y="6589395"/>
                  <a:pt x="5714647" y="6589712"/>
                  <a:pt x="5713678" y="6590030"/>
                </a:cubicBezTo>
                <a:cubicBezTo>
                  <a:pt x="5709147" y="6590982"/>
                  <a:pt x="5705911" y="6591617"/>
                  <a:pt x="5702999" y="6591617"/>
                </a:cubicBezTo>
                <a:cubicBezTo>
                  <a:pt x="5698793" y="6591617"/>
                  <a:pt x="5696204" y="6590347"/>
                  <a:pt x="5694910" y="6587807"/>
                </a:cubicBezTo>
                <a:cubicBezTo>
                  <a:pt x="5693616" y="6585267"/>
                  <a:pt x="5693616" y="6581775"/>
                  <a:pt x="5693616" y="6571615"/>
                </a:cubicBezTo>
                <a:cubicBezTo>
                  <a:pt x="5693616" y="6571615"/>
                  <a:pt x="5693616" y="6571615"/>
                  <a:pt x="5693616" y="6550977"/>
                </a:cubicBezTo>
                <a:cubicBezTo>
                  <a:pt x="5693616" y="6545580"/>
                  <a:pt x="5693616" y="6545580"/>
                  <a:pt x="5697822" y="6545580"/>
                </a:cubicBezTo>
                <a:cubicBezTo>
                  <a:pt x="5698793" y="6545580"/>
                  <a:pt x="5699763" y="6545580"/>
                  <a:pt x="5702675" y="6545580"/>
                </a:cubicBezTo>
                <a:cubicBezTo>
                  <a:pt x="5705264" y="6545580"/>
                  <a:pt x="5706882" y="6545897"/>
                  <a:pt x="5707852" y="6545897"/>
                </a:cubicBezTo>
                <a:cubicBezTo>
                  <a:pt x="5711088" y="6546215"/>
                  <a:pt x="5711088" y="6546215"/>
                  <a:pt x="5711735" y="6546215"/>
                </a:cubicBezTo>
                <a:cubicBezTo>
                  <a:pt x="5713678" y="6546215"/>
                  <a:pt x="5714325" y="6545580"/>
                  <a:pt x="5714972" y="6542722"/>
                </a:cubicBezTo>
                <a:cubicBezTo>
                  <a:pt x="5716265" y="6538912"/>
                  <a:pt x="5716589" y="6537642"/>
                  <a:pt x="5716589" y="6536690"/>
                </a:cubicBezTo>
                <a:cubicBezTo>
                  <a:pt x="5716589" y="6536055"/>
                  <a:pt x="5716265" y="6535737"/>
                  <a:pt x="5715618" y="6535737"/>
                </a:cubicBezTo>
                <a:cubicBezTo>
                  <a:pt x="5715618" y="6535737"/>
                  <a:pt x="5715618" y="6535737"/>
                  <a:pt x="5714647" y="6535737"/>
                </a:cubicBezTo>
                <a:cubicBezTo>
                  <a:pt x="5713030" y="6535737"/>
                  <a:pt x="5711413" y="6536055"/>
                  <a:pt x="5708176" y="6536055"/>
                </a:cubicBezTo>
                <a:cubicBezTo>
                  <a:pt x="5708176" y="6536055"/>
                  <a:pt x="5708176" y="6536055"/>
                  <a:pt x="5697175" y="6536055"/>
                </a:cubicBezTo>
                <a:cubicBezTo>
                  <a:pt x="5693616" y="6536055"/>
                  <a:pt x="5692969" y="6535737"/>
                  <a:pt x="5692969" y="6533197"/>
                </a:cubicBezTo>
                <a:cubicBezTo>
                  <a:pt x="5692969" y="6530657"/>
                  <a:pt x="5693616" y="6519545"/>
                  <a:pt x="5694263" y="6516370"/>
                </a:cubicBezTo>
                <a:cubicBezTo>
                  <a:pt x="5694586" y="6514782"/>
                  <a:pt x="5694586" y="6513195"/>
                  <a:pt x="5694586" y="6512560"/>
                </a:cubicBezTo>
                <a:cubicBezTo>
                  <a:pt x="5694586" y="6511290"/>
                  <a:pt x="5693939" y="6510337"/>
                  <a:pt x="5693292" y="6510337"/>
                </a:cubicBezTo>
                <a:close/>
                <a:moveTo>
                  <a:pt x="5983288" y="6508751"/>
                </a:moveTo>
                <a:lnTo>
                  <a:pt x="5978526" y="6518276"/>
                </a:lnTo>
                <a:lnTo>
                  <a:pt x="5980114" y="6518276"/>
                </a:lnTo>
                <a:lnTo>
                  <a:pt x="5981702" y="6516689"/>
                </a:lnTo>
                <a:lnTo>
                  <a:pt x="6000751" y="6526214"/>
                </a:lnTo>
                <a:lnTo>
                  <a:pt x="6000751" y="6527802"/>
                </a:lnTo>
                <a:lnTo>
                  <a:pt x="6002339" y="6529389"/>
                </a:lnTo>
                <a:lnTo>
                  <a:pt x="6005514" y="6521452"/>
                </a:lnTo>
                <a:lnTo>
                  <a:pt x="6003926" y="6519864"/>
                </a:lnTo>
                <a:lnTo>
                  <a:pt x="6002339" y="6521452"/>
                </a:lnTo>
                <a:lnTo>
                  <a:pt x="5984876" y="6511926"/>
                </a:lnTo>
                <a:lnTo>
                  <a:pt x="5983288" y="6510339"/>
                </a:lnTo>
                <a:close/>
                <a:moveTo>
                  <a:pt x="6121400" y="6507163"/>
                </a:moveTo>
                <a:cubicBezTo>
                  <a:pt x="6139285" y="6509632"/>
                  <a:pt x="6164836" y="6513645"/>
                  <a:pt x="6175375" y="6515188"/>
                </a:cubicBezTo>
                <a:cubicBezTo>
                  <a:pt x="6174417" y="6519819"/>
                  <a:pt x="6173140" y="6524449"/>
                  <a:pt x="6171862" y="6529388"/>
                </a:cubicBezTo>
                <a:close/>
                <a:moveTo>
                  <a:pt x="6084889" y="6507163"/>
                </a:moveTo>
                <a:cubicBezTo>
                  <a:pt x="6084889" y="6507163"/>
                  <a:pt x="6084889" y="6507163"/>
                  <a:pt x="6034426" y="6529388"/>
                </a:cubicBezTo>
                <a:cubicBezTo>
                  <a:pt x="6033148" y="6524449"/>
                  <a:pt x="6031871" y="6519819"/>
                  <a:pt x="6030913" y="6515188"/>
                </a:cubicBezTo>
                <a:cubicBezTo>
                  <a:pt x="6041452" y="6513645"/>
                  <a:pt x="6067003" y="6509632"/>
                  <a:pt x="6084889" y="6507163"/>
                </a:cubicBezTo>
                <a:close/>
                <a:moveTo>
                  <a:pt x="5806928" y="6507162"/>
                </a:moveTo>
                <a:cubicBezTo>
                  <a:pt x="5800479" y="6507162"/>
                  <a:pt x="5795964" y="6510418"/>
                  <a:pt x="5795964" y="6515746"/>
                </a:cubicBezTo>
                <a:cubicBezTo>
                  <a:pt x="5795964" y="6520777"/>
                  <a:pt x="5800479" y="6524625"/>
                  <a:pt x="5806283" y="6524625"/>
                </a:cubicBezTo>
                <a:cubicBezTo>
                  <a:pt x="5812088" y="6524625"/>
                  <a:pt x="5816603" y="6520777"/>
                  <a:pt x="5816603" y="6515450"/>
                </a:cubicBezTo>
                <a:cubicBezTo>
                  <a:pt x="5816603" y="6510418"/>
                  <a:pt x="5812733" y="6507162"/>
                  <a:pt x="5806928" y="6507162"/>
                </a:cubicBezTo>
                <a:close/>
                <a:moveTo>
                  <a:pt x="5641828" y="6507162"/>
                </a:moveTo>
                <a:cubicBezTo>
                  <a:pt x="5635378" y="6507162"/>
                  <a:pt x="5630864" y="6510418"/>
                  <a:pt x="5630864" y="6515746"/>
                </a:cubicBezTo>
                <a:cubicBezTo>
                  <a:pt x="5630864" y="6520777"/>
                  <a:pt x="5635701" y="6524625"/>
                  <a:pt x="5641184" y="6524625"/>
                </a:cubicBezTo>
                <a:cubicBezTo>
                  <a:pt x="5646988" y="6524625"/>
                  <a:pt x="5651502" y="6520777"/>
                  <a:pt x="5651502" y="6515450"/>
                </a:cubicBezTo>
                <a:cubicBezTo>
                  <a:pt x="5651502" y="6510418"/>
                  <a:pt x="5647310" y="6507162"/>
                  <a:pt x="5641828" y="6507162"/>
                </a:cubicBezTo>
                <a:close/>
                <a:moveTo>
                  <a:pt x="5346230" y="6507162"/>
                </a:moveTo>
                <a:cubicBezTo>
                  <a:pt x="5339781" y="6507162"/>
                  <a:pt x="5335589" y="6510418"/>
                  <a:pt x="5335589" y="6515746"/>
                </a:cubicBezTo>
                <a:cubicBezTo>
                  <a:pt x="5335589" y="6520777"/>
                  <a:pt x="5340103" y="6524625"/>
                  <a:pt x="5345908" y="6524625"/>
                </a:cubicBezTo>
                <a:cubicBezTo>
                  <a:pt x="5351712" y="6524625"/>
                  <a:pt x="5356227" y="6520777"/>
                  <a:pt x="5356227" y="6515450"/>
                </a:cubicBezTo>
                <a:cubicBezTo>
                  <a:pt x="5356227" y="6510418"/>
                  <a:pt x="5352035" y="6507162"/>
                  <a:pt x="5346230" y="6507162"/>
                </a:cubicBezTo>
                <a:close/>
                <a:moveTo>
                  <a:pt x="5148594" y="6507162"/>
                </a:moveTo>
                <a:cubicBezTo>
                  <a:pt x="5147315" y="6507162"/>
                  <a:pt x="5146676" y="6507799"/>
                  <a:pt x="5146676" y="6509074"/>
                </a:cubicBezTo>
                <a:cubicBezTo>
                  <a:pt x="5146676" y="6509074"/>
                  <a:pt x="5146676" y="6509074"/>
                  <a:pt x="5146676" y="6511941"/>
                </a:cubicBezTo>
                <a:cubicBezTo>
                  <a:pt x="5146676" y="6513852"/>
                  <a:pt x="5147315" y="6514171"/>
                  <a:pt x="5150194" y="6514808"/>
                </a:cubicBezTo>
                <a:cubicBezTo>
                  <a:pt x="5154668" y="6516082"/>
                  <a:pt x="5155627" y="6517038"/>
                  <a:pt x="5155947" y="6520223"/>
                </a:cubicBezTo>
                <a:cubicBezTo>
                  <a:pt x="5155947" y="6525639"/>
                  <a:pt x="5155947" y="6535196"/>
                  <a:pt x="5155947" y="6543478"/>
                </a:cubicBezTo>
                <a:lnTo>
                  <a:pt x="5155947" y="6556858"/>
                </a:lnTo>
                <a:cubicBezTo>
                  <a:pt x="5155947" y="6575972"/>
                  <a:pt x="5156907" y="6582024"/>
                  <a:pt x="5159464" y="6587758"/>
                </a:cubicBezTo>
                <a:cubicBezTo>
                  <a:pt x="5164579" y="6597315"/>
                  <a:pt x="5175769" y="6602412"/>
                  <a:pt x="5191754" y="6602412"/>
                </a:cubicBezTo>
                <a:cubicBezTo>
                  <a:pt x="5212215" y="6602412"/>
                  <a:pt x="5224684" y="6594767"/>
                  <a:pt x="5228200" y="6580113"/>
                </a:cubicBezTo>
                <a:cubicBezTo>
                  <a:pt x="5229160" y="6575653"/>
                  <a:pt x="5229479" y="6571830"/>
                  <a:pt x="5229479" y="6556221"/>
                </a:cubicBezTo>
                <a:cubicBezTo>
                  <a:pt x="5229479" y="6556221"/>
                  <a:pt x="5229479" y="6556221"/>
                  <a:pt x="5229479" y="6543478"/>
                </a:cubicBezTo>
                <a:cubicBezTo>
                  <a:pt x="5229479" y="6536151"/>
                  <a:pt x="5229479" y="6524683"/>
                  <a:pt x="5229799" y="6520223"/>
                </a:cubicBezTo>
                <a:cubicBezTo>
                  <a:pt x="5229799" y="6517038"/>
                  <a:pt x="5230758" y="6516082"/>
                  <a:pt x="5235234" y="6514808"/>
                </a:cubicBezTo>
                <a:cubicBezTo>
                  <a:pt x="5238111" y="6514171"/>
                  <a:pt x="5238752" y="6513852"/>
                  <a:pt x="5238752" y="6511941"/>
                </a:cubicBezTo>
                <a:cubicBezTo>
                  <a:pt x="5238752" y="6511941"/>
                  <a:pt x="5238752" y="6511941"/>
                  <a:pt x="5238752" y="6509074"/>
                </a:cubicBezTo>
                <a:cubicBezTo>
                  <a:pt x="5238752" y="6507799"/>
                  <a:pt x="5238431" y="6507162"/>
                  <a:pt x="5237152" y="6507162"/>
                </a:cubicBezTo>
                <a:cubicBezTo>
                  <a:pt x="5236193" y="6507162"/>
                  <a:pt x="5233955" y="6507162"/>
                  <a:pt x="5231717" y="6507481"/>
                </a:cubicBezTo>
                <a:cubicBezTo>
                  <a:pt x="5229160" y="6507481"/>
                  <a:pt x="5226602" y="6507799"/>
                  <a:pt x="5223726" y="6507799"/>
                </a:cubicBezTo>
                <a:cubicBezTo>
                  <a:pt x="5221487" y="6507799"/>
                  <a:pt x="5218929" y="6507481"/>
                  <a:pt x="5216371" y="6507481"/>
                </a:cubicBezTo>
                <a:cubicBezTo>
                  <a:pt x="5214133" y="6507162"/>
                  <a:pt x="5211896" y="6507162"/>
                  <a:pt x="5210937" y="6507162"/>
                </a:cubicBezTo>
                <a:cubicBezTo>
                  <a:pt x="5209658" y="6507162"/>
                  <a:pt x="5209339" y="6507799"/>
                  <a:pt x="5209339" y="6509074"/>
                </a:cubicBezTo>
                <a:cubicBezTo>
                  <a:pt x="5209339" y="6509074"/>
                  <a:pt x="5209339" y="6509074"/>
                  <a:pt x="5209339" y="6511941"/>
                </a:cubicBezTo>
                <a:cubicBezTo>
                  <a:pt x="5209339" y="6513852"/>
                  <a:pt x="5209977" y="6514171"/>
                  <a:pt x="5212855" y="6514808"/>
                </a:cubicBezTo>
                <a:cubicBezTo>
                  <a:pt x="5217331" y="6516082"/>
                  <a:pt x="5218290" y="6517038"/>
                  <a:pt x="5218290" y="6520223"/>
                </a:cubicBezTo>
                <a:cubicBezTo>
                  <a:pt x="5218609" y="6525320"/>
                  <a:pt x="5218609" y="6535514"/>
                  <a:pt x="5218609" y="6543478"/>
                </a:cubicBezTo>
                <a:cubicBezTo>
                  <a:pt x="5218609" y="6543478"/>
                  <a:pt x="5218609" y="6543478"/>
                  <a:pt x="5218609" y="6556858"/>
                </a:cubicBezTo>
                <a:cubicBezTo>
                  <a:pt x="5218609" y="6573423"/>
                  <a:pt x="5218609" y="6575016"/>
                  <a:pt x="5216691" y="6580113"/>
                </a:cubicBezTo>
                <a:cubicBezTo>
                  <a:pt x="5213814" y="6588396"/>
                  <a:pt x="5206141" y="6592855"/>
                  <a:pt x="5195271" y="6592855"/>
                </a:cubicBezTo>
                <a:cubicBezTo>
                  <a:pt x="5185999" y="6592855"/>
                  <a:pt x="5178646" y="6589033"/>
                  <a:pt x="5175449" y="6582661"/>
                </a:cubicBezTo>
                <a:cubicBezTo>
                  <a:pt x="5173211" y="6578520"/>
                  <a:pt x="5172572" y="6572786"/>
                  <a:pt x="5172572" y="6557495"/>
                </a:cubicBezTo>
                <a:cubicBezTo>
                  <a:pt x="5172572" y="6557495"/>
                  <a:pt x="5172572" y="6557495"/>
                  <a:pt x="5172572" y="6543478"/>
                </a:cubicBezTo>
                <a:cubicBezTo>
                  <a:pt x="5172572" y="6536470"/>
                  <a:pt x="5172572" y="6524683"/>
                  <a:pt x="5172892" y="6520223"/>
                </a:cubicBezTo>
                <a:cubicBezTo>
                  <a:pt x="5172892" y="6517038"/>
                  <a:pt x="5173851" y="6516082"/>
                  <a:pt x="5178007" y="6514808"/>
                </a:cubicBezTo>
                <a:cubicBezTo>
                  <a:pt x="5180885" y="6514171"/>
                  <a:pt x="5181524" y="6513852"/>
                  <a:pt x="5181524" y="6511941"/>
                </a:cubicBezTo>
                <a:cubicBezTo>
                  <a:pt x="5181524" y="6511941"/>
                  <a:pt x="5181524" y="6511941"/>
                  <a:pt x="5181524" y="6509074"/>
                </a:cubicBezTo>
                <a:cubicBezTo>
                  <a:pt x="5181524" y="6507799"/>
                  <a:pt x="5180885" y="6507162"/>
                  <a:pt x="5179605" y="6507162"/>
                </a:cubicBezTo>
                <a:cubicBezTo>
                  <a:pt x="5178966" y="6507162"/>
                  <a:pt x="5176728" y="6507162"/>
                  <a:pt x="5174811" y="6507481"/>
                </a:cubicBezTo>
                <a:cubicBezTo>
                  <a:pt x="5172252" y="6507481"/>
                  <a:pt x="5168735" y="6507799"/>
                  <a:pt x="5163940" y="6507799"/>
                </a:cubicBezTo>
                <a:cubicBezTo>
                  <a:pt x="5160103" y="6507799"/>
                  <a:pt x="5156267" y="6507481"/>
                  <a:pt x="5153709" y="6507481"/>
                </a:cubicBezTo>
                <a:cubicBezTo>
                  <a:pt x="5151791" y="6507162"/>
                  <a:pt x="5149233" y="6507162"/>
                  <a:pt x="5148594" y="6507162"/>
                </a:cubicBezTo>
                <a:close/>
                <a:moveTo>
                  <a:pt x="4579920" y="6507162"/>
                </a:moveTo>
                <a:cubicBezTo>
                  <a:pt x="4578665" y="6507162"/>
                  <a:pt x="4578351" y="6507799"/>
                  <a:pt x="4578351" y="6509392"/>
                </a:cubicBezTo>
                <a:cubicBezTo>
                  <a:pt x="4578351" y="6509392"/>
                  <a:pt x="4578351" y="6509392"/>
                  <a:pt x="4578351" y="6511941"/>
                </a:cubicBezTo>
                <a:cubicBezTo>
                  <a:pt x="4578351" y="6513852"/>
                  <a:pt x="4578979" y="6514171"/>
                  <a:pt x="4581802" y="6514808"/>
                </a:cubicBezTo>
                <a:cubicBezTo>
                  <a:pt x="4586195" y="6516083"/>
                  <a:pt x="4587136" y="6517038"/>
                  <a:pt x="4587136" y="6520224"/>
                </a:cubicBezTo>
                <a:cubicBezTo>
                  <a:pt x="4587450" y="6525640"/>
                  <a:pt x="4587450" y="6535197"/>
                  <a:pt x="4587450" y="6543481"/>
                </a:cubicBezTo>
                <a:cubicBezTo>
                  <a:pt x="4587450" y="6543481"/>
                  <a:pt x="4587450" y="6543481"/>
                  <a:pt x="4587450" y="6564826"/>
                </a:cubicBezTo>
                <a:cubicBezTo>
                  <a:pt x="4587450" y="6573109"/>
                  <a:pt x="4587450" y="6582666"/>
                  <a:pt x="4587136" y="6587763"/>
                </a:cubicBezTo>
                <a:cubicBezTo>
                  <a:pt x="4587136" y="6590949"/>
                  <a:pt x="4586195" y="6591905"/>
                  <a:pt x="4581802" y="6593179"/>
                </a:cubicBezTo>
                <a:cubicBezTo>
                  <a:pt x="4578979" y="6593816"/>
                  <a:pt x="4578351" y="6594135"/>
                  <a:pt x="4578351" y="6596047"/>
                </a:cubicBezTo>
                <a:cubicBezTo>
                  <a:pt x="4578351" y="6596047"/>
                  <a:pt x="4578351" y="6596047"/>
                  <a:pt x="4578351" y="6598914"/>
                </a:cubicBezTo>
                <a:cubicBezTo>
                  <a:pt x="4578351" y="6600507"/>
                  <a:pt x="4578665" y="6600825"/>
                  <a:pt x="4580235" y="6600825"/>
                </a:cubicBezTo>
                <a:cubicBezTo>
                  <a:pt x="4580861" y="6600825"/>
                  <a:pt x="4583057" y="6600825"/>
                  <a:pt x="4585253" y="6600825"/>
                </a:cubicBezTo>
                <a:cubicBezTo>
                  <a:pt x="4587764" y="6600507"/>
                  <a:pt x="4591214" y="6600507"/>
                  <a:pt x="4595920" y="6600507"/>
                </a:cubicBezTo>
                <a:cubicBezTo>
                  <a:pt x="4599685" y="6600507"/>
                  <a:pt x="4603451" y="6600507"/>
                  <a:pt x="4605960" y="6600825"/>
                </a:cubicBezTo>
                <a:cubicBezTo>
                  <a:pt x="4608156" y="6600825"/>
                  <a:pt x="4610039" y="6600825"/>
                  <a:pt x="4610980" y="6600825"/>
                </a:cubicBezTo>
                <a:cubicBezTo>
                  <a:pt x="4612235" y="6600825"/>
                  <a:pt x="4612548" y="6600507"/>
                  <a:pt x="4612548" y="6598914"/>
                </a:cubicBezTo>
                <a:cubicBezTo>
                  <a:pt x="4612548" y="6598914"/>
                  <a:pt x="4612548" y="6598914"/>
                  <a:pt x="4612548" y="6596047"/>
                </a:cubicBezTo>
                <a:cubicBezTo>
                  <a:pt x="4612548" y="6594135"/>
                  <a:pt x="4612235" y="6593816"/>
                  <a:pt x="4609411" y="6593179"/>
                </a:cubicBezTo>
                <a:cubicBezTo>
                  <a:pt x="4605019" y="6591905"/>
                  <a:pt x="4604078" y="6590949"/>
                  <a:pt x="4604078" y="6587763"/>
                </a:cubicBezTo>
                <a:cubicBezTo>
                  <a:pt x="4603764" y="6583303"/>
                  <a:pt x="4603764" y="6571834"/>
                  <a:pt x="4603764" y="6564826"/>
                </a:cubicBezTo>
                <a:lnTo>
                  <a:pt x="4603764" y="6558454"/>
                </a:lnTo>
                <a:cubicBezTo>
                  <a:pt x="4603764" y="6557180"/>
                  <a:pt x="4604391" y="6556224"/>
                  <a:pt x="4605019" y="6556224"/>
                </a:cubicBezTo>
                <a:cubicBezTo>
                  <a:pt x="4605019" y="6556224"/>
                  <a:pt x="4605019" y="6556224"/>
                  <a:pt x="4607215" y="6556224"/>
                </a:cubicBezTo>
                <a:cubicBezTo>
                  <a:pt x="4607215" y="6556224"/>
                  <a:pt x="4607530" y="6556224"/>
                  <a:pt x="4608156" y="6556224"/>
                </a:cubicBezTo>
                <a:cubicBezTo>
                  <a:pt x="4608156" y="6556224"/>
                  <a:pt x="4608156" y="6556224"/>
                  <a:pt x="4608784" y="6556224"/>
                </a:cubicBezTo>
                <a:cubicBezTo>
                  <a:pt x="4611921" y="6556224"/>
                  <a:pt x="4612548" y="6556542"/>
                  <a:pt x="4614745" y="6561321"/>
                </a:cubicBezTo>
                <a:cubicBezTo>
                  <a:pt x="4619137" y="6571197"/>
                  <a:pt x="4627921" y="6589993"/>
                  <a:pt x="4629176" y="6592861"/>
                </a:cubicBezTo>
                <a:cubicBezTo>
                  <a:pt x="4632314" y="6600825"/>
                  <a:pt x="4632314" y="6600825"/>
                  <a:pt x="4634824" y="6600825"/>
                </a:cubicBezTo>
                <a:cubicBezTo>
                  <a:pt x="4634824" y="6600825"/>
                  <a:pt x="4634824" y="6600825"/>
                  <a:pt x="4636706" y="6600825"/>
                </a:cubicBezTo>
                <a:cubicBezTo>
                  <a:pt x="4639531" y="6600825"/>
                  <a:pt x="4642353" y="6600825"/>
                  <a:pt x="4644236" y="6600825"/>
                </a:cubicBezTo>
                <a:cubicBezTo>
                  <a:pt x="4647373" y="6600825"/>
                  <a:pt x="4651765" y="6600825"/>
                  <a:pt x="4654589" y="6600825"/>
                </a:cubicBezTo>
                <a:cubicBezTo>
                  <a:pt x="4654589" y="6600825"/>
                  <a:pt x="4654589" y="6600825"/>
                  <a:pt x="4655844" y="6600825"/>
                </a:cubicBezTo>
                <a:cubicBezTo>
                  <a:pt x="4657099" y="6600825"/>
                  <a:pt x="4657727" y="6600188"/>
                  <a:pt x="4657727" y="6598914"/>
                </a:cubicBezTo>
                <a:cubicBezTo>
                  <a:pt x="4657727" y="6598914"/>
                  <a:pt x="4657727" y="6598914"/>
                  <a:pt x="4657727" y="6596684"/>
                </a:cubicBezTo>
                <a:cubicBezTo>
                  <a:pt x="4657727" y="6594454"/>
                  <a:pt x="4657727" y="6594454"/>
                  <a:pt x="4655216" y="6593816"/>
                </a:cubicBezTo>
                <a:cubicBezTo>
                  <a:pt x="4651452" y="6592861"/>
                  <a:pt x="4649569" y="6591268"/>
                  <a:pt x="4646119" y="6586170"/>
                </a:cubicBezTo>
                <a:cubicBezTo>
                  <a:pt x="4641726" y="6580117"/>
                  <a:pt x="4633255" y="6564826"/>
                  <a:pt x="4630431" y="6558454"/>
                </a:cubicBezTo>
                <a:cubicBezTo>
                  <a:pt x="4630118" y="6557180"/>
                  <a:pt x="4629176" y="6555905"/>
                  <a:pt x="4628235" y="6554312"/>
                </a:cubicBezTo>
                <a:cubicBezTo>
                  <a:pt x="4627921" y="6553994"/>
                  <a:pt x="4627921" y="6553675"/>
                  <a:pt x="4627921" y="6553675"/>
                </a:cubicBezTo>
                <a:cubicBezTo>
                  <a:pt x="4627921" y="6553038"/>
                  <a:pt x="4628235" y="6552719"/>
                  <a:pt x="4631059" y="6552082"/>
                </a:cubicBezTo>
                <a:cubicBezTo>
                  <a:pt x="4639216" y="6549534"/>
                  <a:pt x="4645491" y="6540295"/>
                  <a:pt x="4645491" y="6530100"/>
                </a:cubicBezTo>
                <a:cubicBezTo>
                  <a:pt x="4645491" y="6524047"/>
                  <a:pt x="4642981" y="6517994"/>
                  <a:pt x="4639216" y="6513852"/>
                </a:cubicBezTo>
                <a:cubicBezTo>
                  <a:pt x="4634824" y="6509074"/>
                  <a:pt x="4628864" y="6507162"/>
                  <a:pt x="4620078" y="6507162"/>
                </a:cubicBezTo>
                <a:cubicBezTo>
                  <a:pt x="4617882" y="6507162"/>
                  <a:pt x="4615686" y="6507162"/>
                  <a:pt x="4612862" y="6507162"/>
                </a:cubicBezTo>
                <a:cubicBezTo>
                  <a:pt x="4601254" y="6507799"/>
                  <a:pt x="4601254" y="6507799"/>
                  <a:pt x="4594665" y="6507799"/>
                </a:cubicBezTo>
                <a:cubicBezTo>
                  <a:pt x="4590587" y="6507799"/>
                  <a:pt x="4587764" y="6507481"/>
                  <a:pt x="4585253" y="6507481"/>
                </a:cubicBezTo>
                <a:cubicBezTo>
                  <a:pt x="4583057" y="6507162"/>
                  <a:pt x="4581176" y="6507162"/>
                  <a:pt x="4579920" y="6507162"/>
                </a:cubicBezTo>
                <a:close/>
                <a:moveTo>
                  <a:pt x="6217287" y="6502401"/>
                </a:moveTo>
                <a:cubicBezTo>
                  <a:pt x="6216334" y="6503354"/>
                  <a:pt x="6216334" y="6503354"/>
                  <a:pt x="6216334" y="6503354"/>
                </a:cubicBezTo>
                <a:cubicBezTo>
                  <a:pt x="6217287" y="6504941"/>
                  <a:pt x="6217604" y="6504941"/>
                  <a:pt x="6218239" y="6507164"/>
                </a:cubicBezTo>
                <a:cubicBezTo>
                  <a:pt x="6218874" y="6510656"/>
                  <a:pt x="6218874" y="6512879"/>
                  <a:pt x="6217922" y="6516371"/>
                </a:cubicBezTo>
                <a:cubicBezTo>
                  <a:pt x="6216334" y="6512879"/>
                  <a:pt x="6212207" y="6511291"/>
                  <a:pt x="6207762" y="6512561"/>
                </a:cubicBezTo>
                <a:cubicBezTo>
                  <a:pt x="6202364" y="6514149"/>
                  <a:pt x="6199189" y="6519864"/>
                  <a:pt x="6201729" y="6524944"/>
                </a:cubicBezTo>
                <a:cubicBezTo>
                  <a:pt x="6207127" y="6537326"/>
                  <a:pt x="6207127" y="6537326"/>
                  <a:pt x="6207127" y="6537326"/>
                </a:cubicBezTo>
                <a:cubicBezTo>
                  <a:pt x="6209032" y="6536374"/>
                  <a:pt x="6209032" y="6536374"/>
                  <a:pt x="6209032" y="6536374"/>
                </a:cubicBezTo>
                <a:cubicBezTo>
                  <a:pt x="6209349" y="6535104"/>
                  <a:pt x="6209349" y="6535104"/>
                  <a:pt x="6209349" y="6535104"/>
                </a:cubicBezTo>
                <a:cubicBezTo>
                  <a:pt x="6228399" y="6525261"/>
                  <a:pt x="6228399" y="6525261"/>
                  <a:pt x="6228399" y="6525261"/>
                </a:cubicBezTo>
                <a:cubicBezTo>
                  <a:pt x="6229987" y="6526214"/>
                  <a:pt x="6229987" y="6526214"/>
                  <a:pt x="6229987" y="6526214"/>
                </a:cubicBezTo>
                <a:cubicBezTo>
                  <a:pt x="6230939" y="6525896"/>
                  <a:pt x="6230939" y="6525896"/>
                  <a:pt x="6230939" y="6525896"/>
                </a:cubicBezTo>
                <a:lnTo>
                  <a:pt x="6228082" y="6520181"/>
                </a:lnTo>
                <a:cubicBezTo>
                  <a:pt x="6221732" y="6523356"/>
                  <a:pt x="6221732" y="6523356"/>
                  <a:pt x="6221732" y="6523356"/>
                </a:cubicBezTo>
                <a:cubicBezTo>
                  <a:pt x="6221732" y="6518594"/>
                  <a:pt x="6223002" y="6513196"/>
                  <a:pt x="6222367" y="6510339"/>
                </a:cubicBezTo>
                <a:cubicBezTo>
                  <a:pt x="6221732" y="6506211"/>
                  <a:pt x="6220462" y="6505259"/>
                  <a:pt x="6217287" y="6502401"/>
                </a:cubicBezTo>
                <a:close/>
                <a:moveTo>
                  <a:pt x="5095665" y="6500812"/>
                </a:moveTo>
                <a:cubicBezTo>
                  <a:pt x="5095350" y="6500812"/>
                  <a:pt x="5094721" y="6500812"/>
                  <a:pt x="5094092" y="6501132"/>
                </a:cubicBezTo>
                <a:lnTo>
                  <a:pt x="5075217" y="6503368"/>
                </a:lnTo>
                <a:cubicBezTo>
                  <a:pt x="5073330" y="6503687"/>
                  <a:pt x="5072700" y="6504326"/>
                  <a:pt x="5072700" y="6505604"/>
                </a:cubicBezTo>
                <a:cubicBezTo>
                  <a:pt x="5072700" y="6505604"/>
                  <a:pt x="5072700" y="6505604"/>
                  <a:pt x="5072700" y="6507841"/>
                </a:cubicBezTo>
                <a:cubicBezTo>
                  <a:pt x="5072700" y="6509757"/>
                  <a:pt x="5073330" y="6510077"/>
                  <a:pt x="5075532" y="6510396"/>
                </a:cubicBezTo>
                <a:cubicBezTo>
                  <a:pt x="5081509" y="6511355"/>
                  <a:pt x="5081823" y="6511674"/>
                  <a:pt x="5081823" y="6518702"/>
                </a:cubicBezTo>
                <a:cubicBezTo>
                  <a:pt x="5081823" y="6518702"/>
                  <a:pt x="5081823" y="6518702"/>
                  <a:pt x="5081823" y="6533078"/>
                </a:cubicBezTo>
                <a:cubicBezTo>
                  <a:pt x="5082138" y="6535315"/>
                  <a:pt x="5082138" y="6535315"/>
                  <a:pt x="5082138" y="6535315"/>
                </a:cubicBezTo>
                <a:cubicBezTo>
                  <a:pt x="5082138" y="6536593"/>
                  <a:pt x="5081509" y="6537551"/>
                  <a:pt x="5080880" y="6537551"/>
                </a:cubicBezTo>
                <a:cubicBezTo>
                  <a:pt x="5080880" y="6537551"/>
                  <a:pt x="5080565" y="6537551"/>
                  <a:pt x="5079937" y="6536912"/>
                </a:cubicBezTo>
                <a:cubicBezTo>
                  <a:pt x="5078363" y="6535954"/>
                  <a:pt x="5071442" y="6534356"/>
                  <a:pt x="5067982" y="6534356"/>
                </a:cubicBezTo>
                <a:cubicBezTo>
                  <a:pt x="5050681" y="6534356"/>
                  <a:pt x="5038726" y="6549371"/>
                  <a:pt x="5038726" y="6570776"/>
                </a:cubicBezTo>
                <a:cubicBezTo>
                  <a:pt x="5038726" y="6589305"/>
                  <a:pt x="5048793" y="6602722"/>
                  <a:pt x="5062634" y="6602722"/>
                </a:cubicBezTo>
                <a:cubicBezTo>
                  <a:pt x="5067039" y="6602722"/>
                  <a:pt x="5070498" y="6601764"/>
                  <a:pt x="5074274" y="6598889"/>
                </a:cubicBezTo>
                <a:cubicBezTo>
                  <a:pt x="5076475" y="6597291"/>
                  <a:pt x="5079937" y="6594416"/>
                  <a:pt x="5081194" y="6593458"/>
                </a:cubicBezTo>
                <a:cubicBezTo>
                  <a:pt x="5081509" y="6592819"/>
                  <a:pt x="5082138" y="6592499"/>
                  <a:pt x="5082138" y="6592499"/>
                </a:cubicBezTo>
                <a:cubicBezTo>
                  <a:pt x="5083081" y="6592499"/>
                  <a:pt x="5083081" y="6592819"/>
                  <a:pt x="5083396" y="6596014"/>
                </a:cubicBezTo>
                <a:cubicBezTo>
                  <a:pt x="5083396" y="6596014"/>
                  <a:pt x="5083396" y="6596014"/>
                  <a:pt x="5083711" y="6601764"/>
                </a:cubicBezTo>
                <a:cubicBezTo>
                  <a:pt x="5084026" y="6603361"/>
                  <a:pt x="5084340" y="6604000"/>
                  <a:pt x="5085284" y="6604000"/>
                </a:cubicBezTo>
                <a:cubicBezTo>
                  <a:pt x="5085913" y="6604000"/>
                  <a:pt x="5086543" y="6604000"/>
                  <a:pt x="5087800" y="6603681"/>
                </a:cubicBezTo>
                <a:cubicBezTo>
                  <a:pt x="5087800" y="6603681"/>
                  <a:pt x="5087800" y="6603681"/>
                  <a:pt x="5104158" y="6600486"/>
                </a:cubicBezTo>
                <a:cubicBezTo>
                  <a:pt x="5106675" y="6600167"/>
                  <a:pt x="5106989" y="6599528"/>
                  <a:pt x="5106989" y="6598250"/>
                </a:cubicBezTo>
                <a:cubicBezTo>
                  <a:pt x="5106989" y="6598250"/>
                  <a:pt x="5106989" y="6598250"/>
                  <a:pt x="5106989" y="6595694"/>
                </a:cubicBezTo>
                <a:cubicBezTo>
                  <a:pt x="5106989" y="6594736"/>
                  <a:pt x="5106360" y="6594416"/>
                  <a:pt x="5105102" y="6594416"/>
                </a:cubicBezTo>
                <a:cubicBezTo>
                  <a:pt x="5099439" y="6593777"/>
                  <a:pt x="5098810" y="6593138"/>
                  <a:pt x="5097552" y="6590583"/>
                </a:cubicBezTo>
                <a:cubicBezTo>
                  <a:pt x="5096608" y="6588985"/>
                  <a:pt x="5096608" y="6584513"/>
                  <a:pt x="5096608" y="6567581"/>
                </a:cubicBezTo>
                <a:cubicBezTo>
                  <a:pt x="5096608" y="6567581"/>
                  <a:pt x="5096608" y="6567581"/>
                  <a:pt x="5096608" y="6543621"/>
                </a:cubicBezTo>
                <a:cubicBezTo>
                  <a:pt x="5096608" y="6543621"/>
                  <a:pt x="5096608" y="6543621"/>
                  <a:pt x="5097552" y="6503368"/>
                </a:cubicBezTo>
                <a:cubicBezTo>
                  <a:pt x="5097552" y="6501771"/>
                  <a:pt x="5096923" y="6500812"/>
                  <a:pt x="5095665" y="6500812"/>
                </a:cubicBezTo>
                <a:close/>
                <a:moveTo>
                  <a:pt x="4830007" y="6500812"/>
                </a:moveTo>
                <a:cubicBezTo>
                  <a:pt x="4830007" y="6500812"/>
                  <a:pt x="4830007" y="6500812"/>
                  <a:pt x="4827826" y="6501131"/>
                </a:cubicBezTo>
                <a:cubicBezTo>
                  <a:pt x="4827826" y="6501131"/>
                  <a:pt x="4827826" y="6501131"/>
                  <a:pt x="4809132" y="6503997"/>
                </a:cubicBezTo>
                <a:cubicBezTo>
                  <a:pt x="4807574" y="6504316"/>
                  <a:pt x="4806951" y="6504634"/>
                  <a:pt x="4806951" y="6505908"/>
                </a:cubicBezTo>
                <a:cubicBezTo>
                  <a:pt x="4806951" y="6505908"/>
                  <a:pt x="4806951" y="6505908"/>
                  <a:pt x="4806951" y="6507819"/>
                </a:cubicBezTo>
                <a:cubicBezTo>
                  <a:pt x="4806951" y="6509412"/>
                  <a:pt x="4807574" y="6510049"/>
                  <a:pt x="4811002" y="6510049"/>
                </a:cubicBezTo>
                <a:cubicBezTo>
                  <a:pt x="4814429" y="6510686"/>
                  <a:pt x="4815988" y="6511641"/>
                  <a:pt x="4815988" y="6514826"/>
                </a:cubicBezTo>
                <a:cubicBezTo>
                  <a:pt x="4816298" y="6517374"/>
                  <a:pt x="4816610" y="6530432"/>
                  <a:pt x="4816610" y="6541898"/>
                </a:cubicBezTo>
                <a:lnTo>
                  <a:pt x="4816610" y="6549224"/>
                </a:lnTo>
                <a:cubicBezTo>
                  <a:pt x="4816298" y="6565785"/>
                  <a:pt x="4816298" y="6579481"/>
                  <a:pt x="4815988" y="6590946"/>
                </a:cubicBezTo>
                <a:cubicBezTo>
                  <a:pt x="4815988" y="6590946"/>
                  <a:pt x="4815988" y="6590946"/>
                  <a:pt x="4815988" y="6592220"/>
                </a:cubicBezTo>
                <a:cubicBezTo>
                  <a:pt x="4815988" y="6594450"/>
                  <a:pt x="4816610" y="6595724"/>
                  <a:pt x="4818168" y="6596679"/>
                </a:cubicBezTo>
                <a:cubicBezTo>
                  <a:pt x="4823777" y="6599864"/>
                  <a:pt x="4832811" y="6602412"/>
                  <a:pt x="4839666" y="6602412"/>
                </a:cubicBezTo>
                <a:cubicBezTo>
                  <a:pt x="4859917" y="6602412"/>
                  <a:pt x="4873626" y="6587124"/>
                  <a:pt x="4873626" y="6565148"/>
                </a:cubicBezTo>
                <a:cubicBezTo>
                  <a:pt x="4873626" y="6546039"/>
                  <a:pt x="4864279" y="6534254"/>
                  <a:pt x="4849636" y="6534254"/>
                </a:cubicBezTo>
                <a:cubicBezTo>
                  <a:pt x="4843404" y="6534254"/>
                  <a:pt x="4840289" y="6535528"/>
                  <a:pt x="4836550" y="6540306"/>
                </a:cubicBezTo>
                <a:cubicBezTo>
                  <a:pt x="4833434" y="6543491"/>
                  <a:pt x="4832189" y="6544765"/>
                  <a:pt x="4831253" y="6544765"/>
                </a:cubicBezTo>
                <a:cubicBezTo>
                  <a:pt x="4830942" y="6544765"/>
                  <a:pt x="4830631" y="6544446"/>
                  <a:pt x="4830631" y="6544128"/>
                </a:cubicBezTo>
                <a:cubicBezTo>
                  <a:pt x="4830631" y="6544128"/>
                  <a:pt x="4830631" y="6544128"/>
                  <a:pt x="4830631" y="6543172"/>
                </a:cubicBezTo>
                <a:cubicBezTo>
                  <a:pt x="4830631" y="6543172"/>
                  <a:pt x="4830631" y="6543172"/>
                  <a:pt x="4830942" y="6540943"/>
                </a:cubicBezTo>
                <a:cubicBezTo>
                  <a:pt x="4830942" y="6537121"/>
                  <a:pt x="4831253" y="6530751"/>
                  <a:pt x="4831253" y="6522470"/>
                </a:cubicBezTo>
                <a:cubicBezTo>
                  <a:pt x="4831253" y="6511641"/>
                  <a:pt x="4831253" y="6507819"/>
                  <a:pt x="4831565" y="6504953"/>
                </a:cubicBezTo>
                <a:cubicBezTo>
                  <a:pt x="4831565" y="6503997"/>
                  <a:pt x="4831565" y="6503360"/>
                  <a:pt x="4831565" y="6503042"/>
                </a:cubicBezTo>
                <a:cubicBezTo>
                  <a:pt x="4831565" y="6501768"/>
                  <a:pt x="4830942" y="6500812"/>
                  <a:pt x="4830007" y="6500812"/>
                </a:cubicBezTo>
                <a:close/>
                <a:moveTo>
                  <a:pt x="4790601" y="6500812"/>
                </a:moveTo>
                <a:cubicBezTo>
                  <a:pt x="4790279" y="6500812"/>
                  <a:pt x="4789636" y="6500812"/>
                  <a:pt x="4788993" y="6501132"/>
                </a:cubicBezTo>
                <a:lnTo>
                  <a:pt x="4770001" y="6503368"/>
                </a:lnTo>
                <a:cubicBezTo>
                  <a:pt x="4767748" y="6503687"/>
                  <a:pt x="4767425" y="6504326"/>
                  <a:pt x="4767425" y="6505604"/>
                </a:cubicBezTo>
                <a:cubicBezTo>
                  <a:pt x="4767425" y="6505604"/>
                  <a:pt x="4767425" y="6505604"/>
                  <a:pt x="4767425" y="6507841"/>
                </a:cubicBezTo>
                <a:cubicBezTo>
                  <a:pt x="4767425" y="6509757"/>
                  <a:pt x="4767748" y="6510077"/>
                  <a:pt x="4770322" y="6510396"/>
                </a:cubicBezTo>
                <a:cubicBezTo>
                  <a:pt x="4775795" y="6511355"/>
                  <a:pt x="4776438" y="6511674"/>
                  <a:pt x="4776438" y="6518702"/>
                </a:cubicBezTo>
                <a:cubicBezTo>
                  <a:pt x="4776438" y="6518702"/>
                  <a:pt x="4776438" y="6518702"/>
                  <a:pt x="4776438" y="6533078"/>
                </a:cubicBezTo>
                <a:cubicBezTo>
                  <a:pt x="4776760" y="6535315"/>
                  <a:pt x="4776760" y="6535315"/>
                  <a:pt x="4776760" y="6535315"/>
                </a:cubicBezTo>
                <a:cubicBezTo>
                  <a:pt x="4776760" y="6536593"/>
                  <a:pt x="4776116" y="6537551"/>
                  <a:pt x="4775472" y="6537551"/>
                </a:cubicBezTo>
                <a:cubicBezTo>
                  <a:pt x="4775472" y="6537551"/>
                  <a:pt x="4775152" y="6537551"/>
                  <a:pt x="4774507" y="6536912"/>
                </a:cubicBezTo>
                <a:cubicBezTo>
                  <a:pt x="4772897" y="6535954"/>
                  <a:pt x="4766138" y="6534356"/>
                  <a:pt x="4762597" y="6534356"/>
                </a:cubicBezTo>
                <a:cubicBezTo>
                  <a:pt x="4744893" y="6534356"/>
                  <a:pt x="4732339" y="6549371"/>
                  <a:pt x="4732339" y="6570776"/>
                </a:cubicBezTo>
                <a:cubicBezTo>
                  <a:pt x="4732339" y="6589305"/>
                  <a:pt x="4742640" y="6602722"/>
                  <a:pt x="4757125" y="6602722"/>
                </a:cubicBezTo>
                <a:cubicBezTo>
                  <a:pt x="4761631" y="6602722"/>
                  <a:pt x="4764850" y="6601764"/>
                  <a:pt x="4769035" y="6598889"/>
                </a:cubicBezTo>
                <a:cubicBezTo>
                  <a:pt x="4771288" y="6597291"/>
                  <a:pt x="4774507" y="6594416"/>
                  <a:pt x="4775795" y="6593458"/>
                </a:cubicBezTo>
                <a:cubicBezTo>
                  <a:pt x="4776116" y="6592819"/>
                  <a:pt x="4776760" y="6592499"/>
                  <a:pt x="4776760" y="6592499"/>
                </a:cubicBezTo>
                <a:cubicBezTo>
                  <a:pt x="4777726" y="6592499"/>
                  <a:pt x="4777726" y="6592819"/>
                  <a:pt x="4778048" y="6596014"/>
                </a:cubicBezTo>
                <a:cubicBezTo>
                  <a:pt x="4778048" y="6596014"/>
                  <a:pt x="4778048" y="6596014"/>
                  <a:pt x="4778369" y="6601764"/>
                </a:cubicBezTo>
                <a:cubicBezTo>
                  <a:pt x="4778691" y="6603361"/>
                  <a:pt x="4779013" y="6604000"/>
                  <a:pt x="4779979" y="6604000"/>
                </a:cubicBezTo>
                <a:cubicBezTo>
                  <a:pt x="4780623" y="6604000"/>
                  <a:pt x="4781266" y="6604000"/>
                  <a:pt x="4782232" y="6603681"/>
                </a:cubicBezTo>
                <a:cubicBezTo>
                  <a:pt x="4782232" y="6603681"/>
                  <a:pt x="4782232" y="6603681"/>
                  <a:pt x="4799292" y="6600486"/>
                </a:cubicBezTo>
                <a:cubicBezTo>
                  <a:pt x="4801867" y="6600167"/>
                  <a:pt x="4802189" y="6599528"/>
                  <a:pt x="4802189" y="6598250"/>
                </a:cubicBezTo>
                <a:cubicBezTo>
                  <a:pt x="4802189" y="6598250"/>
                  <a:pt x="4802189" y="6598250"/>
                  <a:pt x="4802189" y="6595694"/>
                </a:cubicBezTo>
                <a:cubicBezTo>
                  <a:pt x="4802189" y="6594736"/>
                  <a:pt x="4801545" y="6594416"/>
                  <a:pt x="4800258" y="6594416"/>
                </a:cubicBezTo>
                <a:cubicBezTo>
                  <a:pt x="4794464" y="6593777"/>
                  <a:pt x="4793820" y="6593138"/>
                  <a:pt x="4792534" y="6590583"/>
                </a:cubicBezTo>
                <a:cubicBezTo>
                  <a:pt x="4791567" y="6588985"/>
                  <a:pt x="4791567" y="6584513"/>
                  <a:pt x="4791567" y="6567581"/>
                </a:cubicBezTo>
                <a:cubicBezTo>
                  <a:pt x="4791567" y="6567581"/>
                  <a:pt x="4791567" y="6567581"/>
                  <a:pt x="4791567" y="6543621"/>
                </a:cubicBezTo>
                <a:cubicBezTo>
                  <a:pt x="4791567" y="6543621"/>
                  <a:pt x="4791567" y="6543621"/>
                  <a:pt x="4792211" y="6503368"/>
                </a:cubicBezTo>
                <a:cubicBezTo>
                  <a:pt x="4792211" y="6501771"/>
                  <a:pt x="4791567" y="6500812"/>
                  <a:pt x="4790601" y="6500812"/>
                </a:cubicBezTo>
                <a:close/>
                <a:moveTo>
                  <a:pt x="6026790" y="6469063"/>
                </a:moveTo>
                <a:cubicBezTo>
                  <a:pt x="6026790" y="6469063"/>
                  <a:pt x="6026790" y="6469063"/>
                  <a:pt x="6062251" y="6469063"/>
                </a:cubicBezTo>
                <a:cubicBezTo>
                  <a:pt x="6072155" y="6469063"/>
                  <a:pt x="6072794" y="6470349"/>
                  <a:pt x="6073434" y="6470671"/>
                </a:cubicBezTo>
                <a:cubicBezTo>
                  <a:pt x="6074073" y="6471314"/>
                  <a:pt x="6074073" y="6472923"/>
                  <a:pt x="6073113" y="6473566"/>
                </a:cubicBezTo>
                <a:cubicBezTo>
                  <a:pt x="6071197" y="6474853"/>
                  <a:pt x="6067682" y="6476461"/>
                  <a:pt x="6067682" y="6481286"/>
                </a:cubicBezTo>
                <a:cubicBezTo>
                  <a:pt x="6067682" y="6481286"/>
                  <a:pt x="6067682" y="6481286"/>
                  <a:pt x="6067682" y="6481607"/>
                </a:cubicBezTo>
                <a:cubicBezTo>
                  <a:pt x="6067682" y="6485467"/>
                  <a:pt x="6071197" y="6487075"/>
                  <a:pt x="6079183" y="6490292"/>
                </a:cubicBezTo>
                <a:cubicBezTo>
                  <a:pt x="6081739" y="6490935"/>
                  <a:pt x="6089726" y="6494473"/>
                  <a:pt x="6089726" y="6494473"/>
                </a:cubicBezTo>
                <a:cubicBezTo>
                  <a:pt x="6089726" y="6494473"/>
                  <a:pt x="6089726" y="6494473"/>
                  <a:pt x="6091643" y="6493187"/>
                </a:cubicBezTo>
                <a:cubicBezTo>
                  <a:pt x="6094518" y="6491900"/>
                  <a:pt x="6100588" y="6487719"/>
                  <a:pt x="6100588" y="6480642"/>
                </a:cubicBezTo>
                <a:cubicBezTo>
                  <a:pt x="6100588" y="6479677"/>
                  <a:pt x="6100269" y="6479034"/>
                  <a:pt x="6100269" y="6478391"/>
                </a:cubicBezTo>
                <a:cubicBezTo>
                  <a:pt x="6099949" y="6477426"/>
                  <a:pt x="6099630" y="6476782"/>
                  <a:pt x="6099311" y="6476139"/>
                </a:cubicBezTo>
                <a:cubicBezTo>
                  <a:pt x="6099311" y="6476139"/>
                  <a:pt x="6099311" y="6476139"/>
                  <a:pt x="6099311" y="6475817"/>
                </a:cubicBezTo>
                <a:cubicBezTo>
                  <a:pt x="6098033" y="6473566"/>
                  <a:pt x="6096435" y="6472923"/>
                  <a:pt x="6096435" y="6472923"/>
                </a:cubicBezTo>
                <a:cubicBezTo>
                  <a:pt x="6096435" y="6472923"/>
                  <a:pt x="6097074" y="6469384"/>
                  <a:pt x="6101866" y="6469063"/>
                </a:cubicBezTo>
                <a:cubicBezTo>
                  <a:pt x="6102186" y="6469063"/>
                  <a:pt x="6102186" y="6469063"/>
                  <a:pt x="6102505" y="6469063"/>
                </a:cubicBezTo>
                <a:cubicBezTo>
                  <a:pt x="6102505" y="6469063"/>
                  <a:pt x="6102505" y="6469063"/>
                  <a:pt x="6102825" y="6469063"/>
                </a:cubicBezTo>
                <a:cubicBezTo>
                  <a:pt x="6105381" y="6469063"/>
                  <a:pt x="6106978" y="6470993"/>
                  <a:pt x="6106978" y="6473244"/>
                </a:cubicBezTo>
                <a:cubicBezTo>
                  <a:pt x="6106978" y="6476139"/>
                  <a:pt x="6105061" y="6476782"/>
                  <a:pt x="6105061" y="6480642"/>
                </a:cubicBezTo>
                <a:cubicBezTo>
                  <a:pt x="6105061" y="6487719"/>
                  <a:pt x="6111131" y="6491900"/>
                  <a:pt x="6114006" y="6493187"/>
                </a:cubicBezTo>
                <a:cubicBezTo>
                  <a:pt x="6114006" y="6493187"/>
                  <a:pt x="6114006" y="6493187"/>
                  <a:pt x="6115604" y="6494473"/>
                </a:cubicBezTo>
                <a:cubicBezTo>
                  <a:pt x="6115604" y="6494473"/>
                  <a:pt x="6123910" y="6490935"/>
                  <a:pt x="6126466" y="6490292"/>
                </a:cubicBezTo>
                <a:cubicBezTo>
                  <a:pt x="6134453" y="6487075"/>
                  <a:pt x="6137967" y="6485467"/>
                  <a:pt x="6137967" y="6481607"/>
                </a:cubicBezTo>
                <a:cubicBezTo>
                  <a:pt x="6137967" y="6481607"/>
                  <a:pt x="6137967" y="6481607"/>
                  <a:pt x="6137967" y="6481286"/>
                </a:cubicBezTo>
                <a:cubicBezTo>
                  <a:pt x="6137967" y="6476461"/>
                  <a:pt x="6134772" y="6474853"/>
                  <a:pt x="6132536" y="6473566"/>
                </a:cubicBezTo>
                <a:cubicBezTo>
                  <a:pt x="6131578" y="6472923"/>
                  <a:pt x="6131578" y="6471314"/>
                  <a:pt x="6132536" y="6470671"/>
                </a:cubicBezTo>
                <a:cubicBezTo>
                  <a:pt x="6132856" y="6470349"/>
                  <a:pt x="6133814" y="6469063"/>
                  <a:pt x="6143398" y="6469063"/>
                </a:cubicBezTo>
                <a:cubicBezTo>
                  <a:pt x="6143398" y="6469063"/>
                  <a:pt x="6143398" y="6469063"/>
                  <a:pt x="6179819" y="6469063"/>
                </a:cubicBezTo>
                <a:cubicBezTo>
                  <a:pt x="6180138" y="6471958"/>
                  <a:pt x="6180138" y="6474853"/>
                  <a:pt x="6180138" y="6478069"/>
                </a:cubicBezTo>
                <a:cubicBezTo>
                  <a:pt x="6180138" y="6486432"/>
                  <a:pt x="6179180" y="6495760"/>
                  <a:pt x="6177582" y="6506053"/>
                </a:cubicBezTo>
                <a:cubicBezTo>
                  <a:pt x="6177582" y="6506053"/>
                  <a:pt x="6177582" y="6506053"/>
                  <a:pt x="6117840" y="6496725"/>
                </a:cubicBezTo>
                <a:cubicBezTo>
                  <a:pt x="6118479" y="6498333"/>
                  <a:pt x="6118799" y="6500585"/>
                  <a:pt x="6118799" y="6502515"/>
                </a:cubicBezTo>
                <a:cubicBezTo>
                  <a:pt x="6118799" y="6511199"/>
                  <a:pt x="6112090" y="6518276"/>
                  <a:pt x="6103464" y="6518276"/>
                </a:cubicBezTo>
                <a:cubicBezTo>
                  <a:pt x="6103144" y="6518276"/>
                  <a:pt x="6103144" y="6518276"/>
                  <a:pt x="6102825" y="6518276"/>
                </a:cubicBezTo>
                <a:cubicBezTo>
                  <a:pt x="6102825" y="6518276"/>
                  <a:pt x="6102505" y="6518276"/>
                  <a:pt x="6102505" y="6518276"/>
                </a:cubicBezTo>
                <a:cubicBezTo>
                  <a:pt x="6093879" y="6518276"/>
                  <a:pt x="6087170" y="6511199"/>
                  <a:pt x="6087170" y="6502515"/>
                </a:cubicBezTo>
                <a:cubicBezTo>
                  <a:pt x="6087170" y="6500585"/>
                  <a:pt x="6087809" y="6498333"/>
                  <a:pt x="6088448" y="6496725"/>
                </a:cubicBezTo>
                <a:cubicBezTo>
                  <a:pt x="6088448" y="6496725"/>
                  <a:pt x="6088448" y="6496725"/>
                  <a:pt x="6028706" y="6506053"/>
                </a:cubicBezTo>
                <a:cubicBezTo>
                  <a:pt x="6027108" y="6495760"/>
                  <a:pt x="6026150" y="6486432"/>
                  <a:pt x="6026150" y="6478069"/>
                </a:cubicBezTo>
                <a:cubicBezTo>
                  <a:pt x="6026150" y="6474853"/>
                  <a:pt x="6026469" y="6471958"/>
                  <a:pt x="6026790" y="6469063"/>
                </a:cubicBezTo>
                <a:close/>
                <a:moveTo>
                  <a:pt x="6028696" y="6456363"/>
                </a:moveTo>
                <a:cubicBezTo>
                  <a:pt x="6028696" y="6456363"/>
                  <a:pt x="6028696" y="6456363"/>
                  <a:pt x="6102825" y="6456363"/>
                </a:cubicBezTo>
                <a:cubicBezTo>
                  <a:pt x="6102825" y="6456363"/>
                  <a:pt x="6102825" y="6456363"/>
                  <a:pt x="6177593" y="6456363"/>
                </a:cubicBezTo>
                <a:cubicBezTo>
                  <a:pt x="6177912" y="6457662"/>
                  <a:pt x="6178232" y="6459285"/>
                  <a:pt x="6178551" y="6460909"/>
                </a:cubicBezTo>
                <a:cubicBezTo>
                  <a:pt x="6178551" y="6460909"/>
                  <a:pt x="6178551" y="6460909"/>
                  <a:pt x="6143404" y="6460909"/>
                </a:cubicBezTo>
                <a:cubicBezTo>
                  <a:pt x="6128387" y="6460909"/>
                  <a:pt x="6121996" y="6464481"/>
                  <a:pt x="6121996" y="6473248"/>
                </a:cubicBezTo>
                <a:cubicBezTo>
                  <a:pt x="6121996" y="6476170"/>
                  <a:pt x="6123594" y="6479093"/>
                  <a:pt x="6126150" y="6481041"/>
                </a:cubicBezTo>
                <a:cubicBezTo>
                  <a:pt x="6124233" y="6481691"/>
                  <a:pt x="6117204" y="6484288"/>
                  <a:pt x="6116245" y="6484938"/>
                </a:cubicBezTo>
                <a:cubicBezTo>
                  <a:pt x="6115286" y="6483964"/>
                  <a:pt x="6113689" y="6482340"/>
                  <a:pt x="6113369" y="6480067"/>
                </a:cubicBezTo>
                <a:cubicBezTo>
                  <a:pt x="6114328" y="6478768"/>
                  <a:pt x="6115606" y="6476495"/>
                  <a:pt x="6115606" y="6472923"/>
                </a:cubicBezTo>
                <a:cubicBezTo>
                  <a:pt x="6115606" y="6467403"/>
                  <a:pt x="6112091" y="6461883"/>
                  <a:pt x="6102825" y="6461558"/>
                </a:cubicBezTo>
                <a:cubicBezTo>
                  <a:pt x="6098352" y="6461883"/>
                  <a:pt x="6095476" y="6463182"/>
                  <a:pt x="6093559" y="6464805"/>
                </a:cubicBezTo>
                <a:cubicBezTo>
                  <a:pt x="6093240" y="6465130"/>
                  <a:pt x="6093240" y="6465130"/>
                  <a:pt x="6092920" y="6465455"/>
                </a:cubicBezTo>
                <a:cubicBezTo>
                  <a:pt x="6089086" y="6466429"/>
                  <a:pt x="6086850" y="6469027"/>
                  <a:pt x="6086850" y="6472599"/>
                </a:cubicBezTo>
                <a:cubicBezTo>
                  <a:pt x="6086850" y="6472599"/>
                  <a:pt x="6086850" y="6472599"/>
                  <a:pt x="6086850" y="6476495"/>
                </a:cubicBezTo>
                <a:cubicBezTo>
                  <a:pt x="6086850" y="6476495"/>
                  <a:pt x="6088448" y="6476495"/>
                  <a:pt x="6089405" y="6477145"/>
                </a:cubicBezTo>
                <a:cubicBezTo>
                  <a:pt x="6090685" y="6477469"/>
                  <a:pt x="6091003" y="6478119"/>
                  <a:pt x="6091642" y="6478768"/>
                </a:cubicBezTo>
                <a:cubicBezTo>
                  <a:pt x="6092601" y="6480392"/>
                  <a:pt x="6091642" y="6483639"/>
                  <a:pt x="6089405" y="6484938"/>
                </a:cubicBezTo>
                <a:cubicBezTo>
                  <a:pt x="6088448" y="6484288"/>
                  <a:pt x="6081417" y="6481691"/>
                  <a:pt x="6079500" y="6481041"/>
                </a:cubicBezTo>
                <a:cubicBezTo>
                  <a:pt x="6082056" y="6479093"/>
                  <a:pt x="6083654" y="6476170"/>
                  <a:pt x="6083654" y="6473248"/>
                </a:cubicBezTo>
                <a:cubicBezTo>
                  <a:pt x="6083654" y="6464481"/>
                  <a:pt x="6077264" y="6460909"/>
                  <a:pt x="6062246" y="6460909"/>
                </a:cubicBezTo>
                <a:cubicBezTo>
                  <a:pt x="6062246" y="6460909"/>
                  <a:pt x="6062246" y="6460909"/>
                  <a:pt x="6027738" y="6460909"/>
                </a:cubicBezTo>
                <a:cubicBezTo>
                  <a:pt x="6028057" y="6459285"/>
                  <a:pt x="6028377" y="6457662"/>
                  <a:pt x="6028696" y="6456363"/>
                </a:cubicBezTo>
                <a:close/>
                <a:moveTo>
                  <a:pt x="6141612" y="6418263"/>
                </a:moveTo>
                <a:cubicBezTo>
                  <a:pt x="6150568" y="6418263"/>
                  <a:pt x="6151563" y="6422116"/>
                  <a:pt x="6151563" y="6425005"/>
                </a:cubicBezTo>
                <a:cubicBezTo>
                  <a:pt x="6151563" y="6425005"/>
                  <a:pt x="6151563" y="6425005"/>
                  <a:pt x="6151563" y="6446838"/>
                </a:cubicBezTo>
                <a:cubicBezTo>
                  <a:pt x="6151563" y="6446838"/>
                  <a:pt x="6151563" y="6446838"/>
                  <a:pt x="6129338" y="6446838"/>
                </a:cubicBezTo>
                <a:cubicBezTo>
                  <a:pt x="6129338" y="6446838"/>
                  <a:pt x="6129338" y="6446838"/>
                  <a:pt x="6129338" y="6424042"/>
                </a:cubicBezTo>
                <a:cubicBezTo>
                  <a:pt x="6129338" y="6421152"/>
                  <a:pt x="6130002" y="6420510"/>
                  <a:pt x="6130665" y="6420189"/>
                </a:cubicBezTo>
                <a:cubicBezTo>
                  <a:pt x="6131660" y="6419226"/>
                  <a:pt x="6134646" y="6418263"/>
                  <a:pt x="6141612" y="6418263"/>
                </a:cubicBezTo>
                <a:close/>
                <a:moveTo>
                  <a:pt x="6065069" y="6418263"/>
                </a:moveTo>
                <a:cubicBezTo>
                  <a:pt x="6071948" y="6418263"/>
                  <a:pt x="6074450" y="6419226"/>
                  <a:pt x="6075700" y="6420189"/>
                </a:cubicBezTo>
                <a:cubicBezTo>
                  <a:pt x="6076326" y="6420510"/>
                  <a:pt x="6076951" y="6421152"/>
                  <a:pt x="6076951" y="6424042"/>
                </a:cubicBezTo>
                <a:cubicBezTo>
                  <a:pt x="6076951" y="6424042"/>
                  <a:pt x="6076951" y="6439132"/>
                  <a:pt x="6076951" y="6446838"/>
                </a:cubicBezTo>
                <a:cubicBezTo>
                  <a:pt x="6076951" y="6446838"/>
                  <a:pt x="6076951" y="6446838"/>
                  <a:pt x="6056313" y="6446838"/>
                </a:cubicBezTo>
                <a:cubicBezTo>
                  <a:pt x="6056313" y="6446838"/>
                  <a:pt x="6056313" y="6446838"/>
                  <a:pt x="6056313" y="6425005"/>
                </a:cubicBezTo>
                <a:cubicBezTo>
                  <a:pt x="6056313" y="6422116"/>
                  <a:pt x="6056939" y="6418263"/>
                  <a:pt x="6065069" y="6418263"/>
                </a:cubicBezTo>
                <a:close/>
                <a:moveTo>
                  <a:pt x="6102991" y="6410326"/>
                </a:moveTo>
                <a:cubicBezTo>
                  <a:pt x="6115531" y="6410326"/>
                  <a:pt x="6119813" y="6417628"/>
                  <a:pt x="6119813" y="6424296"/>
                </a:cubicBezTo>
                <a:cubicBezTo>
                  <a:pt x="6119813" y="6424296"/>
                  <a:pt x="6119813" y="6424296"/>
                  <a:pt x="6119813" y="6446839"/>
                </a:cubicBezTo>
                <a:cubicBezTo>
                  <a:pt x="6119813" y="6446839"/>
                  <a:pt x="6119813" y="6446839"/>
                  <a:pt x="6102991" y="6446839"/>
                </a:cubicBezTo>
                <a:cubicBezTo>
                  <a:pt x="6102991" y="6446839"/>
                  <a:pt x="6102991" y="6446839"/>
                  <a:pt x="6086475" y="6446839"/>
                </a:cubicBezTo>
                <a:cubicBezTo>
                  <a:pt x="6086475" y="6446839"/>
                  <a:pt x="6086475" y="6446839"/>
                  <a:pt x="6086475" y="6424296"/>
                </a:cubicBezTo>
                <a:cubicBezTo>
                  <a:pt x="6086475" y="6417628"/>
                  <a:pt x="6090757" y="6410326"/>
                  <a:pt x="6102991" y="6410326"/>
                </a:cubicBezTo>
                <a:close/>
                <a:moveTo>
                  <a:pt x="6113463" y="6399213"/>
                </a:moveTo>
                <a:cubicBezTo>
                  <a:pt x="6121602" y="6400800"/>
                  <a:pt x="6129428" y="6404293"/>
                  <a:pt x="6135688" y="6409373"/>
                </a:cubicBezTo>
                <a:cubicBezTo>
                  <a:pt x="6132558" y="6409690"/>
                  <a:pt x="6129428" y="6410325"/>
                  <a:pt x="6126923" y="6411913"/>
                </a:cubicBezTo>
                <a:cubicBezTo>
                  <a:pt x="6123793" y="6407150"/>
                  <a:pt x="6119098" y="6403975"/>
                  <a:pt x="6113463" y="6402070"/>
                </a:cubicBezTo>
                <a:close/>
                <a:moveTo>
                  <a:pt x="6092825" y="6399213"/>
                </a:moveTo>
                <a:cubicBezTo>
                  <a:pt x="6092825" y="6399213"/>
                  <a:pt x="6092825" y="6399213"/>
                  <a:pt x="6092825" y="6402070"/>
                </a:cubicBezTo>
                <a:cubicBezTo>
                  <a:pt x="6087110" y="6403975"/>
                  <a:pt x="6082665" y="6407150"/>
                  <a:pt x="6079490" y="6411913"/>
                </a:cubicBezTo>
                <a:cubicBezTo>
                  <a:pt x="6076950" y="6410325"/>
                  <a:pt x="6073775" y="6409690"/>
                  <a:pt x="6070600" y="6409373"/>
                </a:cubicBezTo>
                <a:cubicBezTo>
                  <a:pt x="6076950" y="6404293"/>
                  <a:pt x="6084570" y="6400800"/>
                  <a:pt x="6092825" y="6399213"/>
                </a:cubicBezTo>
                <a:close/>
                <a:moveTo>
                  <a:pt x="6100763" y="6367463"/>
                </a:moveTo>
                <a:lnTo>
                  <a:pt x="6102350" y="6367463"/>
                </a:lnTo>
                <a:lnTo>
                  <a:pt x="6105526" y="6367463"/>
                </a:lnTo>
                <a:lnTo>
                  <a:pt x="6105526" y="6381750"/>
                </a:lnTo>
                <a:lnTo>
                  <a:pt x="6119813" y="6381750"/>
                </a:lnTo>
                <a:lnTo>
                  <a:pt x="6119813" y="6388101"/>
                </a:lnTo>
                <a:lnTo>
                  <a:pt x="6105526" y="6388101"/>
                </a:lnTo>
                <a:lnTo>
                  <a:pt x="6105526" y="6400801"/>
                </a:lnTo>
                <a:lnTo>
                  <a:pt x="6102350" y="6400801"/>
                </a:lnTo>
                <a:lnTo>
                  <a:pt x="6100763" y="6400801"/>
                </a:lnTo>
                <a:lnTo>
                  <a:pt x="6100763" y="6388101"/>
                </a:lnTo>
                <a:lnTo>
                  <a:pt x="6086475" y="6388101"/>
                </a:lnTo>
                <a:lnTo>
                  <a:pt x="6086475" y="6381750"/>
                </a:lnTo>
                <a:lnTo>
                  <a:pt x="6100763" y="6381750"/>
                </a:lnTo>
                <a:close/>
                <a:moveTo>
                  <a:pt x="6093640" y="6361113"/>
                </a:moveTo>
                <a:cubicBezTo>
                  <a:pt x="6093640" y="6374422"/>
                  <a:pt x="6093640" y="6374422"/>
                  <a:pt x="6093640" y="6374422"/>
                </a:cubicBezTo>
                <a:cubicBezTo>
                  <a:pt x="6080329" y="6374422"/>
                  <a:pt x="6080329" y="6374422"/>
                  <a:pt x="6080329" y="6374422"/>
                </a:cubicBezTo>
                <a:cubicBezTo>
                  <a:pt x="6080329" y="6394385"/>
                  <a:pt x="6080329" y="6394385"/>
                  <a:pt x="6080329" y="6394385"/>
                </a:cubicBezTo>
                <a:cubicBezTo>
                  <a:pt x="6071457" y="6398187"/>
                  <a:pt x="6063216" y="6403891"/>
                  <a:pt x="6057511" y="6410862"/>
                </a:cubicBezTo>
                <a:cubicBezTo>
                  <a:pt x="6049906" y="6413397"/>
                  <a:pt x="6046736" y="6419734"/>
                  <a:pt x="6046736" y="6425755"/>
                </a:cubicBezTo>
                <a:cubicBezTo>
                  <a:pt x="6046736" y="6447302"/>
                  <a:pt x="6046736" y="6447302"/>
                  <a:pt x="6046736" y="6447302"/>
                </a:cubicBezTo>
                <a:cubicBezTo>
                  <a:pt x="6023285" y="6447302"/>
                  <a:pt x="6023285" y="6447302"/>
                  <a:pt x="6023285" y="6447302"/>
                </a:cubicBezTo>
                <a:cubicBezTo>
                  <a:pt x="6022334" y="6450787"/>
                  <a:pt x="6022334" y="6450787"/>
                  <a:pt x="6022334" y="6450787"/>
                </a:cubicBezTo>
                <a:cubicBezTo>
                  <a:pt x="6019482" y="6459343"/>
                  <a:pt x="6018215" y="6468849"/>
                  <a:pt x="6018215" y="6478989"/>
                </a:cubicBezTo>
                <a:cubicBezTo>
                  <a:pt x="6018215" y="6510993"/>
                  <a:pt x="6029940" y="6548383"/>
                  <a:pt x="6041349" y="6577535"/>
                </a:cubicBezTo>
                <a:cubicBezTo>
                  <a:pt x="6059096" y="6621580"/>
                  <a:pt x="6082231" y="6661506"/>
                  <a:pt x="6094273" y="6674814"/>
                </a:cubicBezTo>
                <a:cubicBezTo>
                  <a:pt x="6097126" y="6677666"/>
                  <a:pt x="6099344" y="6680201"/>
                  <a:pt x="6103147" y="6680201"/>
                </a:cubicBezTo>
                <a:cubicBezTo>
                  <a:pt x="6103464" y="6680201"/>
                  <a:pt x="6103464" y="6680201"/>
                  <a:pt x="6103464" y="6680201"/>
                </a:cubicBezTo>
                <a:cubicBezTo>
                  <a:pt x="6103781" y="6680201"/>
                  <a:pt x="6103781" y="6680201"/>
                  <a:pt x="6103781" y="6680201"/>
                </a:cubicBezTo>
                <a:cubicBezTo>
                  <a:pt x="6107584" y="6680201"/>
                  <a:pt x="6110119" y="6677666"/>
                  <a:pt x="6112971" y="6674814"/>
                </a:cubicBezTo>
                <a:cubicBezTo>
                  <a:pt x="6125331" y="6661506"/>
                  <a:pt x="6148466" y="6621580"/>
                  <a:pt x="6166213" y="6577535"/>
                </a:cubicBezTo>
                <a:cubicBezTo>
                  <a:pt x="6177938" y="6548383"/>
                  <a:pt x="6189664" y="6510993"/>
                  <a:pt x="6189664" y="6478989"/>
                </a:cubicBezTo>
                <a:cubicBezTo>
                  <a:pt x="6189664" y="6468849"/>
                  <a:pt x="6188397" y="6459343"/>
                  <a:pt x="6185544" y="6450787"/>
                </a:cubicBezTo>
                <a:cubicBezTo>
                  <a:pt x="6184594" y="6447302"/>
                  <a:pt x="6184594" y="6447302"/>
                  <a:pt x="6184594" y="6447302"/>
                </a:cubicBezTo>
                <a:cubicBezTo>
                  <a:pt x="6160825" y="6447302"/>
                  <a:pt x="6160825" y="6447302"/>
                  <a:pt x="6160825" y="6447302"/>
                </a:cubicBezTo>
                <a:cubicBezTo>
                  <a:pt x="6160825" y="6425755"/>
                  <a:pt x="6160825" y="6425755"/>
                  <a:pt x="6160825" y="6425755"/>
                </a:cubicBezTo>
                <a:cubicBezTo>
                  <a:pt x="6160825" y="6419734"/>
                  <a:pt x="6157973" y="6413397"/>
                  <a:pt x="6149733" y="6410862"/>
                </a:cubicBezTo>
                <a:cubicBezTo>
                  <a:pt x="6144029" y="6403891"/>
                  <a:pt x="6136106" y="6398187"/>
                  <a:pt x="6127232" y="6394385"/>
                </a:cubicBezTo>
                <a:cubicBezTo>
                  <a:pt x="6127232" y="6374422"/>
                  <a:pt x="6127232" y="6374422"/>
                  <a:pt x="6127232" y="6374422"/>
                </a:cubicBezTo>
                <a:cubicBezTo>
                  <a:pt x="6113605" y="6374422"/>
                  <a:pt x="6113605" y="6374422"/>
                  <a:pt x="6113605" y="6374422"/>
                </a:cubicBezTo>
                <a:cubicBezTo>
                  <a:pt x="6113605" y="6361113"/>
                  <a:pt x="6113605" y="6361113"/>
                  <a:pt x="6113605" y="6361113"/>
                </a:cubicBezTo>
                <a:cubicBezTo>
                  <a:pt x="6103464" y="6361113"/>
                  <a:pt x="6103464" y="6361113"/>
                  <a:pt x="6103464" y="6361113"/>
                </a:cubicBezTo>
                <a:cubicBezTo>
                  <a:pt x="6093640" y="6361113"/>
                  <a:pt x="6093640" y="6361113"/>
                  <a:pt x="6093640" y="6361113"/>
                </a:cubicBezTo>
                <a:close/>
                <a:moveTo>
                  <a:pt x="0" y="0"/>
                </a:moveTo>
                <a:lnTo>
                  <a:pt x="12193200" y="0"/>
                </a:lnTo>
                <a:lnTo>
                  <a:pt x="12193200" y="6858000"/>
                </a:lnTo>
                <a:lnTo>
                  <a:pt x="0" y="6858000"/>
                </a:lnTo>
                <a:close/>
              </a:path>
            </a:pathLst>
          </a:custGeom>
        </p:spPr>
        <p:txBody>
          <a:bodyPr wrap="square">
            <a:noAutofit/>
          </a:bodyPr>
          <a:lstStyle>
            <a:lvl1pPr marL="0" indent="0">
              <a:buNone/>
              <a:defRPr/>
            </a:lvl1pPr>
          </a:lstStyle>
          <a:p>
            <a:r>
              <a:rPr lang="nl-NL" dirty="0"/>
              <a:t>[Afbeelding]</a:t>
            </a:r>
          </a:p>
        </p:txBody>
      </p:sp>
      <p:sp>
        <p:nvSpPr>
          <p:cNvPr id="3" name="Text Placeholder 2 (PHJU) (JU-Free)"/>
          <p:cNvSpPr>
            <a:spLocks noGrp="1"/>
          </p:cNvSpPr>
          <p:nvPr userDrawn="1">
            <p:ph type="body" idx="1000" hasCustomPrompt="1"/>
            <p:custDataLst>
              <p:custData r:id="rId1"/>
            </p:custDataLst>
          </p:nvPr>
        </p:nvSpPr>
        <p:spPr>
          <a:xfrm>
            <a:off x="8474400" y="3160800"/>
            <a:ext cx="3445200" cy="34452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324000" indent="-324000" algn="ctr" defTabSz="1088610" rtl="0" eaLnBrk="1" latinLnBrk="0" hangingPunct="1">
              <a:spcBef>
                <a:spcPts val="900"/>
              </a:spcBef>
              <a:buFont typeface="Arial" pitchFamily="34" charset="0"/>
              <a:buNone/>
              <a:defRPr/>
            </a:lvl1pPr>
          </a:lstStyle>
          <a:p>
            <a:pPr algn="ctr"/>
            <a:r>
              <a:rPr lang="nl-NL"/>
              <a:t> </a:t>
            </a:r>
          </a:p>
        </p:txBody>
      </p:sp>
      <p:sp>
        <p:nvSpPr>
          <p:cNvPr id="6" name="Frame Text 5 (JU-Free)"/>
          <p:cNvSpPr>
            <a:spLocks noGrp="1"/>
          </p:cNvSpPr>
          <p:nvPr>
            <p:ph type="body" sz="quarter" idx="11" hasCustomPrompt="1"/>
          </p:nvPr>
        </p:nvSpPr>
        <p:spPr>
          <a:xfrm>
            <a:off x="8651875" y="3860613"/>
            <a:ext cx="3097213" cy="2232025"/>
          </a:xfrm>
        </p:spPr>
        <p:txBody>
          <a:bodyPr/>
          <a:lstStyle>
            <a:lvl1pPr marL="0" indent="0">
              <a:lnSpc>
                <a:spcPct val="85000"/>
              </a:lnSpc>
              <a:spcBef>
                <a:spcPts val="0"/>
              </a:spcBef>
              <a:buNone/>
              <a:defRPr sz="3000" b="1" baseline="0">
                <a:solidFill>
                  <a:schemeClr val="accent1"/>
                </a:solidFill>
                <a:latin typeface="+mn-lt"/>
              </a:defRPr>
            </a:lvl1pPr>
            <a:lvl2pPr marL="0" indent="0">
              <a:spcBef>
                <a:spcPts val="2400"/>
              </a:spcBef>
              <a:buNone/>
              <a:defRPr sz="1400"/>
            </a:lvl2pPr>
            <a:lvl3pPr marL="0" indent="0">
              <a:spcBef>
                <a:spcPts val="0"/>
              </a:spcBef>
              <a:buFont typeface="Arial" panose="020B0604020202020204" pitchFamily="34" charset="0"/>
              <a:buNone/>
              <a:defRPr sz="1400"/>
            </a:lvl3pPr>
            <a:lvl4pPr marL="0" indent="0">
              <a:spcBef>
                <a:spcPts val="0"/>
              </a:spcBef>
              <a:buFont typeface="Arial" panose="020B0604020202020204" pitchFamily="34" charset="0"/>
              <a:buNone/>
              <a:defRPr sz="1400"/>
            </a:lvl4pPr>
            <a:lvl5pPr marL="0" indent="0">
              <a:spcBef>
                <a:spcPts val="0"/>
              </a:spcBef>
              <a:buFont typeface="Arial" panose="020B0604020202020204" pitchFamily="34" charset="0"/>
              <a:buNone/>
              <a:defRPr sz="1400"/>
            </a:lvl5pPr>
            <a:lvl6pPr marL="0" indent="0">
              <a:spcBef>
                <a:spcPts val="0"/>
              </a:spcBef>
              <a:buFont typeface="Arial" panose="020B0604020202020204" pitchFamily="34" charset="0"/>
              <a:buNone/>
              <a:defRPr sz="1400"/>
            </a:lvl6pPr>
            <a:lvl7pPr marL="0" indent="0">
              <a:spcBef>
                <a:spcPts val="0"/>
              </a:spcBef>
              <a:buFont typeface="Arial" panose="020B0604020202020204" pitchFamily="34" charset="0"/>
              <a:buNone/>
              <a:defRPr sz="1400"/>
            </a:lvl7pPr>
            <a:lvl8pPr marL="0" indent="0">
              <a:spcBef>
                <a:spcPts val="0"/>
              </a:spcBef>
              <a:buFont typeface="Arial" panose="020B0604020202020204" pitchFamily="34" charset="0"/>
              <a:buNone/>
              <a:defRPr sz="1400"/>
            </a:lvl8pPr>
            <a:lvl9pPr marL="0" indent="0">
              <a:spcBef>
                <a:spcPts val="0"/>
              </a:spcBef>
              <a:buFont typeface="Arial" panose="020B0604020202020204" pitchFamily="34" charset="0"/>
              <a:buNone/>
              <a:defRPr sz="1400"/>
            </a:lvl9pPr>
          </a:lstStyle>
          <a:p>
            <a:pPr lvl="0"/>
            <a:r>
              <a:rPr lang="nl-NL" dirty="0"/>
              <a:t>[Kop]</a:t>
            </a:r>
          </a:p>
          <a:p>
            <a:pPr lvl="0"/>
            <a:r>
              <a:rPr lang="nl-NL" dirty="0"/>
              <a:t>JU-LEVEL1=Kop</a:t>
            </a:r>
          </a:p>
          <a:p>
            <a:pPr lvl="1"/>
            <a:r>
              <a:rPr lang="nl-NL" dirty="0"/>
              <a:t>JU-LEVEL2=Basistekst</a:t>
            </a:r>
          </a:p>
        </p:txBody>
      </p:sp>
      <p:sp>
        <p:nvSpPr>
          <p:cNvPr id="2" name="Rechthoek: afgeronde hoeken 1">
            <a:extLst>
              <a:ext uri="{FF2B5EF4-FFF2-40B4-BE49-F238E27FC236}">
                <a16:creationId xmlns:a16="http://schemas.microsoft.com/office/drawing/2014/main" id="{658BE619-73D5-4A0A-9AB2-3E869478FB4B}"/>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797707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fbeelding rood vlak">
    <p:spTree>
      <p:nvGrpSpPr>
        <p:cNvPr id="1" name=""/>
        <p:cNvGrpSpPr/>
        <p:nvPr/>
      </p:nvGrpSpPr>
      <p:grpSpPr>
        <a:xfrm>
          <a:off x="0" y="0"/>
          <a:ext cx="0" cy="0"/>
          <a:chOff x="0" y="0"/>
          <a:chExt cx="0" cy="0"/>
        </a:xfrm>
      </p:grpSpPr>
      <p:sp>
        <p:nvSpPr>
          <p:cNvPr id="145" name="Vrije vorm: vorm 144">
            <a:extLst>
              <a:ext uri="{FF2B5EF4-FFF2-40B4-BE49-F238E27FC236}">
                <a16:creationId xmlns:a16="http://schemas.microsoft.com/office/drawing/2014/main" id="{754E9131-9796-4B0B-A865-083D147B392E}"/>
              </a:ext>
            </a:extLst>
          </p:cNvPr>
          <p:cNvSpPr>
            <a:spLocks noSelect="1"/>
          </p:cNvSpPr>
          <p:nvPr userDrawn="1"/>
        </p:nvSpPr>
        <p:spPr bwMode="auto">
          <a:xfrm>
            <a:off x="4578351" y="6502400"/>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FFFFFF"/>
          </a:solidFill>
          <a:ln w="9525">
            <a:solidFill>
              <a:srgbClr val="FFFFFF"/>
            </a:solidFill>
          </a:ln>
        </p:spPr>
        <p:txBody>
          <a:bodyPr vert="horz" wrap="square" lIns="91440" tIns="45720" rIns="91440" bIns="45720" numCol="1" anchor="t" anchorCtr="0" compatLnSpc="1">
            <a:prstTxWarp prst="textNoShape">
              <a:avLst/>
            </a:prstTxWarp>
            <a:noAutofit/>
          </a:bodyPr>
          <a:lstStyle/>
          <a:p>
            <a:endParaRPr lang="nl-NL"/>
          </a:p>
        </p:txBody>
      </p:sp>
      <p:sp>
        <p:nvSpPr>
          <p:cNvPr id="146" name="Vrije vorm: vorm 145">
            <a:extLst>
              <a:ext uri="{FF2B5EF4-FFF2-40B4-BE49-F238E27FC236}">
                <a16:creationId xmlns:a16="http://schemas.microsoft.com/office/drawing/2014/main" id="{B997C24F-7213-4041-B645-BD0D1D2A27A7}"/>
              </a:ext>
            </a:extLst>
          </p:cNvPr>
          <p:cNvSpPr>
            <a:spLocks noSelect="1"/>
          </p:cNvSpPr>
          <p:nvPr userDrawn="1"/>
        </p:nvSpPr>
        <p:spPr bwMode="auto">
          <a:xfrm>
            <a:off x="5966129" y="6362701"/>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noAutofit/>
          </a:bodyPr>
          <a:lstStyle/>
          <a:p>
            <a:endParaRPr lang="nl-NL"/>
          </a:p>
        </p:txBody>
      </p:sp>
      <p:sp>
        <p:nvSpPr>
          <p:cNvPr id="118" name="Placeholder (JU-Free)">
            <a:extLst>
              <a:ext uri="{FF2B5EF4-FFF2-40B4-BE49-F238E27FC236}">
                <a16:creationId xmlns:a16="http://schemas.microsoft.com/office/drawing/2014/main" id="{620FC3B0-4963-4F3B-89E4-07835CB27B52}"/>
              </a:ext>
            </a:extLst>
          </p:cNvPr>
          <p:cNvSpPr>
            <a:spLocks noGrp="1"/>
          </p:cNvSpPr>
          <p:nvPr>
            <p:ph type="pic" sz="quarter" idx="10" hasCustomPrompt="1"/>
          </p:nvPr>
        </p:nvSpPr>
        <p:spPr>
          <a:xfrm>
            <a:off x="0" y="0"/>
            <a:ext cx="12193200" cy="6858000"/>
          </a:xfrm>
          <a:custGeom>
            <a:avLst/>
            <a:gdLst>
              <a:gd name="connsiteX0" fmla="*/ 6145743 w 12193200"/>
              <a:gd name="connsiteY0" fmla="*/ 6690331 h 6858000"/>
              <a:gd name="connsiteX1" fmla="*/ 6144231 w 12193200"/>
              <a:gd name="connsiteY1" fmla="*/ 6693960 h 6858000"/>
              <a:gd name="connsiteX2" fmla="*/ 6148162 w 12193200"/>
              <a:gd name="connsiteY2" fmla="*/ 6695471 h 6858000"/>
              <a:gd name="connsiteX3" fmla="*/ 6149371 w 12193200"/>
              <a:gd name="connsiteY3" fmla="*/ 6691843 h 6858000"/>
              <a:gd name="connsiteX4" fmla="*/ 6145743 w 12193200"/>
              <a:gd name="connsiteY4" fmla="*/ 6690331 h 6858000"/>
              <a:gd name="connsiteX5" fmla="*/ 6088065 w 12193200"/>
              <a:gd name="connsiteY5" fmla="*/ 6686551 h 6858000"/>
              <a:gd name="connsiteX6" fmla="*/ 6088065 w 12193200"/>
              <a:gd name="connsiteY6" fmla="*/ 6688139 h 6858000"/>
              <a:gd name="connsiteX7" fmla="*/ 6089652 w 12193200"/>
              <a:gd name="connsiteY7" fmla="*/ 6689726 h 6858000"/>
              <a:gd name="connsiteX8" fmla="*/ 6086477 w 12193200"/>
              <a:gd name="connsiteY8" fmla="*/ 6710364 h 6858000"/>
              <a:gd name="connsiteX9" fmla="*/ 6084889 w 12193200"/>
              <a:gd name="connsiteY9" fmla="*/ 6711952 h 6858000"/>
              <a:gd name="connsiteX10" fmla="*/ 6084889 w 12193200"/>
              <a:gd name="connsiteY10" fmla="*/ 6713539 h 6858000"/>
              <a:gd name="connsiteX11" fmla="*/ 6092827 w 12193200"/>
              <a:gd name="connsiteY11" fmla="*/ 6713539 h 6858000"/>
              <a:gd name="connsiteX12" fmla="*/ 6092827 w 12193200"/>
              <a:gd name="connsiteY12" fmla="*/ 6711952 h 6858000"/>
              <a:gd name="connsiteX13" fmla="*/ 6091239 w 12193200"/>
              <a:gd name="connsiteY13" fmla="*/ 6710364 h 6858000"/>
              <a:gd name="connsiteX14" fmla="*/ 6092827 w 12193200"/>
              <a:gd name="connsiteY14" fmla="*/ 6696076 h 6858000"/>
              <a:gd name="connsiteX15" fmla="*/ 6107114 w 12193200"/>
              <a:gd name="connsiteY15" fmla="*/ 6713539 h 6858000"/>
              <a:gd name="connsiteX16" fmla="*/ 6110289 w 12193200"/>
              <a:gd name="connsiteY16" fmla="*/ 6713539 h 6858000"/>
              <a:gd name="connsiteX17" fmla="*/ 6108702 w 12193200"/>
              <a:gd name="connsiteY17" fmla="*/ 6691314 h 6858000"/>
              <a:gd name="connsiteX18" fmla="*/ 6108702 w 12193200"/>
              <a:gd name="connsiteY18" fmla="*/ 6689726 h 6858000"/>
              <a:gd name="connsiteX19" fmla="*/ 6108702 w 12193200"/>
              <a:gd name="connsiteY19" fmla="*/ 6688139 h 6858000"/>
              <a:gd name="connsiteX20" fmla="*/ 6103939 w 12193200"/>
              <a:gd name="connsiteY20" fmla="*/ 6688139 h 6858000"/>
              <a:gd name="connsiteX21" fmla="*/ 6103939 w 12193200"/>
              <a:gd name="connsiteY21" fmla="*/ 6689726 h 6858000"/>
              <a:gd name="connsiteX22" fmla="*/ 6105527 w 12193200"/>
              <a:gd name="connsiteY22" fmla="*/ 6691314 h 6858000"/>
              <a:gd name="connsiteX23" fmla="*/ 6107114 w 12193200"/>
              <a:gd name="connsiteY23" fmla="*/ 6705602 h 6858000"/>
              <a:gd name="connsiteX24" fmla="*/ 6092827 w 12193200"/>
              <a:gd name="connsiteY24" fmla="*/ 6688139 h 6858000"/>
              <a:gd name="connsiteX25" fmla="*/ 6132983 w 12193200"/>
              <a:gd name="connsiteY25" fmla="*/ 6684963 h 6858000"/>
              <a:gd name="connsiteX26" fmla="*/ 6126164 w 12193200"/>
              <a:gd name="connsiteY26" fmla="*/ 6685916 h 6858000"/>
              <a:gd name="connsiteX27" fmla="*/ 6115123 w 12193200"/>
              <a:gd name="connsiteY27" fmla="*/ 6702426 h 6858000"/>
              <a:gd name="connsiteX28" fmla="*/ 6132009 w 12193200"/>
              <a:gd name="connsiteY28" fmla="*/ 6711951 h 6858000"/>
              <a:gd name="connsiteX29" fmla="*/ 6140451 w 12193200"/>
              <a:gd name="connsiteY29" fmla="*/ 6706553 h 6858000"/>
              <a:gd name="connsiteX30" fmla="*/ 6138503 w 12193200"/>
              <a:gd name="connsiteY30" fmla="*/ 6700838 h 6858000"/>
              <a:gd name="connsiteX31" fmla="*/ 6137854 w 12193200"/>
              <a:gd name="connsiteY31" fmla="*/ 6700838 h 6858000"/>
              <a:gd name="connsiteX32" fmla="*/ 6131359 w 12193200"/>
              <a:gd name="connsiteY32" fmla="*/ 6708776 h 6858000"/>
              <a:gd name="connsiteX33" fmla="*/ 6121293 w 12193200"/>
              <a:gd name="connsiteY33" fmla="*/ 6701473 h 6858000"/>
              <a:gd name="connsiteX34" fmla="*/ 6133957 w 12193200"/>
              <a:gd name="connsiteY34" fmla="*/ 6698616 h 6858000"/>
              <a:gd name="connsiteX35" fmla="*/ 6135256 w 12193200"/>
              <a:gd name="connsiteY35" fmla="*/ 6699568 h 6858000"/>
              <a:gd name="connsiteX36" fmla="*/ 6136555 w 12193200"/>
              <a:gd name="connsiteY36" fmla="*/ 6699251 h 6858000"/>
              <a:gd name="connsiteX37" fmla="*/ 6134931 w 12193200"/>
              <a:gd name="connsiteY37" fmla="*/ 6693536 h 6858000"/>
              <a:gd name="connsiteX38" fmla="*/ 6133632 w 12193200"/>
              <a:gd name="connsiteY38" fmla="*/ 6693853 h 6858000"/>
              <a:gd name="connsiteX39" fmla="*/ 6132658 w 12193200"/>
              <a:gd name="connsiteY39" fmla="*/ 6696076 h 6858000"/>
              <a:gd name="connsiteX40" fmla="*/ 6120319 w 12193200"/>
              <a:gd name="connsiteY40" fmla="*/ 6698616 h 6858000"/>
              <a:gd name="connsiteX41" fmla="*/ 6125514 w 12193200"/>
              <a:gd name="connsiteY41" fmla="*/ 6688773 h 6858000"/>
              <a:gd name="connsiteX42" fmla="*/ 6133307 w 12193200"/>
              <a:gd name="connsiteY42" fmla="*/ 6690996 h 6858000"/>
              <a:gd name="connsiteX43" fmla="*/ 6134282 w 12193200"/>
              <a:gd name="connsiteY43" fmla="*/ 6690361 h 6858000"/>
              <a:gd name="connsiteX44" fmla="*/ 6132983 w 12193200"/>
              <a:gd name="connsiteY44" fmla="*/ 6684963 h 6858000"/>
              <a:gd name="connsiteX45" fmla="*/ 6075364 w 12193200"/>
              <a:gd name="connsiteY45" fmla="*/ 6684963 h 6858000"/>
              <a:gd name="connsiteX46" fmla="*/ 6075364 w 12193200"/>
              <a:gd name="connsiteY46" fmla="*/ 6686551 h 6858000"/>
              <a:gd name="connsiteX47" fmla="*/ 6076952 w 12193200"/>
              <a:gd name="connsiteY47" fmla="*/ 6688138 h 6858000"/>
              <a:gd name="connsiteX48" fmla="*/ 6072189 w 12193200"/>
              <a:gd name="connsiteY48" fmla="*/ 6708776 h 6858000"/>
              <a:gd name="connsiteX49" fmla="*/ 6070602 w 12193200"/>
              <a:gd name="connsiteY49" fmla="*/ 6708776 h 6858000"/>
              <a:gd name="connsiteX50" fmla="*/ 6069014 w 12193200"/>
              <a:gd name="connsiteY50" fmla="*/ 6710364 h 6858000"/>
              <a:gd name="connsiteX51" fmla="*/ 6078540 w 12193200"/>
              <a:gd name="connsiteY51" fmla="*/ 6711951 h 6858000"/>
              <a:gd name="connsiteX52" fmla="*/ 6078540 w 12193200"/>
              <a:gd name="connsiteY52" fmla="*/ 6710364 h 6858000"/>
              <a:gd name="connsiteX53" fmla="*/ 6076952 w 12193200"/>
              <a:gd name="connsiteY53" fmla="*/ 6708776 h 6858000"/>
              <a:gd name="connsiteX54" fmla="*/ 6081715 w 12193200"/>
              <a:gd name="connsiteY54" fmla="*/ 6688138 h 6858000"/>
              <a:gd name="connsiteX55" fmla="*/ 6083303 w 12193200"/>
              <a:gd name="connsiteY55" fmla="*/ 6688138 h 6858000"/>
              <a:gd name="connsiteX56" fmla="*/ 6083303 w 12193200"/>
              <a:gd name="connsiteY56" fmla="*/ 6686551 h 6858000"/>
              <a:gd name="connsiteX57" fmla="*/ 6048378 w 12193200"/>
              <a:gd name="connsiteY57" fmla="*/ 6673851 h 6858000"/>
              <a:gd name="connsiteX58" fmla="*/ 6046790 w 12193200"/>
              <a:gd name="connsiteY58" fmla="*/ 6675439 h 6858000"/>
              <a:gd name="connsiteX59" fmla="*/ 6048378 w 12193200"/>
              <a:gd name="connsiteY59" fmla="*/ 6677026 h 6858000"/>
              <a:gd name="connsiteX60" fmla="*/ 6034089 w 12193200"/>
              <a:gd name="connsiteY60" fmla="*/ 6692901 h 6858000"/>
              <a:gd name="connsiteX61" fmla="*/ 6032502 w 12193200"/>
              <a:gd name="connsiteY61" fmla="*/ 6692901 h 6858000"/>
              <a:gd name="connsiteX62" fmla="*/ 6030914 w 12193200"/>
              <a:gd name="connsiteY62" fmla="*/ 6692901 h 6858000"/>
              <a:gd name="connsiteX63" fmla="*/ 6037264 w 12193200"/>
              <a:gd name="connsiteY63" fmla="*/ 6697664 h 6858000"/>
              <a:gd name="connsiteX64" fmla="*/ 6037264 w 12193200"/>
              <a:gd name="connsiteY64" fmla="*/ 6696076 h 6858000"/>
              <a:gd name="connsiteX65" fmla="*/ 6035677 w 12193200"/>
              <a:gd name="connsiteY65" fmla="*/ 6694489 h 6858000"/>
              <a:gd name="connsiteX66" fmla="*/ 6046790 w 12193200"/>
              <a:gd name="connsiteY66" fmla="*/ 6681789 h 6858000"/>
              <a:gd name="connsiteX67" fmla="*/ 6045202 w 12193200"/>
              <a:gd name="connsiteY67" fmla="*/ 6700839 h 6858000"/>
              <a:gd name="connsiteX68" fmla="*/ 6048378 w 12193200"/>
              <a:gd name="connsiteY68" fmla="*/ 6702426 h 6858000"/>
              <a:gd name="connsiteX69" fmla="*/ 6061077 w 12193200"/>
              <a:gd name="connsiteY69" fmla="*/ 6686551 h 6858000"/>
              <a:gd name="connsiteX70" fmla="*/ 6057902 w 12193200"/>
              <a:gd name="connsiteY70" fmla="*/ 6704014 h 6858000"/>
              <a:gd name="connsiteX71" fmla="*/ 6056315 w 12193200"/>
              <a:gd name="connsiteY71" fmla="*/ 6705601 h 6858000"/>
              <a:gd name="connsiteX72" fmla="*/ 6064252 w 12193200"/>
              <a:gd name="connsiteY72" fmla="*/ 6708776 h 6858000"/>
              <a:gd name="connsiteX73" fmla="*/ 6064252 w 12193200"/>
              <a:gd name="connsiteY73" fmla="*/ 6707189 h 6858000"/>
              <a:gd name="connsiteX74" fmla="*/ 6062665 w 12193200"/>
              <a:gd name="connsiteY74" fmla="*/ 6705601 h 6858000"/>
              <a:gd name="connsiteX75" fmla="*/ 6065840 w 12193200"/>
              <a:gd name="connsiteY75" fmla="*/ 6684964 h 6858000"/>
              <a:gd name="connsiteX76" fmla="*/ 6067427 w 12193200"/>
              <a:gd name="connsiteY76" fmla="*/ 6683376 h 6858000"/>
              <a:gd name="connsiteX77" fmla="*/ 6067427 w 12193200"/>
              <a:gd name="connsiteY77" fmla="*/ 6681789 h 6858000"/>
              <a:gd name="connsiteX78" fmla="*/ 6061077 w 12193200"/>
              <a:gd name="connsiteY78" fmla="*/ 6680201 h 6858000"/>
              <a:gd name="connsiteX79" fmla="*/ 6051552 w 12193200"/>
              <a:gd name="connsiteY79" fmla="*/ 6691314 h 6858000"/>
              <a:gd name="connsiteX80" fmla="*/ 6051552 w 12193200"/>
              <a:gd name="connsiteY80" fmla="*/ 6675439 h 6858000"/>
              <a:gd name="connsiteX81" fmla="*/ 6025635 w 12193200"/>
              <a:gd name="connsiteY81" fmla="*/ 6666270 h 6858000"/>
              <a:gd name="connsiteX82" fmla="*/ 6032350 w 12193200"/>
              <a:gd name="connsiteY82" fmla="*/ 6666548 h 6858000"/>
              <a:gd name="connsiteX83" fmla="*/ 6033006 w 12193200"/>
              <a:gd name="connsiteY83" fmla="*/ 6667183 h 6858000"/>
              <a:gd name="connsiteX84" fmla="*/ 6030385 w 12193200"/>
              <a:gd name="connsiteY84" fmla="*/ 6679566 h 6858000"/>
              <a:gd name="connsiteX85" fmla="*/ 6022850 w 12193200"/>
              <a:gd name="connsiteY85" fmla="*/ 6683376 h 6858000"/>
              <a:gd name="connsiteX86" fmla="*/ 6018919 w 12193200"/>
              <a:gd name="connsiteY86" fmla="*/ 6681789 h 6858000"/>
              <a:gd name="connsiteX87" fmla="*/ 6018592 w 12193200"/>
              <a:gd name="connsiteY87" fmla="*/ 6681471 h 6858000"/>
              <a:gd name="connsiteX88" fmla="*/ 6016627 w 12193200"/>
              <a:gd name="connsiteY88" fmla="*/ 6678296 h 6858000"/>
              <a:gd name="connsiteX89" fmla="*/ 6020885 w 12193200"/>
              <a:gd name="connsiteY89" fmla="*/ 6670041 h 6858000"/>
              <a:gd name="connsiteX90" fmla="*/ 6025635 w 12193200"/>
              <a:gd name="connsiteY90" fmla="*/ 6666270 h 6858000"/>
              <a:gd name="connsiteX91" fmla="*/ 6168820 w 12193200"/>
              <a:gd name="connsiteY91" fmla="*/ 6665913 h 6858000"/>
              <a:gd name="connsiteX92" fmla="*/ 6149976 w 12193200"/>
              <a:gd name="connsiteY92" fmla="*/ 6677555 h 6858000"/>
              <a:gd name="connsiteX93" fmla="*/ 6150275 w 12193200"/>
              <a:gd name="connsiteY93" fmla="*/ 6678813 h 6858000"/>
              <a:gd name="connsiteX94" fmla="*/ 6152369 w 12193200"/>
              <a:gd name="connsiteY94" fmla="*/ 6678813 h 6858000"/>
              <a:gd name="connsiteX95" fmla="*/ 6161342 w 12193200"/>
              <a:gd name="connsiteY95" fmla="*/ 6698006 h 6858000"/>
              <a:gd name="connsiteX96" fmla="*/ 6161043 w 12193200"/>
              <a:gd name="connsiteY96" fmla="*/ 6699580 h 6858000"/>
              <a:gd name="connsiteX97" fmla="*/ 6161641 w 12193200"/>
              <a:gd name="connsiteY97" fmla="*/ 6700838 h 6858000"/>
              <a:gd name="connsiteX98" fmla="*/ 6168221 w 12193200"/>
              <a:gd name="connsiteY98" fmla="*/ 6697063 h 6858000"/>
              <a:gd name="connsiteX99" fmla="*/ 6167623 w 12193200"/>
              <a:gd name="connsiteY99" fmla="*/ 6696433 h 6858000"/>
              <a:gd name="connsiteX100" fmla="*/ 6165829 w 12193200"/>
              <a:gd name="connsiteY100" fmla="*/ 6696119 h 6858000"/>
              <a:gd name="connsiteX101" fmla="*/ 6161342 w 12193200"/>
              <a:gd name="connsiteY101" fmla="*/ 6686050 h 6858000"/>
              <a:gd name="connsiteX102" fmla="*/ 6167623 w 12193200"/>
              <a:gd name="connsiteY102" fmla="*/ 6682589 h 6858000"/>
              <a:gd name="connsiteX103" fmla="*/ 6170614 w 12193200"/>
              <a:gd name="connsiteY103" fmla="*/ 6682589 h 6858000"/>
              <a:gd name="connsiteX104" fmla="*/ 6168221 w 12193200"/>
              <a:gd name="connsiteY104" fmla="*/ 6677555 h 6858000"/>
              <a:gd name="connsiteX105" fmla="*/ 6166427 w 12193200"/>
              <a:gd name="connsiteY105" fmla="*/ 6679757 h 6858000"/>
              <a:gd name="connsiteX106" fmla="*/ 6159847 w 12193200"/>
              <a:gd name="connsiteY106" fmla="*/ 6683533 h 6858000"/>
              <a:gd name="connsiteX107" fmla="*/ 6156556 w 12193200"/>
              <a:gd name="connsiteY107" fmla="*/ 6676296 h 6858000"/>
              <a:gd name="connsiteX108" fmla="*/ 6164034 w 12193200"/>
              <a:gd name="connsiteY108" fmla="*/ 6671891 h 6858000"/>
              <a:gd name="connsiteX109" fmla="*/ 6167025 w 12193200"/>
              <a:gd name="connsiteY109" fmla="*/ 6671262 h 6858000"/>
              <a:gd name="connsiteX110" fmla="*/ 6167324 w 12193200"/>
              <a:gd name="connsiteY110" fmla="*/ 6669060 h 6858000"/>
              <a:gd name="connsiteX111" fmla="*/ 6168820 w 12193200"/>
              <a:gd name="connsiteY111" fmla="*/ 6665913 h 6858000"/>
              <a:gd name="connsiteX112" fmla="*/ 6025672 w 12193200"/>
              <a:gd name="connsiteY112" fmla="*/ 6661465 h 6858000"/>
              <a:gd name="connsiteX113" fmla="*/ 6015944 w 12193200"/>
              <a:gd name="connsiteY113" fmla="*/ 6667428 h 6858000"/>
              <a:gd name="connsiteX114" fmla="*/ 6016571 w 12193200"/>
              <a:gd name="connsiteY114" fmla="*/ 6683746 h 6858000"/>
              <a:gd name="connsiteX115" fmla="*/ 6016885 w 12193200"/>
              <a:gd name="connsiteY115" fmla="*/ 6684060 h 6858000"/>
              <a:gd name="connsiteX116" fmla="*/ 6033517 w 12193200"/>
              <a:gd name="connsiteY116" fmla="*/ 6683746 h 6858000"/>
              <a:gd name="connsiteX117" fmla="*/ 6038538 w 12193200"/>
              <a:gd name="connsiteY117" fmla="*/ 6674018 h 6858000"/>
              <a:gd name="connsiteX118" fmla="*/ 6035714 w 12193200"/>
              <a:gd name="connsiteY118" fmla="*/ 6665231 h 6858000"/>
              <a:gd name="connsiteX119" fmla="*/ 6035400 w 12193200"/>
              <a:gd name="connsiteY119" fmla="*/ 6664603 h 6858000"/>
              <a:gd name="connsiteX120" fmla="*/ 6035087 w 12193200"/>
              <a:gd name="connsiteY120" fmla="*/ 6664289 h 6858000"/>
              <a:gd name="connsiteX121" fmla="*/ 6034773 w 12193200"/>
              <a:gd name="connsiteY121" fmla="*/ 6663976 h 6858000"/>
              <a:gd name="connsiteX122" fmla="*/ 6025672 w 12193200"/>
              <a:gd name="connsiteY122" fmla="*/ 6661465 h 6858000"/>
              <a:gd name="connsiteX123" fmla="*/ 6183041 w 12193200"/>
              <a:gd name="connsiteY123" fmla="*/ 6654801 h 6858000"/>
              <a:gd name="connsiteX124" fmla="*/ 6178167 w 12193200"/>
              <a:gd name="connsiteY124" fmla="*/ 6658970 h 6858000"/>
              <a:gd name="connsiteX125" fmla="*/ 6176034 w 12193200"/>
              <a:gd name="connsiteY125" fmla="*/ 6679175 h 6858000"/>
              <a:gd name="connsiteX126" fmla="*/ 6194619 w 12193200"/>
              <a:gd name="connsiteY126" fmla="*/ 6679175 h 6858000"/>
              <a:gd name="connsiteX127" fmla="*/ 6199189 w 12193200"/>
              <a:gd name="connsiteY127" fmla="*/ 6670195 h 6858000"/>
              <a:gd name="connsiteX128" fmla="*/ 6195533 w 12193200"/>
              <a:gd name="connsiteY128" fmla="*/ 6665705 h 6858000"/>
              <a:gd name="connsiteX129" fmla="*/ 6194619 w 12193200"/>
              <a:gd name="connsiteY129" fmla="*/ 6666347 h 6858000"/>
              <a:gd name="connsiteX130" fmla="*/ 6192791 w 12193200"/>
              <a:gd name="connsiteY130" fmla="*/ 6676609 h 6858000"/>
              <a:gd name="connsiteX131" fmla="*/ 6181213 w 12193200"/>
              <a:gd name="connsiteY131" fmla="*/ 6675327 h 6858000"/>
              <a:gd name="connsiteX132" fmla="*/ 6190354 w 12193200"/>
              <a:gd name="connsiteY132" fmla="*/ 6666026 h 6858000"/>
              <a:gd name="connsiteX133" fmla="*/ 6191877 w 12193200"/>
              <a:gd name="connsiteY133" fmla="*/ 6666347 h 6858000"/>
              <a:gd name="connsiteX134" fmla="*/ 6192791 w 12193200"/>
              <a:gd name="connsiteY134" fmla="*/ 6665385 h 6858000"/>
              <a:gd name="connsiteX135" fmla="*/ 6188830 w 12193200"/>
              <a:gd name="connsiteY135" fmla="*/ 6661215 h 6858000"/>
              <a:gd name="connsiteX136" fmla="*/ 6188221 w 12193200"/>
              <a:gd name="connsiteY136" fmla="*/ 6662178 h 6858000"/>
              <a:gd name="connsiteX137" fmla="*/ 6188221 w 12193200"/>
              <a:gd name="connsiteY137" fmla="*/ 6664743 h 6858000"/>
              <a:gd name="connsiteX138" fmla="*/ 6179081 w 12193200"/>
              <a:gd name="connsiteY138" fmla="*/ 6673082 h 6858000"/>
              <a:gd name="connsiteX139" fmla="*/ 6179081 w 12193200"/>
              <a:gd name="connsiteY139" fmla="*/ 6661857 h 6858000"/>
              <a:gd name="connsiteX140" fmla="*/ 6186393 w 12193200"/>
              <a:gd name="connsiteY140" fmla="*/ 6660253 h 6858000"/>
              <a:gd name="connsiteX141" fmla="*/ 6187002 w 12193200"/>
              <a:gd name="connsiteY141" fmla="*/ 6658970 h 6858000"/>
              <a:gd name="connsiteX142" fmla="*/ 6183041 w 12193200"/>
              <a:gd name="connsiteY142" fmla="*/ 6654801 h 6858000"/>
              <a:gd name="connsiteX143" fmla="*/ 6192092 w 12193200"/>
              <a:gd name="connsiteY143" fmla="*/ 6643688 h 6858000"/>
              <a:gd name="connsiteX144" fmla="*/ 6186489 w 12193200"/>
              <a:gd name="connsiteY144" fmla="*/ 6650991 h 6858000"/>
              <a:gd name="connsiteX145" fmla="*/ 6188046 w 12193200"/>
              <a:gd name="connsiteY145" fmla="*/ 6651943 h 6858000"/>
              <a:gd name="connsiteX146" fmla="*/ 6189602 w 12193200"/>
              <a:gd name="connsiteY146" fmla="*/ 6650991 h 6858000"/>
              <a:gd name="connsiteX147" fmla="*/ 6205477 w 12193200"/>
              <a:gd name="connsiteY147" fmla="*/ 6664326 h 6858000"/>
              <a:gd name="connsiteX148" fmla="*/ 6205166 w 12193200"/>
              <a:gd name="connsiteY148" fmla="*/ 6666231 h 6858000"/>
              <a:gd name="connsiteX149" fmla="*/ 6205788 w 12193200"/>
              <a:gd name="connsiteY149" fmla="*/ 6667501 h 6858000"/>
              <a:gd name="connsiteX150" fmla="*/ 6218239 w 12193200"/>
              <a:gd name="connsiteY150" fmla="*/ 6652896 h 6858000"/>
              <a:gd name="connsiteX151" fmla="*/ 6215438 w 12193200"/>
              <a:gd name="connsiteY151" fmla="*/ 6645911 h 6858000"/>
              <a:gd name="connsiteX152" fmla="*/ 6213881 w 12193200"/>
              <a:gd name="connsiteY152" fmla="*/ 6647816 h 6858000"/>
              <a:gd name="connsiteX153" fmla="*/ 6214193 w 12193200"/>
              <a:gd name="connsiteY153" fmla="*/ 6652261 h 6858000"/>
              <a:gd name="connsiteX154" fmla="*/ 6208901 w 12193200"/>
              <a:gd name="connsiteY154" fmla="*/ 6660199 h 6858000"/>
              <a:gd name="connsiteX155" fmla="*/ 6192715 w 12193200"/>
              <a:gd name="connsiteY155" fmla="*/ 6646546 h 6858000"/>
              <a:gd name="connsiteX156" fmla="*/ 6193337 w 12193200"/>
              <a:gd name="connsiteY156" fmla="*/ 6644641 h 6858000"/>
              <a:gd name="connsiteX157" fmla="*/ 6192092 w 12193200"/>
              <a:gd name="connsiteY157" fmla="*/ 6643688 h 6858000"/>
              <a:gd name="connsiteX158" fmla="*/ 6008688 w 12193200"/>
              <a:gd name="connsiteY158" fmla="*/ 6637338 h 6858000"/>
              <a:gd name="connsiteX159" fmla="*/ 6008688 w 12193200"/>
              <a:gd name="connsiteY159" fmla="*/ 6638926 h 6858000"/>
              <a:gd name="connsiteX160" fmla="*/ 5991226 w 12193200"/>
              <a:gd name="connsiteY160" fmla="*/ 6651626 h 6858000"/>
              <a:gd name="connsiteX161" fmla="*/ 5989638 w 12193200"/>
              <a:gd name="connsiteY161" fmla="*/ 6650038 h 6858000"/>
              <a:gd name="connsiteX162" fmla="*/ 5988051 w 12193200"/>
              <a:gd name="connsiteY162" fmla="*/ 6651626 h 6858000"/>
              <a:gd name="connsiteX163" fmla="*/ 5992813 w 12193200"/>
              <a:gd name="connsiteY163" fmla="*/ 6657976 h 6858000"/>
              <a:gd name="connsiteX164" fmla="*/ 5994401 w 12193200"/>
              <a:gd name="connsiteY164" fmla="*/ 6656389 h 6858000"/>
              <a:gd name="connsiteX165" fmla="*/ 5994401 w 12193200"/>
              <a:gd name="connsiteY165" fmla="*/ 6654801 h 6858000"/>
              <a:gd name="connsiteX166" fmla="*/ 6005513 w 12193200"/>
              <a:gd name="connsiteY166" fmla="*/ 6645276 h 6858000"/>
              <a:gd name="connsiteX167" fmla="*/ 6000751 w 12193200"/>
              <a:gd name="connsiteY167" fmla="*/ 6669089 h 6858000"/>
              <a:gd name="connsiteX168" fmla="*/ 6003926 w 12193200"/>
              <a:gd name="connsiteY168" fmla="*/ 6670676 h 6858000"/>
              <a:gd name="connsiteX169" fmla="*/ 6019801 w 12193200"/>
              <a:gd name="connsiteY169" fmla="*/ 6654801 h 6858000"/>
              <a:gd name="connsiteX170" fmla="*/ 6021389 w 12193200"/>
              <a:gd name="connsiteY170" fmla="*/ 6654801 h 6858000"/>
              <a:gd name="connsiteX171" fmla="*/ 6022976 w 12193200"/>
              <a:gd name="connsiteY171" fmla="*/ 6653213 h 6858000"/>
              <a:gd name="connsiteX172" fmla="*/ 6018213 w 12193200"/>
              <a:gd name="connsiteY172" fmla="*/ 6650038 h 6858000"/>
              <a:gd name="connsiteX173" fmla="*/ 6018213 w 12193200"/>
              <a:gd name="connsiteY173" fmla="*/ 6651626 h 6858000"/>
              <a:gd name="connsiteX174" fmla="*/ 6007101 w 12193200"/>
              <a:gd name="connsiteY174" fmla="*/ 6662739 h 6858000"/>
              <a:gd name="connsiteX175" fmla="*/ 6011863 w 12193200"/>
              <a:gd name="connsiteY175" fmla="*/ 6640513 h 6858000"/>
              <a:gd name="connsiteX176" fmla="*/ 5994618 w 12193200"/>
              <a:gd name="connsiteY176" fmla="*/ 6633181 h 6858000"/>
              <a:gd name="connsiteX177" fmla="*/ 5993535 w 12193200"/>
              <a:gd name="connsiteY177" fmla="*/ 6636810 h 6858000"/>
              <a:gd name="connsiteX178" fmla="*/ 5998226 w 12193200"/>
              <a:gd name="connsiteY178" fmla="*/ 6638321 h 6858000"/>
              <a:gd name="connsiteX179" fmla="*/ 6000031 w 12193200"/>
              <a:gd name="connsiteY179" fmla="*/ 6634693 h 6858000"/>
              <a:gd name="connsiteX180" fmla="*/ 5994618 w 12193200"/>
              <a:gd name="connsiteY180" fmla="*/ 6633181 h 6858000"/>
              <a:gd name="connsiteX181" fmla="*/ 6202364 w 12193200"/>
              <a:gd name="connsiteY181" fmla="*/ 6627813 h 6858000"/>
              <a:gd name="connsiteX182" fmla="*/ 6199189 w 12193200"/>
              <a:gd name="connsiteY182" fmla="*/ 6635751 h 6858000"/>
              <a:gd name="connsiteX183" fmla="*/ 6202364 w 12193200"/>
              <a:gd name="connsiteY183" fmla="*/ 6634163 h 6858000"/>
              <a:gd name="connsiteX184" fmla="*/ 6219827 w 12193200"/>
              <a:gd name="connsiteY184" fmla="*/ 6645276 h 6858000"/>
              <a:gd name="connsiteX185" fmla="*/ 6219827 w 12193200"/>
              <a:gd name="connsiteY185" fmla="*/ 6646864 h 6858000"/>
              <a:gd name="connsiteX186" fmla="*/ 6221415 w 12193200"/>
              <a:gd name="connsiteY186" fmla="*/ 6648451 h 6858000"/>
              <a:gd name="connsiteX187" fmla="*/ 6226177 w 12193200"/>
              <a:gd name="connsiteY187" fmla="*/ 6640514 h 6858000"/>
              <a:gd name="connsiteX188" fmla="*/ 6224590 w 12193200"/>
              <a:gd name="connsiteY188" fmla="*/ 6640514 h 6858000"/>
              <a:gd name="connsiteX189" fmla="*/ 6223002 w 12193200"/>
              <a:gd name="connsiteY189" fmla="*/ 6640514 h 6858000"/>
              <a:gd name="connsiteX190" fmla="*/ 6202364 w 12193200"/>
              <a:gd name="connsiteY190" fmla="*/ 6629401 h 6858000"/>
              <a:gd name="connsiteX191" fmla="*/ 6203952 w 12193200"/>
              <a:gd name="connsiteY191" fmla="*/ 6629401 h 6858000"/>
              <a:gd name="connsiteX192" fmla="*/ 5997576 w 12193200"/>
              <a:gd name="connsiteY192" fmla="*/ 6616701 h 6858000"/>
              <a:gd name="connsiteX193" fmla="*/ 5997576 w 12193200"/>
              <a:gd name="connsiteY193" fmla="*/ 6619876 h 6858000"/>
              <a:gd name="connsiteX194" fmla="*/ 5976938 w 12193200"/>
              <a:gd name="connsiteY194" fmla="*/ 6627814 h 6858000"/>
              <a:gd name="connsiteX195" fmla="*/ 5975351 w 12193200"/>
              <a:gd name="connsiteY195" fmla="*/ 6626226 h 6858000"/>
              <a:gd name="connsiteX196" fmla="*/ 5978526 w 12193200"/>
              <a:gd name="connsiteY196" fmla="*/ 6635751 h 6858000"/>
              <a:gd name="connsiteX197" fmla="*/ 5980114 w 12193200"/>
              <a:gd name="connsiteY197" fmla="*/ 6634164 h 6858000"/>
              <a:gd name="connsiteX198" fmla="*/ 5980114 w 12193200"/>
              <a:gd name="connsiteY198" fmla="*/ 6632576 h 6858000"/>
              <a:gd name="connsiteX199" fmla="*/ 5999164 w 12193200"/>
              <a:gd name="connsiteY199" fmla="*/ 6623051 h 6858000"/>
              <a:gd name="connsiteX200" fmla="*/ 6000751 w 12193200"/>
              <a:gd name="connsiteY200" fmla="*/ 6624639 h 6858000"/>
              <a:gd name="connsiteX201" fmla="*/ 6002339 w 12193200"/>
              <a:gd name="connsiteY201" fmla="*/ 6624639 h 6858000"/>
              <a:gd name="connsiteX202" fmla="*/ 6213159 w 12193200"/>
              <a:gd name="connsiteY202" fmla="*/ 6604001 h 6858000"/>
              <a:gd name="connsiteX203" fmla="*/ 6209984 w 12193200"/>
              <a:gd name="connsiteY203" fmla="*/ 6609903 h 6858000"/>
              <a:gd name="connsiteX204" fmla="*/ 6215064 w 12193200"/>
              <a:gd name="connsiteY204" fmla="*/ 6629902 h 6858000"/>
              <a:gd name="connsiteX205" fmla="*/ 6233797 w 12193200"/>
              <a:gd name="connsiteY205" fmla="*/ 6622361 h 6858000"/>
              <a:gd name="connsiteX206" fmla="*/ 6234750 w 12193200"/>
              <a:gd name="connsiteY206" fmla="*/ 6611214 h 6858000"/>
              <a:gd name="connsiteX207" fmla="*/ 6229670 w 12193200"/>
              <a:gd name="connsiteY207" fmla="*/ 6608919 h 6858000"/>
              <a:gd name="connsiteX208" fmla="*/ 6228717 w 12193200"/>
              <a:gd name="connsiteY208" fmla="*/ 6609903 h 6858000"/>
              <a:gd name="connsiteX209" fmla="*/ 6230940 w 12193200"/>
              <a:gd name="connsiteY209" fmla="*/ 6620066 h 6858000"/>
              <a:gd name="connsiteX210" fmla="*/ 6216969 w 12193200"/>
              <a:gd name="connsiteY210" fmla="*/ 6622689 h 6858000"/>
              <a:gd name="connsiteX211" fmla="*/ 6211889 w 12193200"/>
              <a:gd name="connsiteY211" fmla="*/ 6611870 h 6858000"/>
              <a:gd name="connsiteX212" fmla="*/ 6218239 w 12193200"/>
              <a:gd name="connsiteY212" fmla="*/ 6607608 h 6858000"/>
              <a:gd name="connsiteX213" fmla="*/ 6218557 w 12193200"/>
              <a:gd name="connsiteY213" fmla="*/ 6605968 h 6858000"/>
              <a:gd name="connsiteX214" fmla="*/ 6213159 w 12193200"/>
              <a:gd name="connsiteY214" fmla="*/ 6604001 h 6858000"/>
              <a:gd name="connsiteX215" fmla="*/ 6124575 w 12193200"/>
              <a:gd name="connsiteY215" fmla="*/ 6600826 h 6858000"/>
              <a:gd name="connsiteX216" fmla="*/ 6145213 w 12193200"/>
              <a:gd name="connsiteY216" fmla="*/ 6600826 h 6858000"/>
              <a:gd name="connsiteX217" fmla="*/ 6124575 w 12193200"/>
              <a:gd name="connsiteY217" fmla="*/ 6642101 h 6858000"/>
              <a:gd name="connsiteX218" fmla="*/ 6061075 w 12193200"/>
              <a:gd name="connsiteY218" fmla="*/ 6600826 h 6858000"/>
              <a:gd name="connsiteX219" fmla="*/ 6083301 w 12193200"/>
              <a:gd name="connsiteY219" fmla="*/ 6600826 h 6858000"/>
              <a:gd name="connsiteX220" fmla="*/ 6083301 w 12193200"/>
              <a:gd name="connsiteY220" fmla="*/ 6642101 h 6858000"/>
              <a:gd name="connsiteX221" fmla="*/ 6061075 w 12193200"/>
              <a:gd name="connsiteY221" fmla="*/ 6600826 h 6858000"/>
              <a:gd name="connsiteX222" fmla="*/ 5979346 w 12193200"/>
              <a:gd name="connsiteY222" fmla="*/ 6594512 h 6858000"/>
              <a:gd name="connsiteX223" fmla="*/ 5969403 w 12193200"/>
              <a:gd name="connsiteY223" fmla="*/ 6611528 h 6858000"/>
              <a:gd name="connsiteX224" fmla="*/ 5975037 w 12193200"/>
              <a:gd name="connsiteY224" fmla="*/ 6619876 h 6858000"/>
              <a:gd name="connsiteX225" fmla="*/ 5981004 w 12193200"/>
              <a:gd name="connsiteY225" fmla="*/ 6618592 h 6858000"/>
              <a:gd name="connsiteX226" fmla="*/ 5981004 w 12193200"/>
              <a:gd name="connsiteY226" fmla="*/ 6617629 h 6858000"/>
              <a:gd name="connsiteX227" fmla="*/ 5972386 w 12193200"/>
              <a:gd name="connsiteY227" fmla="*/ 6610886 h 6858000"/>
              <a:gd name="connsiteX228" fmla="*/ 5980009 w 12193200"/>
              <a:gd name="connsiteY228" fmla="*/ 6600933 h 6858000"/>
              <a:gd name="connsiteX229" fmla="*/ 5983324 w 12193200"/>
              <a:gd name="connsiteY229" fmla="*/ 6613455 h 6858000"/>
              <a:gd name="connsiteX230" fmla="*/ 5982330 w 12193200"/>
              <a:gd name="connsiteY230" fmla="*/ 6614739 h 6858000"/>
              <a:gd name="connsiteX231" fmla="*/ 5982992 w 12193200"/>
              <a:gd name="connsiteY231" fmla="*/ 6616023 h 6858000"/>
              <a:gd name="connsiteX232" fmla="*/ 5988959 w 12193200"/>
              <a:gd name="connsiteY232" fmla="*/ 6614418 h 6858000"/>
              <a:gd name="connsiteX233" fmla="*/ 5988296 w 12193200"/>
              <a:gd name="connsiteY233" fmla="*/ 6613134 h 6858000"/>
              <a:gd name="connsiteX234" fmla="*/ 5986307 w 12193200"/>
              <a:gd name="connsiteY234" fmla="*/ 6612171 h 6858000"/>
              <a:gd name="connsiteX235" fmla="*/ 5983324 w 12193200"/>
              <a:gd name="connsiteY235" fmla="*/ 6599970 h 6858000"/>
              <a:gd name="connsiteX236" fmla="*/ 5993268 w 12193200"/>
              <a:gd name="connsiteY236" fmla="*/ 6604786 h 6858000"/>
              <a:gd name="connsiteX237" fmla="*/ 5991279 w 12193200"/>
              <a:gd name="connsiteY237" fmla="*/ 6612492 h 6858000"/>
              <a:gd name="connsiteX238" fmla="*/ 5991942 w 12193200"/>
              <a:gd name="connsiteY238" fmla="*/ 6613455 h 6858000"/>
              <a:gd name="connsiteX239" fmla="*/ 5997577 w 12193200"/>
              <a:gd name="connsiteY239" fmla="*/ 6611850 h 6858000"/>
              <a:gd name="connsiteX240" fmla="*/ 5996583 w 12193200"/>
              <a:gd name="connsiteY240" fmla="*/ 6605749 h 6858000"/>
              <a:gd name="connsiteX241" fmla="*/ 5979346 w 12193200"/>
              <a:gd name="connsiteY241" fmla="*/ 6594512 h 6858000"/>
              <a:gd name="connsiteX242" fmla="*/ 6213477 w 12193200"/>
              <a:gd name="connsiteY242" fmla="*/ 6592888 h 6858000"/>
              <a:gd name="connsiteX243" fmla="*/ 6211889 w 12193200"/>
              <a:gd name="connsiteY243" fmla="*/ 6600826 h 6858000"/>
              <a:gd name="connsiteX244" fmla="*/ 6213477 w 12193200"/>
              <a:gd name="connsiteY244" fmla="*/ 6600826 h 6858000"/>
              <a:gd name="connsiteX245" fmla="*/ 6215064 w 12193200"/>
              <a:gd name="connsiteY245" fmla="*/ 6599238 h 6858000"/>
              <a:gd name="connsiteX246" fmla="*/ 6235702 w 12193200"/>
              <a:gd name="connsiteY246" fmla="*/ 6602413 h 6858000"/>
              <a:gd name="connsiteX247" fmla="*/ 6235702 w 12193200"/>
              <a:gd name="connsiteY247" fmla="*/ 6605588 h 6858000"/>
              <a:gd name="connsiteX248" fmla="*/ 6237290 w 12193200"/>
              <a:gd name="connsiteY248" fmla="*/ 6605588 h 6858000"/>
              <a:gd name="connsiteX249" fmla="*/ 6238877 w 12193200"/>
              <a:gd name="connsiteY249" fmla="*/ 6596063 h 6858000"/>
              <a:gd name="connsiteX250" fmla="*/ 6237290 w 12193200"/>
              <a:gd name="connsiteY250" fmla="*/ 6597651 h 6858000"/>
              <a:gd name="connsiteX251" fmla="*/ 6215064 w 12193200"/>
              <a:gd name="connsiteY251" fmla="*/ 6594476 h 6858000"/>
              <a:gd name="connsiteX252" fmla="*/ 6215064 w 12193200"/>
              <a:gd name="connsiteY252" fmla="*/ 6592888 h 6858000"/>
              <a:gd name="connsiteX253" fmla="*/ 4702533 w 12193200"/>
              <a:gd name="connsiteY253" fmla="*/ 6572250 h 6858000"/>
              <a:gd name="connsiteX254" fmla="*/ 4703764 w 12193200"/>
              <a:gd name="connsiteY254" fmla="*/ 6574543 h 6858000"/>
              <a:gd name="connsiteX255" fmla="*/ 4703764 w 12193200"/>
              <a:gd name="connsiteY255" fmla="*/ 6578474 h 6858000"/>
              <a:gd name="connsiteX256" fmla="*/ 4701300 w 12193200"/>
              <a:gd name="connsiteY256" fmla="*/ 6587647 h 6858000"/>
              <a:gd name="connsiteX257" fmla="*/ 4690519 w 12193200"/>
              <a:gd name="connsiteY257" fmla="*/ 6592888 h 6858000"/>
              <a:gd name="connsiteX258" fmla="*/ 4683126 w 12193200"/>
              <a:gd name="connsiteY258" fmla="*/ 6585026 h 6858000"/>
              <a:gd name="connsiteX259" fmla="*/ 4688671 w 12193200"/>
              <a:gd name="connsiteY259" fmla="*/ 6576509 h 6858000"/>
              <a:gd name="connsiteX260" fmla="*/ 4700376 w 12193200"/>
              <a:gd name="connsiteY260" fmla="*/ 6572905 h 6858000"/>
              <a:gd name="connsiteX261" fmla="*/ 4701916 w 12193200"/>
              <a:gd name="connsiteY261" fmla="*/ 6572578 h 6858000"/>
              <a:gd name="connsiteX262" fmla="*/ 4702533 w 12193200"/>
              <a:gd name="connsiteY262" fmla="*/ 6572250 h 6858000"/>
              <a:gd name="connsiteX263" fmla="*/ 5969299 w 12193200"/>
              <a:gd name="connsiteY263" fmla="*/ 6570663 h 6858000"/>
              <a:gd name="connsiteX264" fmla="*/ 5988051 w 12193200"/>
              <a:gd name="connsiteY264" fmla="*/ 6571313 h 6858000"/>
              <a:gd name="connsiteX265" fmla="*/ 5987456 w 12193200"/>
              <a:gd name="connsiteY265" fmla="*/ 6577158 h 6858000"/>
              <a:gd name="connsiteX266" fmla="*/ 5979717 w 12193200"/>
              <a:gd name="connsiteY266" fmla="*/ 6584627 h 6858000"/>
              <a:gd name="connsiteX267" fmla="*/ 5969299 w 12193200"/>
              <a:gd name="connsiteY267" fmla="*/ 6575859 h 6858000"/>
              <a:gd name="connsiteX268" fmla="*/ 5969299 w 12193200"/>
              <a:gd name="connsiteY268" fmla="*/ 6570663 h 6858000"/>
              <a:gd name="connsiteX269" fmla="*/ 5966140 w 12193200"/>
              <a:gd name="connsiteY269" fmla="*/ 6562726 h 6858000"/>
              <a:gd name="connsiteX270" fmla="*/ 5966140 w 12193200"/>
              <a:gd name="connsiteY270" fmla="*/ 6576220 h 6858000"/>
              <a:gd name="connsiteX271" fmla="*/ 5980263 w 12193200"/>
              <a:gd name="connsiteY271" fmla="*/ 6589714 h 6858000"/>
              <a:gd name="connsiteX272" fmla="*/ 5992187 w 12193200"/>
              <a:gd name="connsiteY272" fmla="*/ 6574935 h 6858000"/>
              <a:gd name="connsiteX273" fmla="*/ 5992814 w 12193200"/>
              <a:gd name="connsiteY273" fmla="*/ 6563369 h 6858000"/>
              <a:gd name="connsiteX274" fmla="*/ 5991245 w 12193200"/>
              <a:gd name="connsiteY274" fmla="*/ 6563369 h 6858000"/>
              <a:gd name="connsiteX275" fmla="*/ 5990304 w 12193200"/>
              <a:gd name="connsiteY275" fmla="*/ 6564975 h 6858000"/>
              <a:gd name="connsiteX276" fmla="*/ 5968964 w 12193200"/>
              <a:gd name="connsiteY276" fmla="*/ 6564654 h 6858000"/>
              <a:gd name="connsiteX277" fmla="*/ 5967709 w 12193200"/>
              <a:gd name="connsiteY277" fmla="*/ 6562726 h 6858000"/>
              <a:gd name="connsiteX278" fmla="*/ 5966140 w 12193200"/>
              <a:gd name="connsiteY278" fmla="*/ 6562726 h 6858000"/>
              <a:gd name="connsiteX279" fmla="*/ 6213476 w 12193200"/>
              <a:gd name="connsiteY279" fmla="*/ 6561138 h 6858000"/>
              <a:gd name="connsiteX280" fmla="*/ 6215027 w 12193200"/>
              <a:gd name="connsiteY280" fmla="*/ 6566418 h 6858000"/>
              <a:gd name="connsiteX281" fmla="*/ 6214717 w 12193200"/>
              <a:gd name="connsiteY281" fmla="*/ 6585986 h 6858000"/>
              <a:gd name="connsiteX282" fmla="*/ 6213786 w 12193200"/>
              <a:gd name="connsiteY282" fmla="*/ 6589713 h 6858000"/>
              <a:gd name="connsiteX283" fmla="*/ 6219370 w 12193200"/>
              <a:gd name="connsiteY283" fmla="*/ 6585986 h 6858000"/>
              <a:gd name="connsiteX284" fmla="*/ 6218129 w 12193200"/>
              <a:gd name="connsiteY284" fmla="*/ 6585365 h 6858000"/>
              <a:gd name="connsiteX285" fmla="*/ 6217819 w 12193200"/>
              <a:gd name="connsiteY285" fmla="*/ 6579153 h 6858000"/>
              <a:gd name="connsiteX286" fmla="*/ 6238913 w 12193200"/>
              <a:gd name="connsiteY286" fmla="*/ 6578842 h 6858000"/>
              <a:gd name="connsiteX287" fmla="*/ 6239844 w 12193200"/>
              <a:gd name="connsiteY287" fmla="*/ 6580706 h 6858000"/>
              <a:gd name="connsiteX288" fmla="*/ 6240464 w 12193200"/>
              <a:gd name="connsiteY288" fmla="*/ 6580706 h 6858000"/>
              <a:gd name="connsiteX289" fmla="*/ 6240464 w 12193200"/>
              <a:gd name="connsiteY289" fmla="*/ 6572941 h 6858000"/>
              <a:gd name="connsiteX290" fmla="*/ 6239223 w 12193200"/>
              <a:gd name="connsiteY290" fmla="*/ 6572941 h 6858000"/>
              <a:gd name="connsiteX291" fmla="*/ 6238913 w 12193200"/>
              <a:gd name="connsiteY291" fmla="*/ 6573873 h 6858000"/>
              <a:gd name="connsiteX292" fmla="*/ 6217509 w 12193200"/>
              <a:gd name="connsiteY292" fmla="*/ 6574183 h 6858000"/>
              <a:gd name="connsiteX293" fmla="*/ 6218440 w 12193200"/>
              <a:gd name="connsiteY293" fmla="*/ 6566108 h 6858000"/>
              <a:gd name="connsiteX294" fmla="*/ 6219991 w 12193200"/>
              <a:gd name="connsiteY294" fmla="*/ 6565487 h 6858000"/>
              <a:gd name="connsiteX295" fmla="*/ 6213476 w 12193200"/>
              <a:gd name="connsiteY295" fmla="*/ 6561138 h 6858000"/>
              <a:gd name="connsiteX296" fmla="*/ 5979056 w 12193200"/>
              <a:gd name="connsiteY296" fmla="*/ 6553957 h 6858000"/>
              <a:gd name="connsiteX297" fmla="*/ 5977544 w 12193200"/>
              <a:gd name="connsiteY297" fmla="*/ 6558493 h 6858000"/>
              <a:gd name="connsiteX298" fmla="*/ 5981172 w 12193200"/>
              <a:gd name="connsiteY298" fmla="*/ 6560383 h 6858000"/>
              <a:gd name="connsiteX299" fmla="*/ 5982684 w 12193200"/>
              <a:gd name="connsiteY299" fmla="*/ 6555091 h 6858000"/>
              <a:gd name="connsiteX300" fmla="*/ 5979056 w 12193200"/>
              <a:gd name="connsiteY300" fmla="*/ 6553957 h 6858000"/>
              <a:gd name="connsiteX301" fmla="*/ 4916817 w 12193200"/>
              <a:gd name="connsiteY301" fmla="*/ 6545262 h 6858000"/>
              <a:gd name="connsiteX302" fmla="*/ 4933952 w 12193200"/>
              <a:gd name="connsiteY302" fmla="*/ 6570809 h 6858000"/>
              <a:gd name="connsiteX303" fmla="*/ 4917751 w 12193200"/>
              <a:gd name="connsiteY303" fmla="*/ 6592887 h 6858000"/>
              <a:gd name="connsiteX304" fmla="*/ 4900614 w 12193200"/>
              <a:gd name="connsiteY304" fmla="*/ 6568602 h 6858000"/>
              <a:gd name="connsiteX305" fmla="*/ 4916817 w 12193200"/>
              <a:gd name="connsiteY305" fmla="*/ 6545262 h 6858000"/>
              <a:gd name="connsiteX306" fmla="*/ 4845052 w 12193200"/>
              <a:gd name="connsiteY306" fmla="*/ 6545262 h 6858000"/>
              <a:gd name="connsiteX307" fmla="*/ 4859339 w 12193200"/>
              <a:gd name="connsiteY307" fmla="*/ 6568574 h 6858000"/>
              <a:gd name="connsiteX308" fmla="*/ 4841560 w 12193200"/>
              <a:gd name="connsiteY308" fmla="*/ 6594475 h 6858000"/>
              <a:gd name="connsiteX309" fmla="*/ 4832352 w 12193200"/>
              <a:gd name="connsiteY309" fmla="*/ 6589295 h 6858000"/>
              <a:gd name="connsiteX310" fmla="*/ 4830764 w 12193200"/>
              <a:gd name="connsiteY310" fmla="*/ 6573106 h 6858000"/>
              <a:gd name="connsiteX311" fmla="*/ 4832987 w 12193200"/>
              <a:gd name="connsiteY311" fmla="*/ 6555623 h 6858000"/>
              <a:gd name="connsiteX312" fmla="*/ 4845052 w 12193200"/>
              <a:gd name="connsiteY312" fmla="*/ 6545262 h 6858000"/>
              <a:gd name="connsiteX313" fmla="*/ 5068752 w 12193200"/>
              <a:gd name="connsiteY313" fmla="*/ 6543675 h 6858000"/>
              <a:gd name="connsiteX314" fmla="*/ 5080227 w 12193200"/>
              <a:gd name="connsiteY314" fmla="*/ 6550343 h 6858000"/>
              <a:gd name="connsiteX315" fmla="*/ 5083177 w 12193200"/>
              <a:gd name="connsiteY315" fmla="*/ 6567805 h 6858000"/>
              <a:gd name="connsiteX316" fmla="*/ 5068752 w 12193200"/>
              <a:gd name="connsiteY316" fmla="*/ 6591300 h 6858000"/>
              <a:gd name="connsiteX317" fmla="*/ 5053014 w 12193200"/>
              <a:gd name="connsiteY317" fmla="*/ 6566853 h 6858000"/>
              <a:gd name="connsiteX318" fmla="*/ 5068752 w 12193200"/>
              <a:gd name="connsiteY318" fmla="*/ 6543675 h 6858000"/>
              <a:gd name="connsiteX319" fmla="*/ 4763434 w 12193200"/>
              <a:gd name="connsiteY319" fmla="*/ 6543675 h 6858000"/>
              <a:gd name="connsiteX320" fmla="*/ 4773994 w 12193200"/>
              <a:gd name="connsiteY320" fmla="*/ 6550343 h 6858000"/>
              <a:gd name="connsiteX321" fmla="*/ 4776789 w 12193200"/>
              <a:gd name="connsiteY321" fmla="*/ 6567805 h 6858000"/>
              <a:gd name="connsiteX322" fmla="*/ 4763434 w 12193200"/>
              <a:gd name="connsiteY322" fmla="*/ 6591300 h 6858000"/>
              <a:gd name="connsiteX323" fmla="*/ 4748214 w 12193200"/>
              <a:gd name="connsiteY323" fmla="*/ 6566853 h 6858000"/>
              <a:gd name="connsiteX324" fmla="*/ 4763434 w 12193200"/>
              <a:gd name="connsiteY324" fmla="*/ 6543675 h 6858000"/>
              <a:gd name="connsiteX325" fmla="*/ 5755245 w 12193200"/>
              <a:gd name="connsiteY325" fmla="*/ 6542087 h 6858000"/>
              <a:gd name="connsiteX326" fmla="*/ 5763162 w 12193200"/>
              <a:gd name="connsiteY326" fmla="*/ 6545465 h 6858000"/>
              <a:gd name="connsiteX327" fmla="*/ 5765801 w 12193200"/>
              <a:gd name="connsiteY327" fmla="*/ 6553234 h 6858000"/>
              <a:gd name="connsiteX328" fmla="*/ 5762833 w 12193200"/>
              <a:gd name="connsiteY328" fmla="*/ 6556273 h 6858000"/>
              <a:gd name="connsiteX329" fmla="*/ 5751618 w 12193200"/>
              <a:gd name="connsiteY329" fmla="*/ 6557287 h 6858000"/>
              <a:gd name="connsiteX330" fmla="*/ 5745349 w 12193200"/>
              <a:gd name="connsiteY330" fmla="*/ 6557962 h 6858000"/>
              <a:gd name="connsiteX331" fmla="*/ 5742380 w 12193200"/>
              <a:gd name="connsiteY331" fmla="*/ 6557962 h 6858000"/>
              <a:gd name="connsiteX332" fmla="*/ 5740401 w 12193200"/>
              <a:gd name="connsiteY332" fmla="*/ 6556273 h 6858000"/>
              <a:gd name="connsiteX333" fmla="*/ 5744030 w 12193200"/>
              <a:gd name="connsiteY333" fmla="*/ 6547154 h 6858000"/>
              <a:gd name="connsiteX334" fmla="*/ 5755245 w 12193200"/>
              <a:gd name="connsiteY334" fmla="*/ 6542087 h 6858000"/>
              <a:gd name="connsiteX335" fmla="*/ 5469691 w 12193200"/>
              <a:gd name="connsiteY335" fmla="*/ 6542087 h 6858000"/>
              <a:gd name="connsiteX336" fmla="*/ 5477712 w 12193200"/>
              <a:gd name="connsiteY336" fmla="*/ 6545465 h 6858000"/>
              <a:gd name="connsiteX337" fmla="*/ 5480051 w 12193200"/>
              <a:gd name="connsiteY337" fmla="*/ 6553234 h 6858000"/>
              <a:gd name="connsiteX338" fmla="*/ 5477379 w 12193200"/>
              <a:gd name="connsiteY338" fmla="*/ 6556273 h 6858000"/>
              <a:gd name="connsiteX339" fmla="*/ 5465680 w 12193200"/>
              <a:gd name="connsiteY339" fmla="*/ 6557287 h 6858000"/>
              <a:gd name="connsiteX340" fmla="*/ 5459330 w 12193200"/>
              <a:gd name="connsiteY340" fmla="*/ 6557962 h 6858000"/>
              <a:gd name="connsiteX341" fmla="*/ 5456322 w 12193200"/>
              <a:gd name="connsiteY341" fmla="*/ 6557962 h 6858000"/>
              <a:gd name="connsiteX342" fmla="*/ 5454651 w 12193200"/>
              <a:gd name="connsiteY342" fmla="*/ 6556273 h 6858000"/>
              <a:gd name="connsiteX343" fmla="*/ 5458328 w 12193200"/>
              <a:gd name="connsiteY343" fmla="*/ 6547154 h 6858000"/>
              <a:gd name="connsiteX344" fmla="*/ 5469691 w 12193200"/>
              <a:gd name="connsiteY344" fmla="*/ 6542087 h 6858000"/>
              <a:gd name="connsiteX345" fmla="*/ 6124575 w 12193200"/>
              <a:gd name="connsiteY345" fmla="*/ 6538913 h 6858000"/>
              <a:gd name="connsiteX346" fmla="*/ 6169025 w 12193200"/>
              <a:gd name="connsiteY346" fmla="*/ 6538913 h 6858000"/>
              <a:gd name="connsiteX347" fmla="*/ 6161876 w 12193200"/>
              <a:gd name="connsiteY347" fmla="*/ 6561138 h 6858000"/>
              <a:gd name="connsiteX348" fmla="*/ 6124575 w 12193200"/>
              <a:gd name="connsiteY348" fmla="*/ 6561138 h 6858000"/>
              <a:gd name="connsiteX349" fmla="*/ 6091498 w 12193200"/>
              <a:gd name="connsiteY349" fmla="*/ 6538913 h 6858000"/>
              <a:gd name="connsiteX350" fmla="*/ 6102829 w 12193200"/>
              <a:gd name="connsiteY350" fmla="*/ 6538913 h 6858000"/>
              <a:gd name="connsiteX351" fmla="*/ 6114476 w 12193200"/>
              <a:gd name="connsiteY351" fmla="*/ 6538913 h 6858000"/>
              <a:gd name="connsiteX352" fmla="*/ 6114476 w 12193200"/>
              <a:gd name="connsiteY352" fmla="*/ 6570103 h 6858000"/>
              <a:gd name="connsiteX353" fmla="*/ 6157913 w 12193200"/>
              <a:gd name="connsiteY353" fmla="*/ 6570103 h 6858000"/>
              <a:gd name="connsiteX354" fmla="*/ 6156654 w 12193200"/>
              <a:gd name="connsiteY354" fmla="*/ 6573604 h 6858000"/>
              <a:gd name="connsiteX355" fmla="*/ 6148785 w 12193200"/>
              <a:gd name="connsiteY355" fmla="*/ 6591745 h 6858000"/>
              <a:gd name="connsiteX356" fmla="*/ 6118882 w 12193200"/>
              <a:gd name="connsiteY356" fmla="*/ 6591745 h 6858000"/>
              <a:gd name="connsiteX357" fmla="*/ 6114476 w 12193200"/>
              <a:gd name="connsiteY357" fmla="*/ 6591745 h 6858000"/>
              <a:gd name="connsiteX358" fmla="*/ 6114476 w 12193200"/>
              <a:gd name="connsiteY358" fmla="*/ 6656672 h 6858000"/>
              <a:gd name="connsiteX359" fmla="*/ 6105348 w 12193200"/>
              <a:gd name="connsiteY359" fmla="*/ 6668130 h 6858000"/>
              <a:gd name="connsiteX360" fmla="*/ 6102829 w 12193200"/>
              <a:gd name="connsiteY360" fmla="*/ 6670676 h 6858000"/>
              <a:gd name="connsiteX361" fmla="*/ 6100311 w 12193200"/>
              <a:gd name="connsiteY361" fmla="*/ 6668130 h 6858000"/>
              <a:gd name="connsiteX362" fmla="*/ 6091498 w 12193200"/>
              <a:gd name="connsiteY362" fmla="*/ 6656672 h 6858000"/>
              <a:gd name="connsiteX363" fmla="*/ 6091498 w 12193200"/>
              <a:gd name="connsiteY363" fmla="*/ 6591745 h 6858000"/>
              <a:gd name="connsiteX364" fmla="*/ 6087091 w 12193200"/>
              <a:gd name="connsiteY364" fmla="*/ 6591745 h 6858000"/>
              <a:gd name="connsiteX365" fmla="*/ 6057503 w 12193200"/>
              <a:gd name="connsiteY365" fmla="*/ 6591745 h 6858000"/>
              <a:gd name="connsiteX366" fmla="*/ 6049949 w 12193200"/>
              <a:gd name="connsiteY366" fmla="*/ 6573604 h 6858000"/>
              <a:gd name="connsiteX367" fmla="*/ 6048376 w 12193200"/>
              <a:gd name="connsiteY367" fmla="*/ 6570103 h 6858000"/>
              <a:gd name="connsiteX368" fmla="*/ 6091498 w 12193200"/>
              <a:gd name="connsiteY368" fmla="*/ 6570103 h 6858000"/>
              <a:gd name="connsiteX369" fmla="*/ 6091498 w 12193200"/>
              <a:gd name="connsiteY369" fmla="*/ 6538913 h 6858000"/>
              <a:gd name="connsiteX370" fmla="*/ 6037263 w 12193200"/>
              <a:gd name="connsiteY370" fmla="*/ 6538913 h 6858000"/>
              <a:gd name="connsiteX371" fmla="*/ 6083301 w 12193200"/>
              <a:gd name="connsiteY371" fmla="*/ 6538913 h 6858000"/>
              <a:gd name="connsiteX372" fmla="*/ 6083301 w 12193200"/>
              <a:gd name="connsiteY372" fmla="*/ 6561138 h 6858000"/>
              <a:gd name="connsiteX373" fmla="*/ 6044395 w 12193200"/>
              <a:gd name="connsiteY373" fmla="*/ 6561138 h 6858000"/>
              <a:gd name="connsiteX374" fmla="*/ 6037263 w 12193200"/>
              <a:gd name="connsiteY374" fmla="*/ 6538913 h 6858000"/>
              <a:gd name="connsiteX375" fmla="*/ 6231254 w 12193200"/>
              <a:gd name="connsiteY375" fmla="*/ 6534151 h 6858000"/>
              <a:gd name="connsiteX376" fmla="*/ 6225287 w 12193200"/>
              <a:gd name="connsiteY376" fmla="*/ 6535436 h 6858000"/>
              <a:gd name="connsiteX377" fmla="*/ 6225287 w 12193200"/>
              <a:gd name="connsiteY377" fmla="*/ 6536399 h 6858000"/>
              <a:gd name="connsiteX378" fmla="*/ 6233905 w 12193200"/>
              <a:gd name="connsiteY378" fmla="*/ 6543462 h 6858000"/>
              <a:gd name="connsiteX379" fmla="*/ 6226282 w 12193200"/>
              <a:gd name="connsiteY379" fmla="*/ 6553415 h 6858000"/>
              <a:gd name="connsiteX380" fmla="*/ 6222967 w 12193200"/>
              <a:gd name="connsiteY380" fmla="*/ 6540573 h 6858000"/>
              <a:gd name="connsiteX381" fmla="*/ 6223961 w 12193200"/>
              <a:gd name="connsiteY381" fmla="*/ 6538967 h 6858000"/>
              <a:gd name="connsiteX382" fmla="*/ 6223630 w 12193200"/>
              <a:gd name="connsiteY382" fmla="*/ 6538004 h 6858000"/>
              <a:gd name="connsiteX383" fmla="*/ 6217664 w 12193200"/>
              <a:gd name="connsiteY383" fmla="*/ 6539609 h 6858000"/>
              <a:gd name="connsiteX384" fmla="*/ 6217995 w 12193200"/>
              <a:gd name="connsiteY384" fmla="*/ 6540894 h 6858000"/>
              <a:gd name="connsiteX385" fmla="*/ 6220315 w 12193200"/>
              <a:gd name="connsiteY385" fmla="*/ 6541857 h 6858000"/>
              <a:gd name="connsiteX386" fmla="*/ 6223299 w 12193200"/>
              <a:gd name="connsiteY386" fmla="*/ 6554378 h 6858000"/>
              <a:gd name="connsiteX387" fmla="*/ 6213023 w 12193200"/>
              <a:gd name="connsiteY387" fmla="*/ 6549241 h 6858000"/>
              <a:gd name="connsiteX388" fmla="*/ 6215343 w 12193200"/>
              <a:gd name="connsiteY388" fmla="*/ 6541536 h 6858000"/>
              <a:gd name="connsiteX389" fmla="*/ 6214349 w 12193200"/>
              <a:gd name="connsiteY389" fmla="*/ 6540573 h 6858000"/>
              <a:gd name="connsiteX390" fmla="*/ 6208714 w 12193200"/>
              <a:gd name="connsiteY390" fmla="*/ 6541857 h 6858000"/>
              <a:gd name="connsiteX391" fmla="*/ 6210040 w 12193200"/>
              <a:gd name="connsiteY391" fmla="*/ 6548599 h 6858000"/>
              <a:gd name="connsiteX392" fmla="*/ 6226945 w 12193200"/>
              <a:gd name="connsiteY392" fmla="*/ 6559837 h 6858000"/>
              <a:gd name="connsiteX393" fmla="*/ 6237220 w 12193200"/>
              <a:gd name="connsiteY393" fmla="*/ 6542820 h 6858000"/>
              <a:gd name="connsiteX394" fmla="*/ 6231254 w 12193200"/>
              <a:gd name="connsiteY394" fmla="*/ 6534151 h 6858000"/>
              <a:gd name="connsiteX395" fmla="*/ 5814062 w 12193200"/>
              <a:gd name="connsiteY395" fmla="*/ 6534150 h 6858000"/>
              <a:gd name="connsiteX396" fmla="*/ 5813109 w 12193200"/>
              <a:gd name="connsiteY396" fmla="*/ 6534469 h 6858000"/>
              <a:gd name="connsiteX397" fmla="*/ 5812157 w 12193200"/>
              <a:gd name="connsiteY397" fmla="*/ 6534469 h 6858000"/>
              <a:gd name="connsiteX398" fmla="*/ 5793423 w 12193200"/>
              <a:gd name="connsiteY398" fmla="*/ 6536383 h 6858000"/>
              <a:gd name="connsiteX399" fmla="*/ 5791201 w 12193200"/>
              <a:gd name="connsiteY399" fmla="*/ 6538617 h 6858000"/>
              <a:gd name="connsiteX400" fmla="*/ 5791201 w 12193200"/>
              <a:gd name="connsiteY400" fmla="*/ 6540850 h 6858000"/>
              <a:gd name="connsiteX401" fmla="*/ 5795011 w 12193200"/>
              <a:gd name="connsiteY401" fmla="*/ 6543083 h 6858000"/>
              <a:gd name="connsiteX402" fmla="*/ 5800409 w 12193200"/>
              <a:gd name="connsiteY402" fmla="*/ 6560310 h 6858000"/>
              <a:gd name="connsiteX403" fmla="*/ 5800409 w 12193200"/>
              <a:gd name="connsiteY403" fmla="*/ 6571156 h 6858000"/>
              <a:gd name="connsiteX404" fmla="*/ 5800091 w 12193200"/>
              <a:gd name="connsiteY404" fmla="*/ 6589022 h 6858000"/>
              <a:gd name="connsiteX405" fmla="*/ 5795328 w 12193200"/>
              <a:gd name="connsiteY405" fmla="*/ 6593807 h 6858000"/>
              <a:gd name="connsiteX406" fmla="*/ 5791201 w 12193200"/>
              <a:gd name="connsiteY406" fmla="*/ 6596997 h 6858000"/>
              <a:gd name="connsiteX407" fmla="*/ 5791201 w 12193200"/>
              <a:gd name="connsiteY407" fmla="*/ 6599230 h 6858000"/>
              <a:gd name="connsiteX408" fmla="*/ 5792788 w 12193200"/>
              <a:gd name="connsiteY408" fmla="*/ 6600825 h 6858000"/>
              <a:gd name="connsiteX409" fmla="*/ 5793741 w 12193200"/>
              <a:gd name="connsiteY409" fmla="*/ 6600825 h 6858000"/>
              <a:gd name="connsiteX410" fmla="*/ 5808030 w 12193200"/>
              <a:gd name="connsiteY410" fmla="*/ 6600506 h 6858000"/>
              <a:gd name="connsiteX411" fmla="*/ 5822000 w 12193200"/>
              <a:gd name="connsiteY411" fmla="*/ 6600825 h 6858000"/>
              <a:gd name="connsiteX412" fmla="*/ 5822952 w 12193200"/>
              <a:gd name="connsiteY412" fmla="*/ 6600825 h 6858000"/>
              <a:gd name="connsiteX413" fmla="*/ 5824539 w 12193200"/>
              <a:gd name="connsiteY413" fmla="*/ 6599230 h 6858000"/>
              <a:gd name="connsiteX414" fmla="*/ 5824539 w 12193200"/>
              <a:gd name="connsiteY414" fmla="*/ 6596997 h 6858000"/>
              <a:gd name="connsiteX415" fmla="*/ 5820412 w 12193200"/>
              <a:gd name="connsiteY415" fmla="*/ 6593807 h 6858000"/>
              <a:gd name="connsiteX416" fmla="*/ 5815650 w 12193200"/>
              <a:gd name="connsiteY416" fmla="*/ 6589022 h 6858000"/>
              <a:gd name="connsiteX417" fmla="*/ 5815332 w 12193200"/>
              <a:gd name="connsiteY417" fmla="*/ 6571156 h 6858000"/>
              <a:gd name="connsiteX418" fmla="*/ 5815332 w 12193200"/>
              <a:gd name="connsiteY418" fmla="*/ 6564457 h 6858000"/>
              <a:gd name="connsiteX419" fmla="*/ 5815650 w 12193200"/>
              <a:gd name="connsiteY419" fmla="*/ 6542126 h 6858000"/>
              <a:gd name="connsiteX420" fmla="*/ 5815650 w 12193200"/>
              <a:gd name="connsiteY420" fmla="*/ 6536702 h 6858000"/>
              <a:gd name="connsiteX421" fmla="*/ 5814062 w 12193200"/>
              <a:gd name="connsiteY421" fmla="*/ 6534150 h 6858000"/>
              <a:gd name="connsiteX422" fmla="*/ 5756009 w 12193200"/>
              <a:gd name="connsiteY422" fmla="*/ 6534150 h 6858000"/>
              <a:gd name="connsiteX423" fmla="*/ 5722939 w 12193200"/>
              <a:gd name="connsiteY423" fmla="*/ 6570196 h 6858000"/>
              <a:gd name="connsiteX424" fmla="*/ 5755367 w 12193200"/>
              <a:gd name="connsiteY424" fmla="*/ 6602413 h 6858000"/>
              <a:gd name="connsiteX425" fmla="*/ 5772063 w 12193200"/>
              <a:gd name="connsiteY425" fmla="*/ 6599223 h 6858000"/>
              <a:gd name="connsiteX426" fmla="*/ 5777521 w 12193200"/>
              <a:gd name="connsiteY426" fmla="*/ 6596353 h 6858000"/>
              <a:gd name="connsiteX427" fmla="*/ 5778805 w 12193200"/>
              <a:gd name="connsiteY427" fmla="*/ 6584550 h 6858000"/>
              <a:gd name="connsiteX428" fmla="*/ 5778163 w 12193200"/>
              <a:gd name="connsiteY428" fmla="*/ 6583274 h 6858000"/>
              <a:gd name="connsiteX429" fmla="*/ 5777521 w 12193200"/>
              <a:gd name="connsiteY429" fmla="*/ 6583593 h 6858000"/>
              <a:gd name="connsiteX430" fmla="*/ 5757293 w 12193200"/>
              <a:gd name="connsiteY430" fmla="*/ 6590611 h 6858000"/>
              <a:gd name="connsiteX431" fmla="*/ 5737708 w 12193200"/>
              <a:gd name="connsiteY431" fmla="*/ 6568282 h 6858000"/>
              <a:gd name="connsiteX432" fmla="*/ 5743166 w 12193200"/>
              <a:gd name="connsiteY432" fmla="*/ 6563497 h 6858000"/>
              <a:gd name="connsiteX433" fmla="*/ 5773668 w 12193200"/>
              <a:gd name="connsiteY433" fmla="*/ 6563497 h 6858000"/>
              <a:gd name="connsiteX434" fmla="*/ 5780090 w 12193200"/>
              <a:gd name="connsiteY434" fmla="*/ 6558712 h 6858000"/>
              <a:gd name="connsiteX435" fmla="*/ 5756009 w 12193200"/>
              <a:gd name="connsiteY435" fmla="*/ 6534150 h 6858000"/>
              <a:gd name="connsiteX436" fmla="*/ 5649181 w 12193200"/>
              <a:gd name="connsiteY436" fmla="*/ 6534150 h 6858000"/>
              <a:gd name="connsiteX437" fmla="*/ 5648219 w 12193200"/>
              <a:gd name="connsiteY437" fmla="*/ 6534469 h 6858000"/>
              <a:gd name="connsiteX438" fmla="*/ 5647258 w 12193200"/>
              <a:gd name="connsiteY438" fmla="*/ 6534469 h 6858000"/>
              <a:gd name="connsiteX439" fmla="*/ 5628345 w 12193200"/>
              <a:gd name="connsiteY439" fmla="*/ 6536383 h 6858000"/>
              <a:gd name="connsiteX440" fmla="*/ 5626101 w 12193200"/>
              <a:gd name="connsiteY440" fmla="*/ 6538617 h 6858000"/>
              <a:gd name="connsiteX441" fmla="*/ 5626101 w 12193200"/>
              <a:gd name="connsiteY441" fmla="*/ 6540850 h 6858000"/>
              <a:gd name="connsiteX442" fmla="*/ 5629947 w 12193200"/>
              <a:gd name="connsiteY442" fmla="*/ 6543083 h 6858000"/>
              <a:gd name="connsiteX443" fmla="*/ 5635398 w 12193200"/>
              <a:gd name="connsiteY443" fmla="*/ 6560310 h 6858000"/>
              <a:gd name="connsiteX444" fmla="*/ 5635398 w 12193200"/>
              <a:gd name="connsiteY444" fmla="*/ 6571156 h 6858000"/>
              <a:gd name="connsiteX445" fmla="*/ 5635398 w 12193200"/>
              <a:gd name="connsiteY445" fmla="*/ 6589022 h 6858000"/>
              <a:gd name="connsiteX446" fmla="*/ 5630269 w 12193200"/>
              <a:gd name="connsiteY446" fmla="*/ 6593807 h 6858000"/>
              <a:gd name="connsiteX447" fmla="*/ 5626101 w 12193200"/>
              <a:gd name="connsiteY447" fmla="*/ 6596997 h 6858000"/>
              <a:gd name="connsiteX448" fmla="*/ 5626101 w 12193200"/>
              <a:gd name="connsiteY448" fmla="*/ 6599230 h 6858000"/>
              <a:gd name="connsiteX449" fmla="*/ 5627704 w 12193200"/>
              <a:gd name="connsiteY449" fmla="*/ 6600825 h 6858000"/>
              <a:gd name="connsiteX450" fmla="*/ 5628665 w 12193200"/>
              <a:gd name="connsiteY450" fmla="*/ 6600825 h 6858000"/>
              <a:gd name="connsiteX451" fmla="*/ 5643090 w 12193200"/>
              <a:gd name="connsiteY451" fmla="*/ 6600506 h 6858000"/>
              <a:gd name="connsiteX452" fmla="*/ 5657195 w 12193200"/>
              <a:gd name="connsiteY452" fmla="*/ 6600825 h 6858000"/>
              <a:gd name="connsiteX453" fmla="*/ 5658157 w 12193200"/>
              <a:gd name="connsiteY453" fmla="*/ 6600825 h 6858000"/>
              <a:gd name="connsiteX454" fmla="*/ 5659439 w 12193200"/>
              <a:gd name="connsiteY454" fmla="*/ 6599230 h 6858000"/>
              <a:gd name="connsiteX455" fmla="*/ 5659439 w 12193200"/>
              <a:gd name="connsiteY455" fmla="*/ 6596997 h 6858000"/>
              <a:gd name="connsiteX456" fmla="*/ 5655592 w 12193200"/>
              <a:gd name="connsiteY456" fmla="*/ 6593807 h 6858000"/>
              <a:gd name="connsiteX457" fmla="*/ 5650784 w 12193200"/>
              <a:gd name="connsiteY457" fmla="*/ 6589022 h 6858000"/>
              <a:gd name="connsiteX458" fmla="*/ 5650463 w 12193200"/>
              <a:gd name="connsiteY458" fmla="*/ 6571156 h 6858000"/>
              <a:gd name="connsiteX459" fmla="*/ 5650463 w 12193200"/>
              <a:gd name="connsiteY459" fmla="*/ 6564457 h 6858000"/>
              <a:gd name="connsiteX460" fmla="*/ 5650784 w 12193200"/>
              <a:gd name="connsiteY460" fmla="*/ 6542126 h 6858000"/>
              <a:gd name="connsiteX461" fmla="*/ 5650784 w 12193200"/>
              <a:gd name="connsiteY461" fmla="*/ 6536702 h 6858000"/>
              <a:gd name="connsiteX462" fmla="*/ 5649181 w 12193200"/>
              <a:gd name="connsiteY462" fmla="*/ 6534150 h 6858000"/>
              <a:gd name="connsiteX463" fmla="*/ 5595939 w 12193200"/>
              <a:gd name="connsiteY463" fmla="*/ 6534150 h 6858000"/>
              <a:gd name="connsiteX464" fmla="*/ 5570538 w 12193200"/>
              <a:gd name="connsiteY464" fmla="*/ 6554884 h 6858000"/>
              <a:gd name="connsiteX465" fmla="*/ 5591493 w 12193200"/>
              <a:gd name="connsiteY465" fmla="*/ 6576894 h 6858000"/>
              <a:gd name="connsiteX466" fmla="*/ 5600701 w 12193200"/>
              <a:gd name="connsiteY466" fmla="*/ 6586464 h 6858000"/>
              <a:gd name="connsiteX467" fmla="*/ 5589272 w 12193200"/>
              <a:gd name="connsiteY467" fmla="*/ 6595077 h 6858000"/>
              <a:gd name="connsiteX468" fmla="*/ 5576571 w 12193200"/>
              <a:gd name="connsiteY468" fmla="*/ 6587102 h 6858000"/>
              <a:gd name="connsiteX469" fmla="*/ 5574348 w 12193200"/>
              <a:gd name="connsiteY469" fmla="*/ 6583593 h 6858000"/>
              <a:gd name="connsiteX470" fmla="*/ 5572126 w 12193200"/>
              <a:gd name="connsiteY470" fmla="*/ 6583593 h 6858000"/>
              <a:gd name="connsiteX471" fmla="*/ 5569903 w 12193200"/>
              <a:gd name="connsiteY471" fmla="*/ 6586145 h 6858000"/>
              <a:gd name="connsiteX472" fmla="*/ 5568951 w 12193200"/>
              <a:gd name="connsiteY472" fmla="*/ 6595077 h 6858000"/>
              <a:gd name="connsiteX473" fmla="*/ 5571173 w 12193200"/>
              <a:gd name="connsiteY473" fmla="*/ 6598904 h 6858000"/>
              <a:gd name="connsiteX474" fmla="*/ 5588001 w 12193200"/>
              <a:gd name="connsiteY474" fmla="*/ 6602413 h 6858000"/>
              <a:gd name="connsiteX475" fmla="*/ 5614989 w 12193200"/>
              <a:gd name="connsiteY475" fmla="*/ 6582317 h 6858000"/>
              <a:gd name="connsiteX476" fmla="*/ 5601654 w 12193200"/>
              <a:gd name="connsiteY476" fmla="*/ 6564773 h 6858000"/>
              <a:gd name="connsiteX477" fmla="*/ 5589906 w 12193200"/>
              <a:gd name="connsiteY477" fmla="*/ 6559031 h 6858000"/>
              <a:gd name="connsiteX478" fmla="*/ 5583238 w 12193200"/>
              <a:gd name="connsiteY478" fmla="*/ 6550100 h 6858000"/>
              <a:gd name="connsiteX479" fmla="*/ 5593399 w 12193200"/>
              <a:gd name="connsiteY479" fmla="*/ 6541487 h 6858000"/>
              <a:gd name="connsiteX480" fmla="*/ 5604511 w 12193200"/>
              <a:gd name="connsiteY480" fmla="*/ 6546910 h 6858000"/>
              <a:gd name="connsiteX481" fmla="*/ 5607369 w 12193200"/>
              <a:gd name="connsiteY481" fmla="*/ 6550419 h 6858000"/>
              <a:gd name="connsiteX482" fmla="*/ 5609274 w 12193200"/>
              <a:gd name="connsiteY482" fmla="*/ 6550419 h 6858000"/>
              <a:gd name="connsiteX483" fmla="*/ 5611179 w 12193200"/>
              <a:gd name="connsiteY483" fmla="*/ 6547867 h 6858000"/>
              <a:gd name="connsiteX484" fmla="*/ 5612131 w 12193200"/>
              <a:gd name="connsiteY484" fmla="*/ 6539892 h 6858000"/>
              <a:gd name="connsiteX485" fmla="*/ 5612131 w 12193200"/>
              <a:gd name="connsiteY485" fmla="*/ 6539573 h 6858000"/>
              <a:gd name="connsiteX486" fmla="*/ 5609274 w 12193200"/>
              <a:gd name="connsiteY486" fmla="*/ 6536383 h 6858000"/>
              <a:gd name="connsiteX487" fmla="*/ 5595939 w 12193200"/>
              <a:gd name="connsiteY487" fmla="*/ 6534150 h 6858000"/>
              <a:gd name="connsiteX488" fmla="*/ 5528527 w 12193200"/>
              <a:gd name="connsiteY488" fmla="*/ 6534150 h 6858000"/>
              <a:gd name="connsiteX489" fmla="*/ 5527279 w 12193200"/>
              <a:gd name="connsiteY489" fmla="*/ 6534469 h 6858000"/>
              <a:gd name="connsiteX490" fmla="*/ 5526344 w 12193200"/>
              <a:gd name="connsiteY490" fmla="*/ 6534469 h 6858000"/>
              <a:gd name="connsiteX491" fmla="*/ 5507945 w 12193200"/>
              <a:gd name="connsiteY491" fmla="*/ 6537340 h 6858000"/>
              <a:gd name="connsiteX492" fmla="*/ 5505452 w 12193200"/>
              <a:gd name="connsiteY492" fmla="*/ 6540212 h 6858000"/>
              <a:gd name="connsiteX493" fmla="*/ 5505452 w 12193200"/>
              <a:gd name="connsiteY493" fmla="*/ 6542445 h 6858000"/>
              <a:gd name="connsiteX494" fmla="*/ 5508882 w 12193200"/>
              <a:gd name="connsiteY494" fmla="*/ 6544359 h 6858000"/>
              <a:gd name="connsiteX495" fmla="*/ 5515742 w 12193200"/>
              <a:gd name="connsiteY495" fmla="*/ 6548825 h 6858000"/>
              <a:gd name="connsiteX496" fmla="*/ 5517924 w 12193200"/>
              <a:gd name="connsiteY496" fmla="*/ 6566690 h 6858000"/>
              <a:gd name="connsiteX497" fmla="*/ 5517924 w 12193200"/>
              <a:gd name="connsiteY497" fmla="*/ 6571156 h 6858000"/>
              <a:gd name="connsiteX498" fmla="*/ 5517612 w 12193200"/>
              <a:gd name="connsiteY498" fmla="*/ 6589022 h 6858000"/>
              <a:gd name="connsiteX499" fmla="*/ 5512935 w 12193200"/>
              <a:gd name="connsiteY499" fmla="*/ 6593807 h 6858000"/>
              <a:gd name="connsiteX500" fmla="*/ 5508882 w 12193200"/>
              <a:gd name="connsiteY500" fmla="*/ 6596997 h 6858000"/>
              <a:gd name="connsiteX501" fmla="*/ 5508882 w 12193200"/>
              <a:gd name="connsiteY501" fmla="*/ 6599230 h 6858000"/>
              <a:gd name="connsiteX502" fmla="*/ 5510440 w 12193200"/>
              <a:gd name="connsiteY502" fmla="*/ 6600825 h 6858000"/>
              <a:gd name="connsiteX503" fmla="*/ 5511377 w 12193200"/>
              <a:gd name="connsiteY503" fmla="*/ 6600825 h 6858000"/>
              <a:gd name="connsiteX504" fmla="*/ 5524473 w 12193200"/>
              <a:gd name="connsiteY504" fmla="*/ 6600506 h 6858000"/>
              <a:gd name="connsiteX505" fmla="*/ 5543494 w 12193200"/>
              <a:gd name="connsiteY505" fmla="*/ 6600825 h 6858000"/>
              <a:gd name="connsiteX506" fmla="*/ 5543807 w 12193200"/>
              <a:gd name="connsiteY506" fmla="*/ 6600825 h 6858000"/>
              <a:gd name="connsiteX507" fmla="*/ 5545677 w 12193200"/>
              <a:gd name="connsiteY507" fmla="*/ 6598911 h 6858000"/>
              <a:gd name="connsiteX508" fmla="*/ 5545677 w 12193200"/>
              <a:gd name="connsiteY508" fmla="*/ 6596997 h 6858000"/>
              <a:gd name="connsiteX509" fmla="*/ 5541623 w 12193200"/>
              <a:gd name="connsiteY509" fmla="*/ 6594126 h 6858000"/>
              <a:gd name="connsiteX510" fmla="*/ 5535075 w 12193200"/>
              <a:gd name="connsiteY510" fmla="*/ 6592212 h 6858000"/>
              <a:gd name="connsiteX511" fmla="*/ 5532892 w 12193200"/>
              <a:gd name="connsiteY511" fmla="*/ 6585831 h 6858000"/>
              <a:gd name="connsiteX512" fmla="*/ 5532580 w 12193200"/>
              <a:gd name="connsiteY512" fmla="*/ 6577218 h 6858000"/>
              <a:gd name="connsiteX513" fmla="*/ 5532580 w 12193200"/>
              <a:gd name="connsiteY513" fmla="*/ 6571475 h 6858000"/>
              <a:gd name="connsiteX514" fmla="*/ 5536010 w 12193200"/>
              <a:gd name="connsiteY514" fmla="*/ 6552653 h 6858000"/>
              <a:gd name="connsiteX515" fmla="*/ 5546613 w 12193200"/>
              <a:gd name="connsiteY515" fmla="*/ 6549144 h 6858000"/>
              <a:gd name="connsiteX516" fmla="*/ 5554097 w 12193200"/>
              <a:gd name="connsiteY516" fmla="*/ 6549782 h 6858000"/>
              <a:gd name="connsiteX517" fmla="*/ 5555344 w 12193200"/>
              <a:gd name="connsiteY517" fmla="*/ 6550101 h 6858000"/>
              <a:gd name="connsiteX518" fmla="*/ 5557215 w 12193200"/>
              <a:gd name="connsiteY518" fmla="*/ 6546911 h 6858000"/>
              <a:gd name="connsiteX519" fmla="*/ 5557527 w 12193200"/>
              <a:gd name="connsiteY519" fmla="*/ 6537340 h 6858000"/>
              <a:gd name="connsiteX520" fmla="*/ 5553162 w 12193200"/>
              <a:gd name="connsiteY520" fmla="*/ 6534150 h 6858000"/>
              <a:gd name="connsiteX521" fmla="*/ 5546925 w 12193200"/>
              <a:gd name="connsiteY521" fmla="*/ 6535107 h 6858000"/>
              <a:gd name="connsiteX522" fmla="*/ 5538505 w 12193200"/>
              <a:gd name="connsiteY522" fmla="*/ 6541169 h 6858000"/>
              <a:gd name="connsiteX523" fmla="*/ 5533517 w 12193200"/>
              <a:gd name="connsiteY523" fmla="*/ 6546911 h 6858000"/>
              <a:gd name="connsiteX524" fmla="*/ 5531022 w 12193200"/>
              <a:gd name="connsiteY524" fmla="*/ 6549144 h 6858000"/>
              <a:gd name="connsiteX525" fmla="*/ 5529774 w 12193200"/>
              <a:gd name="connsiteY525" fmla="*/ 6542445 h 6858000"/>
              <a:gd name="connsiteX526" fmla="*/ 5530087 w 12193200"/>
              <a:gd name="connsiteY526" fmla="*/ 6536383 h 6858000"/>
              <a:gd name="connsiteX527" fmla="*/ 5528527 w 12193200"/>
              <a:gd name="connsiteY527" fmla="*/ 6534150 h 6858000"/>
              <a:gd name="connsiteX528" fmla="*/ 5470797 w 12193200"/>
              <a:gd name="connsiteY528" fmla="*/ 6534150 h 6858000"/>
              <a:gd name="connsiteX529" fmla="*/ 5438776 w 12193200"/>
              <a:gd name="connsiteY529" fmla="*/ 6570196 h 6858000"/>
              <a:gd name="connsiteX530" fmla="*/ 5470168 w 12193200"/>
              <a:gd name="connsiteY530" fmla="*/ 6602413 h 6858000"/>
              <a:gd name="connsiteX531" fmla="*/ 5486177 w 12193200"/>
              <a:gd name="connsiteY531" fmla="*/ 6599223 h 6858000"/>
              <a:gd name="connsiteX532" fmla="*/ 5491514 w 12193200"/>
              <a:gd name="connsiteY532" fmla="*/ 6596353 h 6858000"/>
              <a:gd name="connsiteX533" fmla="*/ 5493084 w 12193200"/>
              <a:gd name="connsiteY533" fmla="*/ 6584550 h 6858000"/>
              <a:gd name="connsiteX534" fmla="*/ 5492143 w 12193200"/>
              <a:gd name="connsiteY534" fmla="*/ 6583274 h 6858000"/>
              <a:gd name="connsiteX535" fmla="*/ 5491828 w 12193200"/>
              <a:gd name="connsiteY535" fmla="*/ 6583593 h 6858000"/>
              <a:gd name="connsiteX536" fmla="*/ 5472051 w 12193200"/>
              <a:gd name="connsiteY536" fmla="*/ 6590611 h 6858000"/>
              <a:gd name="connsiteX537" fmla="*/ 5452902 w 12193200"/>
              <a:gd name="connsiteY537" fmla="*/ 6568282 h 6858000"/>
              <a:gd name="connsiteX538" fmla="*/ 5457925 w 12193200"/>
              <a:gd name="connsiteY538" fmla="*/ 6563497 h 6858000"/>
              <a:gd name="connsiteX539" fmla="*/ 5488062 w 12193200"/>
              <a:gd name="connsiteY539" fmla="*/ 6563497 h 6858000"/>
              <a:gd name="connsiteX540" fmla="*/ 5494339 w 12193200"/>
              <a:gd name="connsiteY540" fmla="*/ 6558712 h 6858000"/>
              <a:gd name="connsiteX541" fmla="*/ 5470797 w 12193200"/>
              <a:gd name="connsiteY541" fmla="*/ 6534150 h 6858000"/>
              <a:gd name="connsiteX542" fmla="*/ 5371137 w 12193200"/>
              <a:gd name="connsiteY542" fmla="*/ 6534150 h 6858000"/>
              <a:gd name="connsiteX543" fmla="*/ 5368926 w 12193200"/>
              <a:gd name="connsiteY543" fmla="*/ 6536091 h 6858000"/>
              <a:gd name="connsiteX544" fmla="*/ 5368926 w 12193200"/>
              <a:gd name="connsiteY544" fmla="*/ 6538356 h 6858000"/>
              <a:gd name="connsiteX545" fmla="*/ 5370190 w 12193200"/>
              <a:gd name="connsiteY545" fmla="*/ 6540621 h 6858000"/>
              <a:gd name="connsiteX546" fmla="*/ 5374297 w 12193200"/>
              <a:gd name="connsiteY546" fmla="*/ 6544179 h 6858000"/>
              <a:gd name="connsiteX547" fmla="*/ 5385040 w 12193200"/>
              <a:gd name="connsiteY547" fmla="*/ 6573620 h 6858000"/>
              <a:gd name="connsiteX548" fmla="*/ 5393887 w 12193200"/>
              <a:gd name="connsiteY548" fmla="*/ 6597884 h 6858000"/>
              <a:gd name="connsiteX549" fmla="*/ 5396414 w 12193200"/>
              <a:gd name="connsiteY549" fmla="*/ 6602413 h 6858000"/>
              <a:gd name="connsiteX550" fmla="*/ 5397994 w 12193200"/>
              <a:gd name="connsiteY550" fmla="*/ 6602413 h 6858000"/>
              <a:gd name="connsiteX551" fmla="*/ 5403998 w 12193200"/>
              <a:gd name="connsiteY551" fmla="*/ 6601443 h 6858000"/>
              <a:gd name="connsiteX552" fmla="*/ 5406841 w 12193200"/>
              <a:gd name="connsiteY552" fmla="*/ 6600149 h 6858000"/>
              <a:gd name="connsiteX553" fmla="*/ 5408421 w 12193200"/>
              <a:gd name="connsiteY553" fmla="*/ 6595943 h 6858000"/>
              <a:gd name="connsiteX554" fmla="*/ 5414424 w 12193200"/>
              <a:gd name="connsiteY554" fmla="*/ 6580414 h 6858000"/>
              <a:gd name="connsiteX555" fmla="*/ 5427063 w 12193200"/>
              <a:gd name="connsiteY555" fmla="*/ 6548709 h 6858000"/>
              <a:gd name="connsiteX556" fmla="*/ 5431486 w 12193200"/>
              <a:gd name="connsiteY556" fmla="*/ 6540944 h 6858000"/>
              <a:gd name="connsiteX557" fmla="*/ 5434014 w 12193200"/>
              <a:gd name="connsiteY557" fmla="*/ 6538356 h 6858000"/>
              <a:gd name="connsiteX558" fmla="*/ 5434014 w 12193200"/>
              <a:gd name="connsiteY558" fmla="*/ 6536091 h 6858000"/>
              <a:gd name="connsiteX559" fmla="*/ 5432750 w 12193200"/>
              <a:gd name="connsiteY559" fmla="*/ 6534150 h 6858000"/>
              <a:gd name="connsiteX560" fmla="*/ 5431486 w 12193200"/>
              <a:gd name="connsiteY560" fmla="*/ 6534150 h 6858000"/>
              <a:gd name="connsiteX561" fmla="*/ 5423271 w 12193200"/>
              <a:gd name="connsiteY561" fmla="*/ 6534797 h 6858000"/>
              <a:gd name="connsiteX562" fmla="*/ 5413792 w 12193200"/>
              <a:gd name="connsiteY562" fmla="*/ 6534474 h 6858000"/>
              <a:gd name="connsiteX563" fmla="*/ 5412528 w 12193200"/>
              <a:gd name="connsiteY563" fmla="*/ 6534150 h 6858000"/>
              <a:gd name="connsiteX564" fmla="*/ 5410949 w 12193200"/>
              <a:gd name="connsiteY564" fmla="*/ 6536091 h 6858000"/>
              <a:gd name="connsiteX565" fmla="*/ 5410949 w 12193200"/>
              <a:gd name="connsiteY565" fmla="*/ 6538356 h 6858000"/>
              <a:gd name="connsiteX566" fmla="*/ 5412844 w 12193200"/>
              <a:gd name="connsiteY566" fmla="*/ 6540621 h 6858000"/>
              <a:gd name="connsiteX567" fmla="*/ 5418216 w 12193200"/>
              <a:gd name="connsiteY567" fmla="*/ 6544179 h 6858000"/>
              <a:gd name="connsiteX568" fmla="*/ 5413160 w 12193200"/>
              <a:gd name="connsiteY568" fmla="*/ 6561003 h 6858000"/>
              <a:gd name="connsiteX569" fmla="*/ 5409369 w 12193200"/>
              <a:gd name="connsiteY569" fmla="*/ 6571679 h 6858000"/>
              <a:gd name="connsiteX570" fmla="*/ 5407158 w 12193200"/>
              <a:gd name="connsiteY570" fmla="*/ 6579120 h 6858000"/>
              <a:gd name="connsiteX571" fmla="*/ 5405893 w 12193200"/>
              <a:gd name="connsiteY571" fmla="*/ 6582678 h 6858000"/>
              <a:gd name="connsiteX572" fmla="*/ 5405261 w 12193200"/>
              <a:gd name="connsiteY572" fmla="*/ 6584620 h 6858000"/>
              <a:gd name="connsiteX573" fmla="*/ 5404945 w 12193200"/>
              <a:gd name="connsiteY573" fmla="*/ 6586237 h 6858000"/>
              <a:gd name="connsiteX574" fmla="*/ 5397994 w 12193200"/>
              <a:gd name="connsiteY574" fmla="*/ 6564238 h 6858000"/>
              <a:gd name="connsiteX575" fmla="*/ 5394519 w 12193200"/>
              <a:gd name="connsiteY575" fmla="*/ 6553562 h 6858000"/>
              <a:gd name="connsiteX576" fmla="*/ 5392939 w 12193200"/>
              <a:gd name="connsiteY576" fmla="*/ 6547738 h 6858000"/>
              <a:gd name="connsiteX577" fmla="*/ 5392307 w 12193200"/>
              <a:gd name="connsiteY577" fmla="*/ 6544826 h 6858000"/>
              <a:gd name="connsiteX578" fmla="*/ 5397362 w 12193200"/>
              <a:gd name="connsiteY578" fmla="*/ 6541268 h 6858000"/>
              <a:gd name="connsiteX579" fmla="*/ 5401154 w 12193200"/>
              <a:gd name="connsiteY579" fmla="*/ 6538356 h 6858000"/>
              <a:gd name="connsiteX580" fmla="*/ 5401154 w 12193200"/>
              <a:gd name="connsiteY580" fmla="*/ 6536091 h 6858000"/>
              <a:gd name="connsiteX581" fmla="*/ 5399258 w 12193200"/>
              <a:gd name="connsiteY581" fmla="*/ 6534150 h 6858000"/>
              <a:gd name="connsiteX582" fmla="*/ 5397678 w 12193200"/>
              <a:gd name="connsiteY582" fmla="*/ 6534150 h 6858000"/>
              <a:gd name="connsiteX583" fmla="*/ 5384093 w 12193200"/>
              <a:gd name="connsiteY583" fmla="*/ 6534797 h 6858000"/>
              <a:gd name="connsiteX584" fmla="*/ 5377457 w 12193200"/>
              <a:gd name="connsiteY584" fmla="*/ 6534474 h 6858000"/>
              <a:gd name="connsiteX585" fmla="*/ 5371137 w 12193200"/>
              <a:gd name="connsiteY585" fmla="*/ 6534150 h 6858000"/>
              <a:gd name="connsiteX586" fmla="*/ 5353686 w 12193200"/>
              <a:gd name="connsiteY586" fmla="*/ 6534150 h 6858000"/>
              <a:gd name="connsiteX587" fmla="*/ 5352735 w 12193200"/>
              <a:gd name="connsiteY587" fmla="*/ 6534469 h 6858000"/>
              <a:gd name="connsiteX588" fmla="*/ 5351464 w 12193200"/>
              <a:gd name="connsiteY588" fmla="*/ 6534469 h 6858000"/>
              <a:gd name="connsiteX589" fmla="*/ 5333048 w 12193200"/>
              <a:gd name="connsiteY589" fmla="*/ 6536383 h 6858000"/>
              <a:gd name="connsiteX590" fmla="*/ 5330826 w 12193200"/>
              <a:gd name="connsiteY590" fmla="*/ 6538617 h 6858000"/>
              <a:gd name="connsiteX591" fmla="*/ 5330826 w 12193200"/>
              <a:gd name="connsiteY591" fmla="*/ 6540850 h 6858000"/>
              <a:gd name="connsiteX592" fmla="*/ 5334318 w 12193200"/>
              <a:gd name="connsiteY592" fmla="*/ 6543083 h 6858000"/>
              <a:gd name="connsiteX593" fmla="*/ 5340033 w 12193200"/>
              <a:gd name="connsiteY593" fmla="*/ 6560310 h 6858000"/>
              <a:gd name="connsiteX594" fmla="*/ 5340033 w 12193200"/>
              <a:gd name="connsiteY594" fmla="*/ 6571156 h 6858000"/>
              <a:gd name="connsiteX595" fmla="*/ 5339716 w 12193200"/>
              <a:gd name="connsiteY595" fmla="*/ 6589022 h 6858000"/>
              <a:gd name="connsiteX596" fmla="*/ 5334954 w 12193200"/>
              <a:gd name="connsiteY596" fmla="*/ 6593807 h 6858000"/>
              <a:gd name="connsiteX597" fmla="*/ 5330826 w 12193200"/>
              <a:gd name="connsiteY597" fmla="*/ 6596997 h 6858000"/>
              <a:gd name="connsiteX598" fmla="*/ 5330826 w 12193200"/>
              <a:gd name="connsiteY598" fmla="*/ 6599230 h 6858000"/>
              <a:gd name="connsiteX599" fmla="*/ 5332096 w 12193200"/>
              <a:gd name="connsiteY599" fmla="*/ 6600825 h 6858000"/>
              <a:gd name="connsiteX600" fmla="*/ 5333048 w 12193200"/>
              <a:gd name="connsiteY600" fmla="*/ 6600825 h 6858000"/>
              <a:gd name="connsiteX601" fmla="*/ 5347654 w 12193200"/>
              <a:gd name="connsiteY601" fmla="*/ 6600506 h 6858000"/>
              <a:gd name="connsiteX602" fmla="*/ 5361624 w 12193200"/>
              <a:gd name="connsiteY602" fmla="*/ 6600825 h 6858000"/>
              <a:gd name="connsiteX603" fmla="*/ 5362576 w 12193200"/>
              <a:gd name="connsiteY603" fmla="*/ 6600825 h 6858000"/>
              <a:gd name="connsiteX604" fmla="*/ 5364164 w 12193200"/>
              <a:gd name="connsiteY604" fmla="*/ 6599230 h 6858000"/>
              <a:gd name="connsiteX605" fmla="*/ 5364164 w 12193200"/>
              <a:gd name="connsiteY605" fmla="*/ 6596997 h 6858000"/>
              <a:gd name="connsiteX606" fmla="*/ 5360036 w 12193200"/>
              <a:gd name="connsiteY606" fmla="*/ 6593807 h 6858000"/>
              <a:gd name="connsiteX607" fmla="*/ 5355274 w 12193200"/>
              <a:gd name="connsiteY607" fmla="*/ 6589022 h 6858000"/>
              <a:gd name="connsiteX608" fmla="*/ 5354956 w 12193200"/>
              <a:gd name="connsiteY608" fmla="*/ 6571156 h 6858000"/>
              <a:gd name="connsiteX609" fmla="*/ 5354956 w 12193200"/>
              <a:gd name="connsiteY609" fmla="*/ 6564457 h 6858000"/>
              <a:gd name="connsiteX610" fmla="*/ 5355274 w 12193200"/>
              <a:gd name="connsiteY610" fmla="*/ 6542126 h 6858000"/>
              <a:gd name="connsiteX611" fmla="*/ 5355274 w 12193200"/>
              <a:gd name="connsiteY611" fmla="*/ 6536702 h 6858000"/>
              <a:gd name="connsiteX612" fmla="*/ 5353686 w 12193200"/>
              <a:gd name="connsiteY612" fmla="*/ 6534150 h 6858000"/>
              <a:gd name="connsiteX613" fmla="*/ 5264654 w 12193200"/>
              <a:gd name="connsiteY613" fmla="*/ 6534150 h 6858000"/>
              <a:gd name="connsiteX614" fmla="*/ 5262413 w 12193200"/>
              <a:gd name="connsiteY614" fmla="*/ 6534469 h 6858000"/>
              <a:gd name="connsiteX615" fmla="*/ 5243846 w 12193200"/>
              <a:gd name="connsiteY615" fmla="*/ 6536702 h 6858000"/>
              <a:gd name="connsiteX616" fmla="*/ 5241926 w 12193200"/>
              <a:gd name="connsiteY616" fmla="*/ 6539574 h 6858000"/>
              <a:gd name="connsiteX617" fmla="*/ 5241926 w 12193200"/>
              <a:gd name="connsiteY617" fmla="*/ 6542126 h 6858000"/>
              <a:gd name="connsiteX618" fmla="*/ 5245767 w 12193200"/>
              <a:gd name="connsiteY618" fmla="*/ 6543721 h 6858000"/>
              <a:gd name="connsiteX619" fmla="*/ 5251849 w 12193200"/>
              <a:gd name="connsiteY619" fmla="*/ 6547230 h 6858000"/>
              <a:gd name="connsiteX620" fmla="*/ 5253130 w 12193200"/>
              <a:gd name="connsiteY620" fmla="*/ 6566371 h 6858000"/>
              <a:gd name="connsiteX621" fmla="*/ 5253130 w 12193200"/>
              <a:gd name="connsiteY621" fmla="*/ 6571156 h 6858000"/>
              <a:gd name="connsiteX622" fmla="*/ 5253130 w 12193200"/>
              <a:gd name="connsiteY622" fmla="*/ 6589022 h 6858000"/>
              <a:gd name="connsiteX623" fmla="*/ 5248008 w 12193200"/>
              <a:gd name="connsiteY623" fmla="*/ 6593807 h 6858000"/>
              <a:gd name="connsiteX624" fmla="*/ 5243846 w 12193200"/>
              <a:gd name="connsiteY624" fmla="*/ 6596997 h 6858000"/>
              <a:gd name="connsiteX625" fmla="*/ 5243846 w 12193200"/>
              <a:gd name="connsiteY625" fmla="*/ 6599230 h 6858000"/>
              <a:gd name="connsiteX626" fmla="*/ 5245447 w 12193200"/>
              <a:gd name="connsiteY626" fmla="*/ 6600825 h 6858000"/>
              <a:gd name="connsiteX627" fmla="*/ 5246407 w 12193200"/>
              <a:gd name="connsiteY627" fmla="*/ 6600825 h 6858000"/>
              <a:gd name="connsiteX628" fmla="*/ 5260813 w 12193200"/>
              <a:gd name="connsiteY628" fmla="*/ 6600506 h 6858000"/>
              <a:gd name="connsiteX629" fmla="*/ 5274898 w 12193200"/>
              <a:gd name="connsiteY629" fmla="*/ 6600825 h 6858000"/>
              <a:gd name="connsiteX630" fmla="*/ 5275858 w 12193200"/>
              <a:gd name="connsiteY630" fmla="*/ 6600825 h 6858000"/>
              <a:gd name="connsiteX631" fmla="*/ 5277459 w 12193200"/>
              <a:gd name="connsiteY631" fmla="*/ 6599230 h 6858000"/>
              <a:gd name="connsiteX632" fmla="*/ 5277459 w 12193200"/>
              <a:gd name="connsiteY632" fmla="*/ 6596997 h 6858000"/>
              <a:gd name="connsiteX633" fmla="*/ 5273297 w 12193200"/>
              <a:gd name="connsiteY633" fmla="*/ 6593807 h 6858000"/>
              <a:gd name="connsiteX634" fmla="*/ 5268495 w 12193200"/>
              <a:gd name="connsiteY634" fmla="*/ 6589022 h 6858000"/>
              <a:gd name="connsiteX635" fmla="*/ 5268175 w 12193200"/>
              <a:gd name="connsiteY635" fmla="*/ 6571156 h 6858000"/>
              <a:gd name="connsiteX636" fmla="*/ 5268175 w 12193200"/>
              <a:gd name="connsiteY636" fmla="*/ 6567647 h 6858000"/>
              <a:gd name="connsiteX637" fmla="*/ 5271056 w 12193200"/>
              <a:gd name="connsiteY637" fmla="*/ 6552972 h 6858000"/>
              <a:gd name="connsiteX638" fmla="*/ 5284501 w 12193200"/>
              <a:gd name="connsiteY638" fmla="*/ 6546273 h 6858000"/>
              <a:gd name="connsiteX639" fmla="*/ 5294105 w 12193200"/>
              <a:gd name="connsiteY639" fmla="*/ 6552015 h 6858000"/>
              <a:gd name="connsiteX640" fmla="*/ 5295705 w 12193200"/>
              <a:gd name="connsiteY640" fmla="*/ 6566690 h 6858000"/>
              <a:gd name="connsiteX641" fmla="*/ 5295705 w 12193200"/>
              <a:gd name="connsiteY641" fmla="*/ 6571156 h 6858000"/>
              <a:gd name="connsiteX642" fmla="*/ 5295385 w 12193200"/>
              <a:gd name="connsiteY642" fmla="*/ 6589022 h 6858000"/>
              <a:gd name="connsiteX643" fmla="*/ 5290263 w 12193200"/>
              <a:gd name="connsiteY643" fmla="*/ 6593807 h 6858000"/>
              <a:gd name="connsiteX644" fmla="*/ 5286422 w 12193200"/>
              <a:gd name="connsiteY644" fmla="*/ 6596997 h 6858000"/>
              <a:gd name="connsiteX645" fmla="*/ 5286422 w 12193200"/>
              <a:gd name="connsiteY645" fmla="*/ 6599230 h 6858000"/>
              <a:gd name="connsiteX646" fmla="*/ 5287702 w 12193200"/>
              <a:gd name="connsiteY646" fmla="*/ 6600825 h 6858000"/>
              <a:gd name="connsiteX647" fmla="*/ 5288663 w 12193200"/>
              <a:gd name="connsiteY647" fmla="*/ 6600825 h 6858000"/>
              <a:gd name="connsiteX648" fmla="*/ 5303068 w 12193200"/>
              <a:gd name="connsiteY648" fmla="*/ 6600506 h 6858000"/>
              <a:gd name="connsiteX649" fmla="*/ 5317473 w 12193200"/>
              <a:gd name="connsiteY649" fmla="*/ 6600825 h 6858000"/>
              <a:gd name="connsiteX650" fmla="*/ 5318113 w 12193200"/>
              <a:gd name="connsiteY650" fmla="*/ 6600825 h 6858000"/>
              <a:gd name="connsiteX651" fmla="*/ 5319714 w 12193200"/>
              <a:gd name="connsiteY651" fmla="*/ 6599230 h 6858000"/>
              <a:gd name="connsiteX652" fmla="*/ 5319714 w 12193200"/>
              <a:gd name="connsiteY652" fmla="*/ 6596997 h 6858000"/>
              <a:gd name="connsiteX653" fmla="*/ 5315553 w 12193200"/>
              <a:gd name="connsiteY653" fmla="*/ 6593807 h 6858000"/>
              <a:gd name="connsiteX654" fmla="*/ 5310751 w 12193200"/>
              <a:gd name="connsiteY654" fmla="*/ 6589022 h 6858000"/>
              <a:gd name="connsiteX655" fmla="*/ 5310430 w 12193200"/>
              <a:gd name="connsiteY655" fmla="*/ 6571156 h 6858000"/>
              <a:gd name="connsiteX656" fmla="*/ 5310430 w 12193200"/>
              <a:gd name="connsiteY656" fmla="*/ 6566690 h 6858000"/>
              <a:gd name="connsiteX657" fmla="*/ 5309470 w 12193200"/>
              <a:gd name="connsiteY657" fmla="*/ 6544040 h 6858000"/>
              <a:gd name="connsiteX658" fmla="*/ 5290583 w 12193200"/>
              <a:gd name="connsiteY658" fmla="*/ 6534150 h 6858000"/>
              <a:gd name="connsiteX659" fmla="*/ 5273297 w 12193200"/>
              <a:gd name="connsiteY659" fmla="*/ 6542764 h 6858000"/>
              <a:gd name="connsiteX660" fmla="*/ 5270736 w 12193200"/>
              <a:gd name="connsiteY660" fmla="*/ 6545316 h 6858000"/>
              <a:gd name="connsiteX661" fmla="*/ 5269457 w 12193200"/>
              <a:gd name="connsiteY661" fmla="*/ 6546592 h 6858000"/>
              <a:gd name="connsiteX662" fmla="*/ 5268175 w 12193200"/>
              <a:gd name="connsiteY662" fmla="*/ 6547549 h 6858000"/>
              <a:gd name="connsiteX663" fmla="*/ 5266895 w 12193200"/>
              <a:gd name="connsiteY663" fmla="*/ 6544678 h 6858000"/>
              <a:gd name="connsiteX664" fmla="*/ 5266575 w 12193200"/>
              <a:gd name="connsiteY664" fmla="*/ 6536702 h 6858000"/>
              <a:gd name="connsiteX665" fmla="*/ 5264654 w 12193200"/>
              <a:gd name="connsiteY665" fmla="*/ 6534150 h 6858000"/>
              <a:gd name="connsiteX666" fmla="*/ 4979571 w 12193200"/>
              <a:gd name="connsiteY666" fmla="*/ 6534150 h 6858000"/>
              <a:gd name="connsiteX667" fmla="*/ 4977358 w 12193200"/>
              <a:gd name="connsiteY667" fmla="*/ 6534468 h 6858000"/>
              <a:gd name="connsiteX668" fmla="*/ 4958389 w 12193200"/>
              <a:gd name="connsiteY668" fmla="*/ 6536373 h 6858000"/>
              <a:gd name="connsiteX669" fmla="*/ 4956176 w 12193200"/>
              <a:gd name="connsiteY669" fmla="*/ 6538595 h 6858000"/>
              <a:gd name="connsiteX670" fmla="*/ 4956176 w 12193200"/>
              <a:gd name="connsiteY670" fmla="*/ 6540818 h 6858000"/>
              <a:gd name="connsiteX671" fmla="*/ 4959970 w 12193200"/>
              <a:gd name="connsiteY671" fmla="*/ 6543040 h 6858000"/>
              <a:gd name="connsiteX672" fmla="*/ 4965344 w 12193200"/>
              <a:gd name="connsiteY672" fmla="*/ 6560185 h 6858000"/>
              <a:gd name="connsiteX673" fmla="*/ 4965344 w 12193200"/>
              <a:gd name="connsiteY673" fmla="*/ 6571616 h 6858000"/>
              <a:gd name="connsiteX674" fmla="*/ 4965344 w 12193200"/>
              <a:gd name="connsiteY674" fmla="*/ 6578283 h 6858000"/>
              <a:gd name="connsiteX675" fmla="*/ 4965344 w 12193200"/>
              <a:gd name="connsiteY675" fmla="*/ 6583998 h 6858000"/>
              <a:gd name="connsiteX676" fmla="*/ 4971351 w 12193200"/>
              <a:gd name="connsiteY676" fmla="*/ 6598603 h 6858000"/>
              <a:gd name="connsiteX677" fmla="*/ 4984314 w 12193200"/>
              <a:gd name="connsiteY677" fmla="*/ 6602096 h 6858000"/>
              <a:gd name="connsiteX678" fmla="*/ 5002651 w 12193200"/>
              <a:gd name="connsiteY678" fmla="*/ 6592253 h 6858000"/>
              <a:gd name="connsiteX679" fmla="*/ 5005496 w 12193200"/>
              <a:gd name="connsiteY679" fmla="*/ 6590348 h 6858000"/>
              <a:gd name="connsiteX680" fmla="*/ 5006761 w 12193200"/>
              <a:gd name="connsiteY680" fmla="*/ 6593206 h 6858000"/>
              <a:gd name="connsiteX681" fmla="*/ 5009290 w 12193200"/>
              <a:gd name="connsiteY681" fmla="*/ 6602413 h 6858000"/>
              <a:gd name="connsiteX682" fmla="*/ 5010871 w 12193200"/>
              <a:gd name="connsiteY682" fmla="*/ 6602096 h 6858000"/>
              <a:gd name="connsiteX683" fmla="*/ 5028576 w 12193200"/>
              <a:gd name="connsiteY683" fmla="*/ 6599556 h 6858000"/>
              <a:gd name="connsiteX684" fmla="*/ 5030790 w 12193200"/>
              <a:gd name="connsiteY684" fmla="*/ 6597333 h 6858000"/>
              <a:gd name="connsiteX685" fmla="*/ 5030790 w 12193200"/>
              <a:gd name="connsiteY685" fmla="*/ 6595428 h 6858000"/>
              <a:gd name="connsiteX686" fmla="*/ 5028259 w 12193200"/>
              <a:gd name="connsiteY686" fmla="*/ 6593206 h 6858000"/>
              <a:gd name="connsiteX687" fmla="*/ 5021620 w 12193200"/>
              <a:gd name="connsiteY687" fmla="*/ 6588126 h 6858000"/>
              <a:gd name="connsiteX688" fmla="*/ 5020988 w 12193200"/>
              <a:gd name="connsiteY688" fmla="*/ 6566535 h 6858000"/>
              <a:gd name="connsiteX689" fmla="*/ 5020988 w 12193200"/>
              <a:gd name="connsiteY689" fmla="*/ 6557010 h 6858000"/>
              <a:gd name="connsiteX690" fmla="*/ 5021304 w 12193200"/>
              <a:gd name="connsiteY690" fmla="*/ 6548438 h 6858000"/>
              <a:gd name="connsiteX691" fmla="*/ 5021620 w 12193200"/>
              <a:gd name="connsiteY691" fmla="*/ 6539230 h 6858000"/>
              <a:gd name="connsiteX692" fmla="*/ 5021620 w 12193200"/>
              <a:gd name="connsiteY692" fmla="*/ 6535738 h 6858000"/>
              <a:gd name="connsiteX693" fmla="*/ 5020039 w 12193200"/>
              <a:gd name="connsiteY693" fmla="*/ 6534150 h 6858000"/>
              <a:gd name="connsiteX694" fmla="*/ 5017826 w 12193200"/>
              <a:gd name="connsiteY694" fmla="*/ 6534468 h 6858000"/>
              <a:gd name="connsiteX695" fmla="*/ 4999174 w 12193200"/>
              <a:gd name="connsiteY695" fmla="*/ 6536373 h 6858000"/>
              <a:gd name="connsiteX696" fmla="*/ 4996960 w 12193200"/>
              <a:gd name="connsiteY696" fmla="*/ 6538278 h 6858000"/>
              <a:gd name="connsiteX697" fmla="*/ 4996960 w 12193200"/>
              <a:gd name="connsiteY697" fmla="*/ 6540818 h 6858000"/>
              <a:gd name="connsiteX698" fmla="*/ 5000754 w 12193200"/>
              <a:gd name="connsiteY698" fmla="*/ 6542723 h 6858000"/>
              <a:gd name="connsiteX699" fmla="*/ 5005812 w 12193200"/>
              <a:gd name="connsiteY699" fmla="*/ 6546533 h 6858000"/>
              <a:gd name="connsiteX700" fmla="*/ 5006129 w 12193200"/>
              <a:gd name="connsiteY700" fmla="*/ 6559868 h 6858000"/>
              <a:gd name="connsiteX701" fmla="*/ 5006129 w 12193200"/>
              <a:gd name="connsiteY701" fmla="*/ 6566535 h 6858000"/>
              <a:gd name="connsiteX702" fmla="*/ 5004232 w 12193200"/>
              <a:gd name="connsiteY702" fmla="*/ 6582728 h 6858000"/>
              <a:gd name="connsiteX703" fmla="*/ 4990321 w 12193200"/>
              <a:gd name="connsiteY703" fmla="*/ 6590348 h 6858000"/>
              <a:gd name="connsiteX704" fmla="*/ 4982417 w 12193200"/>
              <a:gd name="connsiteY704" fmla="*/ 6586856 h 6858000"/>
              <a:gd name="connsiteX705" fmla="*/ 4980204 w 12193200"/>
              <a:gd name="connsiteY705" fmla="*/ 6570028 h 6858000"/>
              <a:gd name="connsiteX706" fmla="*/ 4980204 w 12193200"/>
              <a:gd name="connsiteY706" fmla="*/ 6559868 h 6858000"/>
              <a:gd name="connsiteX707" fmla="*/ 4980837 w 12193200"/>
              <a:gd name="connsiteY707" fmla="*/ 6538595 h 6858000"/>
              <a:gd name="connsiteX708" fmla="*/ 4980837 w 12193200"/>
              <a:gd name="connsiteY708" fmla="*/ 6535738 h 6858000"/>
              <a:gd name="connsiteX709" fmla="*/ 4979571 w 12193200"/>
              <a:gd name="connsiteY709" fmla="*/ 6534150 h 6858000"/>
              <a:gd name="connsiteX710" fmla="*/ 4917603 w 12193200"/>
              <a:gd name="connsiteY710" fmla="*/ 6534150 h 6858000"/>
              <a:gd name="connsiteX711" fmla="*/ 4893992 w 12193200"/>
              <a:gd name="connsiteY711" fmla="*/ 6544039 h 6858000"/>
              <a:gd name="connsiteX712" fmla="*/ 4884739 w 12193200"/>
              <a:gd name="connsiteY712" fmla="*/ 6570196 h 6858000"/>
              <a:gd name="connsiteX713" fmla="*/ 4915370 w 12193200"/>
              <a:gd name="connsiteY713" fmla="*/ 6602413 h 6858000"/>
              <a:gd name="connsiteX714" fmla="*/ 4941532 w 12193200"/>
              <a:gd name="connsiteY714" fmla="*/ 6590930 h 6858000"/>
              <a:gd name="connsiteX715" fmla="*/ 4949827 w 12193200"/>
              <a:gd name="connsiteY715" fmla="*/ 6566687 h 6858000"/>
              <a:gd name="connsiteX716" fmla="*/ 4945041 w 12193200"/>
              <a:gd name="connsiteY716" fmla="*/ 6548186 h 6858000"/>
              <a:gd name="connsiteX717" fmla="*/ 4917603 w 12193200"/>
              <a:gd name="connsiteY717" fmla="*/ 6534150 h 6858000"/>
              <a:gd name="connsiteX718" fmla="*/ 4693958 w 12193200"/>
              <a:gd name="connsiteY718" fmla="*/ 6534150 h 6858000"/>
              <a:gd name="connsiteX719" fmla="*/ 4677305 w 12193200"/>
              <a:gd name="connsiteY719" fmla="*/ 6536403 h 6858000"/>
              <a:gd name="connsiteX720" fmla="*/ 4671965 w 12193200"/>
              <a:gd name="connsiteY720" fmla="*/ 6542197 h 6858000"/>
              <a:gd name="connsiteX721" fmla="*/ 4671022 w 12193200"/>
              <a:gd name="connsiteY721" fmla="*/ 6548957 h 6858000"/>
              <a:gd name="connsiteX722" fmla="*/ 4671022 w 12193200"/>
              <a:gd name="connsiteY722" fmla="*/ 6549923 h 6858000"/>
              <a:gd name="connsiteX723" fmla="*/ 4671965 w 12193200"/>
              <a:gd name="connsiteY723" fmla="*/ 6551532 h 6858000"/>
              <a:gd name="connsiteX724" fmla="*/ 4673849 w 12193200"/>
              <a:gd name="connsiteY724" fmla="*/ 6550567 h 6858000"/>
              <a:gd name="connsiteX725" fmla="*/ 4691758 w 12193200"/>
              <a:gd name="connsiteY725" fmla="*/ 6545416 h 6858000"/>
              <a:gd name="connsiteX726" fmla="*/ 4703698 w 12193200"/>
              <a:gd name="connsiteY726" fmla="*/ 6557970 h 6858000"/>
              <a:gd name="connsiteX727" fmla="*/ 4703698 w 12193200"/>
              <a:gd name="connsiteY727" fmla="*/ 6560545 h 6858000"/>
              <a:gd name="connsiteX728" fmla="*/ 4695529 w 12193200"/>
              <a:gd name="connsiteY728" fmla="*/ 6566661 h 6858000"/>
              <a:gd name="connsiteX729" fmla="*/ 4678563 w 12193200"/>
              <a:gd name="connsiteY729" fmla="*/ 6570202 h 6858000"/>
              <a:gd name="connsiteX730" fmla="*/ 4670393 w 12193200"/>
              <a:gd name="connsiteY730" fmla="*/ 6573099 h 6858000"/>
              <a:gd name="connsiteX731" fmla="*/ 4667251 w 12193200"/>
              <a:gd name="connsiteY731" fmla="*/ 6585974 h 6858000"/>
              <a:gd name="connsiteX732" fmla="*/ 4681705 w 12193200"/>
              <a:gd name="connsiteY732" fmla="*/ 6603035 h 6858000"/>
              <a:gd name="connsiteX733" fmla="*/ 4694586 w 12193200"/>
              <a:gd name="connsiteY733" fmla="*/ 6599494 h 6858000"/>
              <a:gd name="connsiteX734" fmla="*/ 4702441 w 12193200"/>
              <a:gd name="connsiteY734" fmla="*/ 6593700 h 6858000"/>
              <a:gd name="connsiteX735" fmla="*/ 4703069 w 12193200"/>
              <a:gd name="connsiteY735" fmla="*/ 6593056 h 6858000"/>
              <a:gd name="connsiteX736" fmla="*/ 4704012 w 12193200"/>
              <a:gd name="connsiteY736" fmla="*/ 6596597 h 6858000"/>
              <a:gd name="connsiteX737" fmla="*/ 4704641 w 12193200"/>
              <a:gd name="connsiteY737" fmla="*/ 6602069 h 6858000"/>
              <a:gd name="connsiteX738" fmla="*/ 4706840 w 12193200"/>
              <a:gd name="connsiteY738" fmla="*/ 6604000 h 6858000"/>
              <a:gd name="connsiteX739" fmla="*/ 4709667 w 12193200"/>
              <a:gd name="connsiteY739" fmla="*/ 6603678 h 6858000"/>
              <a:gd name="connsiteX740" fmla="*/ 4725064 w 12193200"/>
              <a:gd name="connsiteY740" fmla="*/ 6601103 h 6858000"/>
              <a:gd name="connsiteX741" fmla="*/ 4727577 w 12193200"/>
              <a:gd name="connsiteY741" fmla="*/ 6598850 h 6858000"/>
              <a:gd name="connsiteX742" fmla="*/ 4727577 w 12193200"/>
              <a:gd name="connsiteY742" fmla="*/ 6596597 h 6858000"/>
              <a:gd name="connsiteX743" fmla="*/ 4724434 w 12193200"/>
              <a:gd name="connsiteY743" fmla="*/ 6594344 h 6858000"/>
              <a:gd name="connsiteX744" fmla="*/ 4718779 w 12193200"/>
              <a:gd name="connsiteY744" fmla="*/ 6592734 h 6858000"/>
              <a:gd name="connsiteX745" fmla="*/ 4717208 w 12193200"/>
              <a:gd name="connsiteY745" fmla="*/ 6577605 h 6858000"/>
              <a:gd name="connsiteX746" fmla="*/ 4717522 w 12193200"/>
              <a:gd name="connsiteY746" fmla="*/ 6553142 h 6858000"/>
              <a:gd name="connsiteX747" fmla="*/ 4693958 w 12193200"/>
              <a:gd name="connsiteY747" fmla="*/ 6534150 h 6858000"/>
              <a:gd name="connsiteX748" fmla="*/ 5976938 w 12193200"/>
              <a:gd name="connsiteY748" fmla="*/ 6521451 h 6858000"/>
              <a:gd name="connsiteX749" fmla="*/ 5975351 w 12193200"/>
              <a:gd name="connsiteY749" fmla="*/ 6527801 h 6858000"/>
              <a:gd name="connsiteX750" fmla="*/ 5976938 w 12193200"/>
              <a:gd name="connsiteY750" fmla="*/ 6529389 h 6858000"/>
              <a:gd name="connsiteX751" fmla="*/ 5978526 w 12193200"/>
              <a:gd name="connsiteY751" fmla="*/ 6527801 h 6858000"/>
              <a:gd name="connsiteX752" fmla="*/ 5991226 w 12193200"/>
              <a:gd name="connsiteY752" fmla="*/ 6532564 h 6858000"/>
              <a:gd name="connsiteX753" fmla="*/ 5970588 w 12193200"/>
              <a:gd name="connsiteY753" fmla="*/ 6542089 h 6858000"/>
              <a:gd name="connsiteX754" fmla="*/ 5969001 w 12193200"/>
              <a:gd name="connsiteY754" fmla="*/ 6545264 h 6858000"/>
              <a:gd name="connsiteX755" fmla="*/ 5991226 w 12193200"/>
              <a:gd name="connsiteY755" fmla="*/ 6550027 h 6858000"/>
              <a:gd name="connsiteX756" fmla="*/ 5992813 w 12193200"/>
              <a:gd name="connsiteY756" fmla="*/ 6551614 h 6858000"/>
              <a:gd name="connsiteX757" fmla="*/ 5994401 w 12193200"/>
              <a:gd name="connsiteY757" fmla="*/ 6546852 h 6858000"/>
              <a:gd name="connsiteX758" fmla="*/ 5994401 w 12193200"/>
              <a:gd name="connsiteY758" fmla="*/ 6545264 h 6858000"/>
              <a:gd name="connsiteX759" fmla="*/ 5992813 w 12193200"/>
              <a:gd name="connsiteY759" fmla="*/ 6546852 h 6858000"/>
              <a:gd name="connsiteX760" fmla="*/ 5978526 w 12193200"/>
              <a:gd name="connsiteY760" fmla="*/ 6543677 h 6858000"/>
              <a:gd name="connsiteX761" fmla="*/ 5999163 w 12193200"/>
              <a:gd name="connsiteY761" fmla="*/ 6535739 h 6858000"/>
              <a:gd name="connsiteX762" fmla="*/ 6000751 w 12193200"/>
              <a:gd name="connsiteY762" fmla="*/ 6530976 h 6858000"/>
              <a:gd name="connsiteX763" fmla="*/ 5999163 w 12193200"/>
              <a:gd name="connsiteY763" fmla="*/ 6530976 h 6858000"/>
              <a:gd name="connsiteX764" fmla="*/ 5997576 w 12193200"/>
              <a:gd name="connsiteY764" fmla="*/ 6530976 h 6858000"/>
              <a:gd name="connsiteX765" fmla="*/ 5978526 w 12193200"/>
              <a:gd name="connsiteY765" fmla="*/ 6523039 h 6858000"/>
              <a:gd name="connsiteX766" fmla="*/ 5978526 w 12193200"/>
              <a:gd name="connsiteY766" fmla="*/ 6521451 h 6858000"/>
              <a:gd name="connsiteX767" fmla="*/ 6107113 w 12193200"/>
              <a:gd name="connsiteY767" fmla="*/ 6518276 h 6858000"/>
              <a:gd name="connsiteX768" fmla="*/ 6115051 w 12193200"/>
              <a:gd name="connsiteY768" fmla="*/ 6529389 h 6858000"/>
              <a:gd name="connsiteX769" fmla="*/ 6107113 w 12193200"/>
              <a:gd name="connsiteY769" fmla="*/ 6529389 h 6858000"/>
              <a:gd name="connsiteX770" fmla="*/ 6099176 w 12193200"/>
              <a:gd name="connsiteY770" fmla="*/ 6518276 h 6858000"/>
              <a:gd name="connsiteX771" fmla="*/ 6099176 w 12193200"/>
              <a:gd name="connsiteY771" fmla="*/ 6529389 h 6858000"/>
              <a:gd name="connsiteX772" fmla="*/ 6091238 w 12193200"/>
              <a:gd name="connsiteY772" fmla="*/ 6529389 h 6858000"/>
              <a:gd name="connsiteX773" fmla="*/ 6209555 w 12193200"/>
              <a:gd name="connsiteY773" fmla="*/ 6516689 h 6858000"/>
              <a:gd name="connsiteX774" fmla="*/ 6219827 w 12193200"/>
              <a:gd name="connsiteY774" fmla="*/ 6524626 h 6858000"/>
              <a:gd name="connsiteX775" fmla="*/ 6206473 w 12193200"/>
              <a:gd name="connsiteY775" fmla="*/ 6530976 h 6858000"/>
              <a:gd name="connsiteX776" fmla="*/ 6209555 w 12193200"/>
              <a:gd name="connsiteY776" fmla="*/ 6516689 h 6858000"/>
              <a:gd name="connsiteX777" fmla="*/ 4607333 w 12193200"/>
              <a:gd name="connsiteY777" fmla="*/ 6516687 h 6858000"/>
              <a:gd name="connsiteX778" fmla="*/ 4618731 w 12193200"/>
              <a:gd name="connsiteY778" fmla="*/ 6517630 h 6858000"/>
              <a:gd name="connsiteX779" fmla="*/ 4629151 w 12193200"/>
              <a:gd name="connsiteY779" fmla="*/ 6532091 h 6858000"/>
              <a:gd name="connsiteX780" fmla="*/ 4623290 w 12193200"/>
              <a:gd name="connsiteY780" fmla="*/ 6545294 h 6858000"/>
              <a:gd name="connsiteX781" fmla="*/ 4606682 w 12193200"/>
              <a:gd name="connsiteY781" fmla="*/ 6548437 h 6858000"/>
              <a:gd name="connsiteX782" fmla="*/ 4603751 w 12193200"/>
              <a:gd name="connsiteY782" fmla="*/ 6545608 h 6858000"/>
              <a:gd name="connsiteX783" fmla="*/ 4603751 w 12193200"/>
              <a:gd name="connsiteY783" fmla="*/ 6541836 h 6858000"/>
              <a:gd name="connsiteX784" fmla="*/ 4603751 w 12193200"/>
              <a:gd name="connsiteY784" fmla="*/ 6537120 h 6858000"/>
              <a:gd name="connsiteX785" fmla="*/ 4603751 w 12193200"/>
              <a:gd name="connsiteY785" fmla="*/ 6521403 h 6858000"/>
              <a:gd name="connsiteX786" fmla="*/ 4603751 w 12193200"/>
              <a:gd name="connsiteY786" fmla="*/ 6518573 h 6858000"/>
              <a:gd name="connsiteX787" fmla="*/ 4607333 w 12193200"/>
              <a:gd name="connsiteY787" fmla="*/ 6516687 h 6858000"/>
              <a:gd name="connsiteX788" fmla="*/ 6116638 w 12193200"/>
              <a:gd name="connsiteY788" fmla="*/ 6515101 h 6858000"/>
              <a:gd name="connsiteX789" fmla="*/ 6148388 w 12193200"/>
              <a:gd name="connsiteY789" fmla="*/ 6529389 h 6858000"/>
              <a:gd name="connsiteX790" fmla="*/ 6126163 w 12193200"/>
              <a:gd name="connsiteY790" fmla="*/ 6529389 h 6858000"/>
              <a:gd name="connsiteX791" fmla="*/ 6089650 w 12193200"/>
              <a:gd name="connsiteY791" fmla="*/ 6515101 h 6858000"/>
              <a:gd name="connsiteX792" fmla="*/ 6080125 w 12193200"/>
              <a:gd name="connsiteY792" fmla="*/ 6529389 h 6858000"/>
              <a:gd name="connsiteX793" fmla="*/ 6057900 w 12193200"/>
              <a:gd name="connsiteY793" fmla="*/ 6529389 h 6858000"/>
              <a:gd name="connsiteX794" fmla="*/ 5858069 w 12193200"/>
              <a:gd name="connsiteY794" fmla="*/ 6510337 h 6858000"/>
              <a:gd name="connsiteX795" fmla="*/ 5854833 w 12193200"/>
              <a:gd name="connsiteY795" fmla="*/ 6511290 h 6858000"/>
              <a:gd name="connsiteX796" fmla="*/ 5846744 w 12193200"/>
              <a:gd name="connsiteY796" fmla="*/ 6514465 h 6858000"/>
              <a:gd name="connsiteX797" fmla="*/ 5843185 w 12193200"/>
              <a:gd name="connsiteY797" fmla="*/ 6519227 h 6858000"/>
              <a:gd name="connsiteX798" fmla="*/ 5843185 w 12193200"/>
              <a:gd name="connsiteY798" fmla="*/ 6524942 h 6858000"/>
              <a:gd name="connsiteX799" fmla="*/ 5843508 w 12193200"/>
              <a:gd name="connsiteY799" fmla="*/ 6533515 h 6858000"/>
              <a:gd name="connsiteX800" fmla="*/ 5840273 w 12193200"/>
              <a:gd name="connsiteY800" fmla="*/ 6536372 h 6858000"/>
              <a:gd name="connsiteX801" fmla="*/ 5838655 w 12193200"/>
              <a:gd name="connsiteY801" fmla="*/ 6536372 h 6858000"/>
              <a:gd name="connsiteX802" fmla="*/ 5835420 w 12193200"/>
              <a:gd name="connsiteY802" fmla="*/ 6536055 h 6858000"/>
              <a:gd name="connsiteX803" fmla="*/ 5832831 w 12193200"/>
              <a:gd name="connsiteY803" fmla="*/ 6539230 h 6858000"/>
              <a:gd name="connsiteX804" fmla="*/ 5831214 w 12193200"/>
              <a:gd name="connsiteY804" fmla="*/ 6543675 h 6858000"/>
              <a:gd name="connsiteX805" fmla="*/ 5830889 w 12193200"/>
              <a:gd name="connsiteY805" fmla="*/ 6545262 h 6858000"/>
              <a:gd name="connsiteX806" fmla="*/ 5832184 w 12193200"/>
              <a:gd name="connsiteY806" fmla="*/ 6546215 h 6858000"/>
              <a:gd name="connsiteX807" fmla="*/ 5834126 w 12193200"/>
              <a:gd name="connsiteY807" fmla="*/ 6545897 h 6858000"/>
              <a:gd name="connsiteX808" fmla="*/ 5837361 w 12193200"/>
              <a:gd name="connsiteY808" fmla="*/ 6545897 h 6858000"/>
              <a:gd name="connsiteX809" fmla="*/ 5839949 w 12193200"/>
              <a:gd name="connsiteY809" fmla="*/ 6545897 h 6858000"/>
              <a:gd name="connsiteX810" fmla="*/ 5843185 w 12193200"/>
              <a:gd name="connsiteY810" fmla="*/ 6553517 h 6858000"/>
              <a:gd name="connsiteX811" fmla="*/ 5843185 w 12193200"/>
              <a:gd name="connsiteY811" fmla="*/ 6571615 h 6858000"/>
              <a:gd name="connsiteX812" fmla="*/ 5842861 w 12193200"/>
              <a:gd name="connsiteY812" fmla="*/ 6578600 h 6858000"/>
              <a:gd name="connsiteX813" fmla="*/ 5842861 w 12193200"/>
              <a:gd name="connsiteY813" fmla="*/ 6586537 h 6858000"/>
              <a:gd name="connsiteX814" fmla="*/ 5863247 w 12193200"/>
              <a:gd name="connsiteY814" fmla="*/ 6602412 h 6858000"/>
              <a:gd name="connsiteX815" fmla="*/ 5879748 w 12193200"/>
              <a:gd name="connsiteY815" fmla="*/ 6599237 h 6858000"/>
              <a:gd name="connsiteX816" fmla="*/ 5881366 w 12193200"/>
              <a:gd name="connsiteY816" fmla="*/ 6590665 h 6858000"/>
              <a:gd name="connsiteX817" fmla="*/ 5880395 w 12193200"/>
              <a:gd name="connsiteY817" fmla="*/ 6589395 h 6858000"/>
              <a:gd name="connsiteX818" fmla="*/ 5878454 w 12193200"/>
              <a:gd name="connsiteY818" fmla="*/ 6590030 h 6858000"/>
              <a:gd name="connsiteX819" fmla="*/ 5867776 w 12193200"/>
              <a:gd name="connsiteY819" fmla="*/ 6591617 h 6858000"/>
              <a:gd name="connsiteX820" fmla="*/ 5859688 w 12193200"/>
              <a:gd name="connsiteY820" fmla="*/ 6587807 h 6858000"/>
              <a:gd name="connsiteX821" fmla="*/ 5858069 w 12193200"/>
              <a:gd name="connsiteY821" fmla="*/ 6571615 h 6858000"/>
              <a:gd name="connsiteX822" fmla="*/ 5858069 w 12193200"/>
              <a:gd name="connsiteY822" fmla="*/ 6550977 h 6858000"/>
              <a:gd name="connsiteX823" fmla="*/ 5862275 w 12193200"/>
              <a:gd name="connsiteY823" fmla="*/ 6545580 h 6858000"/>
              <a:gd name="connsiteX824" fmla="*/ 5867453 w 12193200"/>
              <a:gd name="connsiteY824" fmla="*/ 6545580 h 6858000"/>
              <a:gd name="connsiteX825" fmla="*/ 5872306 w 12193200"/>
              <a:gd name="connsiteY825" fmla="*/ 6545897 h 6858000"/>
              <a:gd name="connsiteX826" fmla="*/ 5876512 w 12193200"/>
              <a:gd name="connsiteY826" fmla="*/ 6546215 h 6858000"/>
              <a:gd name="connsiteX827" fmla="*/ 5880071 w 12193200"/>
              <a:gd name="connsiteY827" fmla="*/ 6542722 h 6858000"/>
              <a:gd name="connsiteX828" fmla="*/ 5881689 w 12193200"/>
              <a:gd name="connsiteY828" fmla="*/ 6536690 h 6858000"/>
              <a:gd name="connsiteX829" fmla="*/ 5880395 w 12193200"/>
              <a:gd name="connsiteY829" fmla="*/ 6535737 h 6858000"/>
              <a:gd name="connsiteX830" fmla="*/ 5879748 w 12193200"/>
              <a:gd name="connsiteY830" fmla="*/ 6535737 h 6858000"/>
              <a:gd name="connsiteX831" fmla="*/ 5872953 w 12193200"/>
              <a:gd name="connsiteY831" fmla="*/ 6536055 h 6858000"/>
              <a:gd name="connsiteX832" fmla="*/ 5861952 w 12193200"/>
              <a:gd name="connsiteY832" fmla="*/ 6536055 h 6858000"/>
              <a:gd name="connsiteX833" fmla="*/ 5857422 w 12193200"/>
              <a:gd name="connsiteY833" fmla="*/ 6533197 h 6858000"/>
              <a:gd name="connsiteX834" fmla="*/ 5858716 w 12193200"/>
              <a:gd name="connsiteY834" fmla="*/ 6516370 h 6858000"/>
              <a:gd name="connsiteX835" fmla="*/ 5859363 w 12193200"/>
              <a:gd name="connsiteY835" fmla="*/ 6512560 h 6858000"/>
              <a:gd name="connsiteX836" fmla="*/ 5858069 w 12193200"/>
              <a:gd name="connsiteY836" fmla="*/ 6510337 h 6858000"/>
              <a:gd name="connsiteX837" fmla="*/ 5693292 w 12193200"/>
              <a:gd name="connsiteY837" fmla="*/ 6510337 h 6858000"/>
              <a:gd name="connsiteX838" fmla="*/ 5690056 w 12193200"/>
              <a:gd name="connsiteY838" fmla="*/ 6511290 h 6858000"/>
              <a:gd name="connsiteX839" fmla="*/ 5681967 w 12193200"/>
              <a:gd name="connsiteY839" fmla="*/ 6514465 h 6858000"/>
              <a:gd name="connsiteX840" fmla="*/ 5678084 w 12193200"/>
              <a:gd name="connsiteY840" fmla="*/ 6519227 h 6858000"/>
              <a:gd name="connsiteX841" fmla="*/ 5678408 w 12193200"/>
              <a:gd name="connsiteY841" fmla="*/ 6524942 h 6858000"/>
              <a:gd name="connsiteX842" fmla="*/ 5678731 w 12193200"/>
              <a:gd name="connsiteY842" fmla="*/ 6533515 h 6858000"/>
              <a:gd name="connsiteX843" fmla="*/ 5675496 w 12193200"/>
              <a:gd name="connsiteY843" fmla="*/ 6536372 h 6858000"/>
              <a:gd name="connsiteX844" fmla="*/ 5673878 w 12193200"/>
              <a:gd name="connsiteY844" fmla="*/ 6536372 h 6858000"/>
              <a:gd name="connsiteX845" fmla="*/ 5670642 w 12193200"/>
              <a:gd name="connsiteY845" fmla="*/ 6536055 h 6858000"/>
              <a:gd name="connsiteX846" fmla="*/ 5668054 w 12193200"/>
              <a:gd name="connsiteY846" fmla="*/ 6539230 h 6858000"/>
              <a:gd name="connsiteX847" fmla="*/ 5666436 w 12193200"/>
              <a:gd name="connsiteY847" fmla="*/ 6543675 h 6858000"/>
              <a:gd name="connsiteX848" fmla="*/ 5665789 w 12193200"/>
              <a:gd name="connsiteY848" fmla="*/ 6545262 h 6858000"/>
              <a:gd name="connsiteX849" fmla="*/ 5667083 w 12193200"/>
              <a:gd name="connsiteY849" fmla="*/ 6546215 h 6858000"/>
              <a:gd name="connsiteX850" fmla="*/ 5669024 w 12193200"/>
              <a:gd name="connsiteY850" fmla="*/ 6545897 h 6858000"/>
              <a:gd name="connsiteX851" fmla="*/ 5672584 w 12193200"/>
              <a:gd name="connsiteY851" fmla="*/ 6545897 h 6858000"/>
              <a:gd name="connsiteX852" fmla="*/ 5674849 w 12193200"/>
              <a:gd name="connsiteY852" fmla="*/ 6545897 h 6858000"/>
              <a:gd name="connsiteX853" fmla="*/ 5678408 w 12193200"/>
              <a:gd name="connsiteY853" fmla="*/ 6553517 h 6858000"/>
              <a:gd name="connsiteX854" fmla="*/ 5678408 w 12193200"/>
              <a:gd name="connsiteY854" fmla="*/ 6571615 h 6858000"/>
              <a:gd name="connsiteX855" fmla="*/ 5678084 w 12193200"/>
              <a:gd name="connsiteY855" fmla="*/ 6578600 h 6858000"/>
              <a:gd name="connsiteX856" fmla="*/ 5677761 w 12193200"/>
              <a:gd name="connsiteY856" fmla="*/ 6586537 h 6858000"/>
              <a:gd name="connsiteX857" fmla="*/ 5698793 w 12193200"/>
              <a:gd name="connsiteY857" fmla="*/ 6602412 h 6858000"/>
              <a:gd name="connsiteX858" fmla="*/ 5714972 w 12193200"/>
              <a:gd name="connsiteY858" fmla="*/ 6599237 h 6858000"/>
              <a:gd name="connsiteX859" fmla="*/ 5716265 w 12193200"/>
              <a:gd name="connsiteY859" fmla="*/ 6590665 h 6858000"/>
              <a:gd name="connsiteX860" fmla="*/ 5715294 w 12193200"/>
              <a:gd name="connsiteY860" fmla="*/ 6589395 h 6858000"/>
              <a:gd name="connsiteX861" fmla="*/ 5713678 w 12193200"/>
              <a:gd name="connsiteY861" fmla="*/ 6590030 h 6858000"/>
              <a:gd name="connsiteX862" fmla="*/ 5702999 w 12193200"/>
              <a:gd name="connsiteY862" fmla="*/ 6591617 h 6858000"/>
              <a:gd name="connsiteX863" fmla="*/ 5694910 w 12193200"/>
              <a:gd name="connsiteY863" fmla="*/ 6587807 h 6858000"/>
              <a:gd name="connsiteX864" fmla="*/ 5693616 w 12193200"/>
              <a:gd name="connsiteY864" fmla="*/ 6571615 h 6858000"/>
              <a:gd name="connsiteX865" fmla="*/ 5693616 w 12193200"/>
              <a:gd name="connsiteY865" fmla="*/ 6550977 h 6858000"/>
              <a:gd name="connsiteX866" fmla="*/ 5697822 w 12193200"/>
              <a:gd name="connsiteY866" fmla="*/ 6545580 h 6858000"/>
              <a:gd name="connsiteX867" fmla="*/ 5702675 w 12193200"/>
              <a:gd name="connsiteY867" fmla="*/ 6545580 h 6858000"/>
              <a:gd name="connsiteX868" fmla="*/ 5707852 w 12193200"/>
              <a:gd name="connsiteY868" fmla="*/ 6545897 h 6858000"/>
              <a:gd name="connsiteX869" fmla="*/ 5711735 w 12193200"/>
              <a:gd name="connsiteY869" fmla="*/ 6546215 h 6858000"/>
              <a:gd name="connsiteX870" fmla="*/ 5714972 w 12193200"/>
              <a:gd name="connsiteY870" fmla="*/ 6542722 h 6858000"/>
              <a:gd name="connsiteX871" fmla="*/ 5716589 w 12193200"/>
              <a:gd name="connsiteY871" fmla="*/ 6536690 h 6858000"/>
              <a:gd name="connsiteX872" fmla="*/ 5715618 w 12193200"/>
              <a:gd name="connsiteY872" fmla="*/ 6535737 h 6858000"/>
              <a:gd name="connsiteX873" fmla="*/ 5714647 w 12193200"/>
              <a:gd name="connsiteY873" fmla="*/ 6535737 h 6858000"/>
              <a:gd name="connsiteX874" fmla="*/ 5708176 w 12193200"/>
              <a:gd name="connsiteY874" fmla="*/ 6536055 h 6858000"/>
              <a:gd name="connsiteX875" fmla="*/ 5697175 w 12193200"/>
              <a:gd name="connsiteY875" fmla="*/ 6536055 h 6858000"/>
              <a:gd name="connsiteX876" fmla="*/ 5692969 w 12193200"/>
              <a:gd name="connsiteY876" fmla="*/ 6533197 h 6858000"/>
              <a:gd name="connsiteX877" fmla="*/ 5694263 w 12193200"/>
              <a:gd name="connsiteY877" fmla="*/ 6516370 h 6858000"/>
              <a:gd name="connsiteX878" fmla="*/ 5694586 w 12193200"/>
              <a:gd name="connsiteY878" fmla="*/ 6512560 h 6858000"/>
              <a:gd name="connsiteX879" fmla="*/ 5693292 w 12193200"/>
              <a:gd name="connsiteY879" fmla="*/ 6510337 h 6858000"/>
              <a:gd name="connsiteX880" fmla="*/ 5983288 w 12193200"/>
              <a:gd name="connsiteY880" fmla="*/ 6508751 h 6858000"/>
              <a:gd name="connsiteX881" fmla="*/ 5978526 w 12193200"/>
              <a:gd name="connsiteY881" fmla="*/ 6518276 h 6858000"/>
              <a:gd name="connsiteX882" fmla="*/ 5980114 w 12193200"/>
              <a:gd name="connsiteY882" fmla="*/ 6518276 h 6858000"/>
              <a:gd name="connsiteX883" fmla="*/ 5981702 w 12193200"/>
              <a:gd name="connsiteY883" fmla="*/ 6516689 h 6858000"/>
              <a:gd name="connsiteX884" fmla="*/ 6000751 w 12193200"/>
              <a:gd name="connsiteY884" fmla="*/ 6526214 h 6858000"/>
              <a:gd name="connsiteX885" fmla="*/ 6000751 w 12193200"/>
              <a:gd name="connsiteY885" fmla="*/ 6527802 h 6858000"/>
              <a:gd name="connsiteX886" fmla="*/ 6002339 w 12193200"/>
              <a:gd name="connsiteY886" fmla="*/ 6529389 h 6858000"/>
              <a:gd name="connsiteX887" fmla="*/ 6005514 w 12193200"/>
              <a:gd name="connsiteY887" fmla="*/ 6521452 h 6858000"/>
              <a:gd name="connsiteX888" fmla="*/ 6003926 w 12193200"/>
              <a:gd name="connsiteY888" fmla="*/ 6519864 h 6858000"/>
              <a:gd name="connsiteX889" fmla="*/ 6002339 w 12193200"/>
              <a:gd name="connsiteY889" fmla="*/ 6521452 h 6858000"/>
              <a:gd name="connsiteX890" fmla="*/ 5984876 w 12193200"/>
              <a:gd name="connsiteY890" fmla="*/ 6511926 h 6858000"/>
              <a:gd name="connsiteX891" fmla="*/ 5983288 w 12193200"/>
              <a:gd name="connsiteY891" fmla="*/ 6510339 h 6858000"/>
              <a:gd name="connsiteX892" fmla="*/ 6121400 w 12193200"/>
              <a:gd name="connsiteY892" fmla="*/ 6507163 h 6858000"/>
              <a:gd name="connsiteX893" fmla="*/ 6175375 w 12193200"/>
              <a:gd name="connsiteY893" fmla="*/ 6515188 h 6858000"/>
              <a:gd name="connsiteX894" fmla="*/ 6171862 w 12193200"/>
              <a:gd name="connsiteY894" fmla="*/ 6529388 h 6858000"/>
              <a:gd name="connsiteX895" fmla="*/ 6084889 w 12193200"/>
              <a:gd name="connsiteY895" fmla="*/ 6507163 h 6858000"/>
              <a:gd name="connsiteX896" fmla="*/ 6034426 w 12193200"/>
              <a:gd name="connsiteY896" fmla="*/ 6529388 h 6858000"/>
              <a:gd name="connsiteX897" fmla="*/ 6030913 w 12193200"/>
              <a:gd name="connsiteY897" fmla="*/ 6515188 h 6858000"/>
              <a:gd name="connsiteX898" fmla="*/ 6084889 w 12193200"/>
              <a:gd name="connsiteY898" fmla="*/ 6507163 h 6858000"/>
              <a:gd name="connsiteX899" fmla="*/ 5806928 w 12193200"/>
              <a:gd name="connsiteY899" fmla="*/ 6507162 h 6858000"/>
              <a:gd name="connsiteX900" fmla="*/ 5795964 w 12193200"/>
              <a:gd name="connsiteY900" fmla="*/ 6515746 h 6858000"/>
              <a:gd name="connsiteX901" fmla="*/ 5806283 w 12193200"/>
              <a:gd name="connsiteY901" fmla="*/ 6524625 h 6858000"/>
              <a:gd name="connsiteX902" fmla="*/ 5816603 w 12193200"/>
              <a:gd name="connsiteY902" fmla="*/ 6515450 h 6858000"/>
              <a:gd name="connsiteX903" fmla="*/ 5806928 w 12193200"/>
              <a:gd name="connsiteY903" fmla="*/ 6507162 h 6858000"/>
              <a:gd name="connsiteX904" fmla="*/ 5641828 w 12193200"/>
              <a:gd name="connsiteY904" fmla="*/ 6507162 h 6858000"/>
              <a:gd name="connsiteX905" fmla="*/ 5630864 w 12193200"/>
              <a:gd name="connsiteY905" fmla="*/ 6515746 h 6858000"/>
              <a:gd name="connsiteX906" fmla="*/ 5641184 w 12193200"/>
              <a:gd name="connsiteY906" fmla="*/ 6524625 h 6858000"/>
              <a:gd name="connsiteX907" fmla="*/ 5651502 w 12193200"/>
              <a:gd name="connsiteY907" fmla="*/ 6515450 h 6858000"/>
              <a:gd name="connsiteX908" fmla="*/ 5641828 w 12193200"/>
              <a:gd name="connsiteY908" fmla="*/ 6507162 h 6858000"/>
              <a:gd name="connsiteX909" fmla="*/ 5346230 w 12193200"/>
              <a:gd name="connsiteY909" fmla="*/ 6507162 h 6858000"/>
              <a:gd name="connsiteX910" fmla="*/ 5335589 w 12193200"/>
              <a:gd name="connsiteY910" fmla="*/ 6515746 h 6858000"/>
              <a:gd name="connsiteX911" fmla="*/ 5345908 w 12193200"/>
              <a:gd name="connsiteY911" fmla="*/ 6524625 h 6858000"/>
              <a:gd name="connsiteX912" fmla="*/ 5356227 w 12193200"/>
              <a:gd name="connsiteY912" fmla="*/ 6515450 h 6858000"/>
              <a:gd name="connsiteX913" fmla="*/ 5346230 w 12193200"/>
              <a:gd name="connsiteY913" fmla="*/ 6507162 h 6858000"/>
              <a:gd name="connsiteX914" fmla="*/ 5148594 w 12193200"/>
              <a:gd name="connsiteY914" fmla="*/ 6507162 h 6858000"/>
              <a:gd name="connsiteX915" fmla="*/ 5146676 w 12193200"/>
              <a:gd name="connsiteY915" fmla="*/ 6509074 h 6858000"/>
              <a:gd name="connsiteX916" fmla="*/ 5146676 w 12193200"/>
              <a:gd name="connsiteY916" fmla="*/ 6511941 h 6858000"/>
              <a:gd name="connsiteX917" fmla="*/ 5150194 w 12193200"/>
              <a:gd name="connsiteY917" fmla="*/ 6514808 h 6858000"/>
              <a:gd name="connsiteX918" fmla="*/ 5155947 w 12193200"/>
              <a:gd name="connsiteY918" fmla="*/ 6520223 h 6858000"/>
              <a:gd name="connsiteX919" fmla="*/ 5155947 w 12193200"/>
              <a:gd name="connsiteY919" fmla="*/ 6543478 h 6858000"/>
              <a:gd name="connsiteX920" fmla="*/ 5155947 w 12193200"/>
              <a:gd name="connsiteY920" fmla="*/ 6556858 h 6858000"/>
              <a:gd name="connsiteX921" fmla="*/ 5159464 w 12193200"/>
              <a:gd name="connsiteY921" fmla="*/ 6587758 h 6858000"/>
              <a:gd name="connsiteX922" fmla="*/ 5191754 w 12193200"/>
              <a:gd name="connsiteY922" fmla="*/ 6602412 h 6858000"/>
              <a:gd name="connsiteX923" fmla="*/ 5228200 w 12193200"/>
              <a:gd name="connsiteY923" fmla="*/ 6580113 h 6858000"/>
              <a:gd name="connsiteX924" fmla="*/ 5229479 w 12193200"/>
              <a:gd name="connsiteY924" fmla="*/ 6556221 h 6858000"/>
              <a:gd name="connsiteX925" fmla="*/ 5229479 w 12193200"/>
              <a:gd name="connsiteY925" fmla="*/ 6543478 h 6858000"/>
              <a:gd name="connsiteX926" fmla="*/ 5229799 w 12193200"/>
              <a:gd name="connsiteY926" fmla="*/ 6520223 h 6858000"/>
              <a:gd name="connsiteX927" fmla="*/ 5235234 w 12193200"/>
              <a:gd name="connsiteY927" fmla="*/ 6514808 h 6858000"/>
              <a:gd name="connsiteX928" fmla="*/ 5238752 w 12193200"/>
              <a:gd name="connsiteY928" fmla="*/ 6511941 h 6858000"/>
              <a:gd name="connsiteX929" fmla="*/ 5238752 w 12193200"/>
              <a:gd name="connsiteY929" fmla="*/ 6509074 h 6858000"/>
              <a:gd name="connsiteX930" fmla="*/ 5237152 w 12193200"/>
              <a:gd name="connsiteY930" fmla="*/ 6507162 h 6858000"/>
              <a:gd name="connsiteX931" fmla="*/ 5231717 w 12193200"/>
              <a:gd name="connsiteY931" fmla="*/ 6507481 h 6858000"/>
              <a:gd name="connsiteX932" fmla="*/ 5223726 w 12193200"/>
              <a:gd name="connsiteY932" fmla="*/ 6507799 h 6858000"/>
              <a:gd name="connsiteX933" fmla="*/ 5216371 w 12193200"/>
              <a:gd name="connsiteY933" fmla="*/ 6507481 h 6858000"/>
              <a:gd name="connsiteX934" fmla="*/ 5210937 w 12193200"/>
              <a:gd name="connsiteY934" fmla="*/ 6507162 h 6858000"/>
              <a:gd name="connsiteX935" fmla="*/ 5209339 w 12193200"/>
              <a:gd name="connsiteY935" fmla="*/ 6509074 h 6858000"/>
              <a:gd name="connsiteX936" fmla="*/ 5209339 w 12193200"/>
              <a:gd name="connsiteY936" fmla="*/ 6511941 h 6858000"/>
              <a:gd name="connsiteX937" fmla="*/ 5212855 w 12193200"/>
              <a:gd name="connsiteY937" fmla="*/ 6514808 h 6858000"/>
              <a:gd name="connsiteX938" fmla="*/ 5218290 w 12193200"/>
              <a:gd name="connsiteY938" fmla="*/ 6520223 h 6858000"/>
              <a:gd name="connsiteX939" fmla="*/ 5218609 w 12193200"/>
              <a:gd name="connsiteY939" fmla="*/ 6543478 h 6858000"/>
              <a:gd name="connsiteX940" fmla="*/ 5218609 w 12193200"/>
              <a:gd name="connsiteY940" fmla="*/ 6556858 h 6858000"/>
              <a:gd name="connsiteX941" fmla="*/ 5216691 w 12193200"/>
              <a:gd name="connsiteY941" fmla="*/ 6580113 h 6858000"/>
              <a:gd name="connsiteX942" fmla="*/ 5195271 w 12193200"/>
              <a:gd name="connsiteY942" fmla="*/ 6592855 h 6858000"/>
              <a:gd name="connsiteX943" fmla="*/ 5175449 w 12193200"/>
              <a:gd name="connsiteY943" fmla="*/ 6582661 h 6858000"/>
              <a:gd name="connsiteX944" fmla="*/ 5172572 w 12193200"/>
              <a:gd name="connsiteY944" fmla="*/ 6557495 h 6858000"/>
              <a:gd name="connsiteX945" fmla="*/ 5172572 w 12193200"/>
              <a:gd name="connsiteY945" fmla="*/ 6543478 h 6858000"/>
              <a:gd name="connsiteX946" fmla="*/ 5172892 w 12193200"/>
              <a:gd name="connsiteY946" fmla="*/ 6520223 h 6858000"/>
              <a:gd name="connsiteX947" fmla="*/ 5178007 w 12193200"/>
              <a:gd name="connsiteY947" fmla="*/ 6514808 h 6858000"/>
              <a:gd name="connsiteX948" fmla="*/ 5181524 w 12193200"/>
              <a:gd name="connsiteY948" fmla="*/ 6511941 h 6858000"/>
              <a:gd name="connsiteX949" fmla="*/ 5181524 w 12193200"/>
              <a:gd name="connsiteY949" fmla="*/ 6509074 h 6858000"/>
              <a:gd name="connsiteX950" fmla="*/ 5179605 w 12193200"/>
              <a:gd name="connsiteY950" fmla="*/ 6507162 h 6858000"/>
              <a:gd name="connsiteX951" fmla="*/ 5174811 w 12193200"/>
              <a:gd name="connsiteY951" fmla="*/ 6507481 h 6858000"/>
              <a:gd name="connsiteX952" fmla="*/ 5163940 w 12193200"/>
              <a:gd name="connsiteY952" fmla="*/ 6507799 h 6858000"/>
              <a:gd name="connsiteX953" fmla="*/ 5153709 w 12193200"/>
              <a:gd name="connsiteY953" fmla="*/ 6507481 h 6858000"/>
              <a:gd name="connsiteX954" fmla="*/ 5148594 w 12193200"/>
              <a:gd name="connsiteY954" fmla="*/ 6507162 h 6858000"/>
              <a:gd name="connsiteX955" fmla="*/ 4579920 w 12193200"/>
              <a:gd name="connsiteY955" fmla="*/ 6507162 h 6858000"/>
              <a:gd name="connsiteX956" fmla="*/ 4578351 w 12193200"/>
              <a:gd name="connsiteY956" fmla="*/ 6509392 h 6858000"/>
              <a:gd name="connsiteX957" fmla="*/ 4578351 w 12193200"/>
              <a:gd name="connsiteY957" fmla="*/ 6511941 h 6858000"/>
              <a:gd name="connsiteX958" fmla="*/ 4581802 w 12193200"/>
              <a:gd name="connsiteY958" fmla="*/ 6514808 h 6858000"/>
              <a:gd name="connsiteX959" fmla="*/ 4587136 w 12193200"/>
              <a:gd name="connsiteY959" fmla="*/ 6520224 h 6858000"/>
              <a:gd name="connsiteX960" fmla="*/ 4587450 w 12193200"/>
              <a:gd name="connsiteY960" fmla="*/ 6543481 h 6858000"/>
              <a:gd name="connsiteX961" fmla="*/ 4587450 w 12193200"/>
              <a:gd name="connsiteY961" fmla="*/ 6564826 h 6858000"/>
              <a:gd name="connsiteX962" fmla="*/ 4587136 w 12193200"/>
              <a:gd name="connsiteY962" fmla="*/ 6587763 h 6858000"/>
              <a:gd name="connsiteX963" fmla="*/ 4581802 w 12193200"/>
              <a:gd name="connsiteY963" fmla="*/ 6593179 h 6858000"/>
              <a:gd name="connsiteX964" fmla="*/ 4578351 w 12193200"/>
              <a:gd name="connsiteY964" fmla="*/ 6596047 h 6858000"/>
              <a:gd name="connsiteX965" fmla="*/ 4578351 w 12193200"/>
              <a:gd name="connsiteY965" fmla="*/ 6598914 h 6858000"/>
              <a:gd name="connsiteX966" fmla="*/ 4580235 w 12193200"/>
              <a:gd name="connsiteY966" fmla="*/ 6600825 h 6858000"/>
              <a:gd name="connsiteX967" fmla="*/ 4585253 w 12193200"/>
              <a:gd name="connsiteY967" fmla="*/ 6600825 h 6858000"/>
              <a:gd name="connsiteX968" fmla="*/ 4595920 w 12193200"/>
              <a:gd name="connsiteY968" fmla="*/ 6600507 h 6858000"/>
              <a:gd name="connsiteX969" fmla="*/ 4605960 w 12193200"/>
              <a:gd name="connsiteY969" fmla="*/ 6600825 h 6858000"/>
              <a:gd name="connsiteX970" fmla="*/ 4610980 w 12193200"/>
              <a:gd name="connsiteY970" fmla="*/ 6600825 h 6858000"/>
              <a:gd name="connsiteX971" fmla="*/ 4612548 w 12193200"/>
              <a:gd name="connsiteY971" fmla="*/ 6598914 h 6858000"/>
              <a:gd name="connsiteX972" fmla="*/ 4612548 w 12193200"/>
              <a:gd name="connsiteY972" fmla="*/ 6596047 h 6858000"/>
              <a:gd name="connsiteX973" fmla="*/ 4609411 w 12193200"/>
              <a:gd name="connsiteY973" fmla="*/ 6593179 h 6858000"/>
              <a:gd name="connsiteX974" fmla="*/ 4604078 w 12193200"/>
              <a:gd name="connsiteY974" fmla="*/ 6587763 h 6858000"/>
              <a:gd name="connsiteX975" fmla="*/ 4603764 w 12193200"/>
              <a:gd name="connsiteY975" fmla="*/ 6564826 h 6858000"/>
              <a:gd name="connsiteX976" fmla="*/ 4603764 w 12193200"/>
              <a:gd name="connsiteY976" fmla="*/ 6558454 h 6858000"/>
              <a:gd name="connsiteX977" fmla="*/ 4605019 w 12193200"/>
              <a:gd name="connsiteY977" fmla="*/ 6556224 h 6858000"/>
              <a:gd name="connsiteX978" fmla="*/ 4607215 w 12193200"/>
              <a:gd name="connsiteY978" fmla="*/ 6556224 h 6858000"/>
              <a:gd name="connsiteX979" fmla="*/ 4608156 w 12193200"/>
              <a:gd name="connsiteY979" fmla="*/ 6556224 h 6858000"/>
              <a:gd name="connsiteX980" fmla="*/ 4608784 w 12193200"/>
              <a:gd name="connsiteY980" fmla="*/ 6556224 h 6858000"/>
              <a:gd name="connsiteX981" fmla="*/ 4614745 w 12193200"/>
              <a:gd name="connsiteY981" fmla="*/ 6561321 h 6858000"/>
              <a:gd name="connsiteX982" fmla="*/ 4629176 w 12193200"/>
              <a:gd name="connsiteY982" fmla="*/ 6592861 h 6858000"/>
              <a:gd name="connsiteX983" fmla="*/ 4634824 w 12193200"/>
              <a:gd name="connsiteY983" fmla="*/ 6600825 h 6858000"/>
              <a:gd name="connsiteX984" fmla="*/ 4636706 w 12193200"/>
              <a:gd name="connsiteY984" fmla="*/ 6600825 h 6858000"/>
              <a:gd name="connsiteX985" fmla="*/ 4644236 w 12193200"/>
              <a:gd name="connsiteY985" fmla="*/ 6600825 h 6858000"/>
              <a:gd name="connsiteX986" fmla="*/ 4654589 w 12193200"/>
              <a:gd name="connsiteY986" fmla="*/ 6600825 h 6858000"/>
              <a:gd name="connsiteX987" fmla="*/ 4655844 w 12193200"/>
              <a:gd name="connsiteY987" fmla="*/ 6600825 h 6858000"/>
              <a:gd name="connsiteX988" fmla="*/ 4657727 w 12193200"/>
              <a:gd name="connsiteY988" fmla="*/ 6598914 h 6858000"/>
              <a:gd name="connsiteX989" fmla="*/ 4657727 w 12193200"/>
              <a:gd name="connsiteY989" fmla="*/ 6596684 h 6858000"/>
              <a:gd name="connsiteX990" fmla="*/ 4655216 w 12193200"/>
              <a:gd name="connsiteY990" fmla="*/ 6593816 h 6858000"/>
              <a:gd name="connsiteX991" fmla="*/ 4646119 w 12193200"/>
              <a:gd name="connsiteY991" fmla="*/ 6586170 h 6858000"/>
              <a:gd name="connsiteX992" fmla="*/ 4630431 w 12193200"/>
              <a:gd name="connsiteY992" fmla="*/ 6558454 h 6858000"/>
              <a:gd name="connsiteX993" fmla="*/ 4628235 w 12193200"/>
              <a:gd name="connsiteY993" fmla="*/ 6554312 h 6858000"/>
              <a:gd name="connsiteX994" fmla="*/ 4627921 w 12193200"/>
              <a:gd name="connsiteY994" fmla="*/ 6553675 h 6858000"/>
              <a:gd name="connsiteX995" fmla="*/ 4631059 w 12193200"/>
              <a:gd name="connsiteY995" fmla="*/ 6552082 h 6858000"/>
              <a:gd name="connsiteX996" fmla="*/ 4645491 w 12193200"/>
              <a:gd name="connsiteY996" fmla="*/ 6530100 h 6858000"/>
              <a:gd name="connsiteX997" fmla="*/ 4639216 w 12193200"/>
              <a:gd name="connsiteY997" fmla="*/ 6513852 h 6858000"/>
              <a:gd name="connsiteX998" fmla="*/ 4620078 w 12193200"/>
              <a:gd name="connsiteY998" fmla="*/ 6507162 h 6858000"/>
              <a:gd name="connsiteX999" fmla="*/ 4612862 w 12193200"/>
              <a:gd name="connsiteY999" fmla="*/ 6507162 h 6858000"/>
              <a:gd name="connsiteX1000" fmla="*/ 4594665 w 12193200"/>
              <a:gd name="connsiteY1000" fmla="*/ 6507799 h 6858000"/>
              <a:gd name="connsiteX1001" fmla="*/ 4585253 w 12193200"/>
              <a:gd name="connsiteY1001" fmla="*/ 6507481 h 6858000"/>
              <a:gd name="connsiteX1002" fmla="*/ 4579920 w 12193200"/>
              <a:gd name="connsiteY1002" fmla="*/ 6507162 h 6858000"/>
              <a:gd name="connsiteX1003" fmla="*/ 6217287 w 12193200"/>
              <a:gd name="connsiteY1003" fmla="*/ 6502401 h 6858000"/>
              <a:gd name="connsiteX1004" fmla="*/ 6216334 w 12193200"/>
              <a:gd name="connsiteY1004" fmla="*/ 6503354 h 6858000"/>
              <a:gd name="connsiteX1005" fmla="*/ 6218239 w 12193200"/>
              <a:gd name="connsiteY1005" fmla="*/ 6507164 h 6858000"/>
              <a:gd name="connsiteX1006" fmla="*/ 6217922 w 12193200"/>
              <a:gd name="connsiteY1006" fmla="*/ 6516371 h 6858000"/>
              <a:gd name="connsiteX1007" fmla="*/ 6207762 w 12193200"/>
              <a:gd name="connsiteY1007" fmla="*/ 6512561 h 6858000"/>
              <a:gd name="connsiteX1008" fmla="*/ 6201729 w 12193200"/>
              <a:gd name="connsiteY1008" fmla="*/ 6524944 h 6858000"/>
              <a:gd name="connsiteX1009" fmla="*/ 6207127 w 12193200"/>
              <a:gd name="connsiteY1009" fmla="*/ 6537326 h 6858000"/>
              <a:gd name="connsiteX1010" fmla="*/ 6209032 w 12193200"/>
              <a:gd name="connsiteY1010" fmla="*/ 6536374 h 6858000"/>
              <a:gd name="connsiteX1011" fmla="*/ 6209349 w 12193200"/>
              <a:gd name="connsiteY1011" fmla="*/ 6535104 h 6858000"/>
              <a:gd name="connsiteX1012" fmla="*/ 6228399 w 12193200"/>
              <a:gd name="connsiteY1012" fmla="*/ 6525261 h 6858000"/>
              <a:gd name="connsiteX1013" fmla="*/ 6229987 w 12193200"/>
              <a:gd name="connsiteY1013" fmla="*/ 6526214 h 6858000"/>
              <a:gd name="connsiteX1014" fmla="*/ 6230939 w 12193200"/>
              <a:gd name="connsiteY1014" fmla="*/ 6525896 h 6858000"/>
              <a:gd name="connsiteX1015" fmla="*/ 6228082 w 12193200"/>
              <a:gd name="connsiteY1015" fmla="*/ 6520181 h 6858000"/>
              <a:gd name="connsiteX1016" fmla="*/ 6221732 w 12193200"/>
              <a:gd name="connsiteY1016" fmla="*/ 6523356 h 6858000"/>
              <a:gd name="connsiteX1017" fmla="*/ 6222367 w 12193200"/>
              <a:gd name="connsiteY1017" fmla="*/ 6510339 h 6858000"/>
              <a:gd name="connsiteX1018" fmla="*/ 6217287 w 12193200"/>
              <a:gd name="connsiteY1018" fmla="*/ 6502401 h 6858000"/>
              <a:gd name="connsiteX1019" fmla="*/ 5095665 w 12193200"/>
              <a:gd name="connsiteY1019" fmla="*/ 6500812 h 6858000"/>
              <a:gd name="connsiteX1020" fmla="*/ 5094092 w 12193200"/>
              <a:gd name="connsiteY1020" fmla="*/ 6501132 h 6858000"/>
              <a:gd name="connsiteX1021" fmla="*/ 5075217 w 12193200"/>
              <a:gd name="connsiteY1021" fmla="*/ 6503368 h 6858000"/>
              <a:gd name="connsiteX1022" fmla="*/ 5072700 w 12193200"/>
              <a:gd name="connsiteY1022" fmla="*/ 6505604 h 6858000"/>
              <a:gd name="connsiteX1023" fmla="*/ 5072700 w 12193200"/>
              <a:gd name="connsiteY1023" fmla="*/ 6507841 h 6858000"/>
              <a:gd name="connsiteX1024" fmla="*/ 5075532 w 12193200"/>
              <a:gd name="connsiteY1024" fmla="*/ 6510396 h 6858000"/>
              <a:gd name="connsiteX1025" fmla="*/ 5081823 w 12193200"/>
              <a:gd name="connsiteY1025" fmla="*/ 6518702 h 6858000"/>
              <a:gd name="connsiteX1026" fmla="*/ 5081823 w 12193200"/>
              <a:gd name="connsiteY1026" fmla="*/ 6533078 h 6858000"/>
              <a:gd name="connsiteX1027" fmla="*/ 5082138 w 12193200"/>
              <a:gd name="connsiteY1027" fmla="*/ 6535315 h 6858000"/>
              <a:gd name="connsiteX1028" fmla="*/ 5080880 w 12193200"/>
              <a:gd name="connsiteY1028" fmla="*/ 6537551 h 6858000"/>
              <a:gd name="connsiteX1029" fmla="*/ 5079937 w 12193200"/>
              <a:gd name="connsiteY1029" fmla="*/ 6536912 h 6858000"/>
              <a:gd name="connsiteX1030" fmla="*/ 5067982 w 12193200"/>
              <a:gd name="connsiteY1030" fmla="*/ 6534356 h 6858000"/>
              <a:gd name="connsiteX1031" fmla="*/ 5038726 w 12193200"/>
              <a:gd name="connsiteY1031" fmla="*/ 6570776 h 6858000"/>
              <a:gd name="connsiteX1032" fmla="*/ 5062634 w 12193200"/>
              <a:gd name="connsiteY1032" fmla="*/ 6602722 h 6858000"/>
              <a:gd name="connsiteX1033" fmla="*/ 5074274 w 12193200"/>
              <a:gd name="connsiteY1033" fmla="*/ 6598889 h 6858000"/>
              <a:gd name="connsiteX1034" fmla="*/ 5081194 w 12193200"/>
              <a:gd name="connsiteY1034" fmla="*/ 6593458 h 6858000"/>
              <a:gd name="connsiteX1035" fmla="*/ 5082138 w 12193200"/>
              <a:gd name="connsiteY1035" fmla="*/ 6592499 h 6858000"/>
              <a:gd name="connsiteX1036" fmla="*/ 5083396 w 12193200"/>
              <a:gd name="connsiteY1036" fmla="*/ 6596014 h 6858000"/>
              <a:gd name="connsiteX1037" fmla="*/ 5083711 w 12193200"/>
              <a:gd name="connsiteY1037" fmla="*/ 6601764 h 6858000"/>
              <a:gd name="connsiteX1038" fmla="*/ 5085284 w 12193200"/>
              <a:gd name="connsiteY1038" fmla="*/ 6604000 h 6858000"/>
              <a:gd name="connsiteX1039" fmla="*/ 5087800 w 12193200"/>
              <a:gd name="connsiteY1039" fmla="*/ 6603681 h 6858000"/>
              <a:gd name="connsiteX1040" fmla="*/ 5104158 w 12193200"/>
              <a:gd name="connsiteY1040" fmla="*/ 6600486 h 6858000"/>
              <a:gd name="connsiteX1041" fmla="*/ 5106989 w 12193200"/>
              <a:gd name="connsiteY1041" fmla="*/ 6598250 h 6858000"/>
              <a:gd name="connsiteX1042" fmla="*/ 5106989 w 12193200"/>
              <a:gd name="connsiteY1042" fmla="*/ 6595694 h 6858000"/>
              <a:gd name="connsiteX1043" fmla="*/ 5105102 w 12193200"/>
              <a:gd name="connsiteY1043" fmla="*/ 6594416 h 6858000"/>
              <a:gd name="connsiteX1044" fmla="*/ 5097552 w 12193200"/>
              <a:gd name="connsiteY1044" fmla="*/ 6590583 h 6858000"/>
              <a:gd name="connsiteX1045" fmla="*/ 5096608 w 12193200"/>
              <a:gd name="connsiteY1045" fmla="*/ 6567581 h 6858000"/>
              <a:gd name="connsiteX1046" fmla="*/ 5096608 w 12193200"/>
              <a:gd name="connsiteY1046" fmla="*/ 6543621 h 6858000"/>
              <a:gd name="connsiteX1047" fmla="*/ 5097552 w 12193200"/>
              <a:gd name="connsiteY1047" fmla="*/ 6503368 h 6858000"/>
              <a:gd name="connsiteX1048" fmla="*/ 5095665 w 12193200"/>
              <a:gd name="connsiteY1048" fmla="*/ 6500812 h 6858000"/>
              <a:gd name="connsiteX1049" fmla="*/ 4830007 w 12193200"/>
              <a:gd name="connsiteY1049" fmla="*/ 6500812 h 6858000"/>
              <a:gd name="connsiteX1050" fmla="*/ 4827826 w 12193200"/>
              <a:gd name="connsiteY1050" fmla="*/ 6501131 h 6858000"/>
              <a:gd name="connsiteX1051" fmla="*/ 4809132 w 12193200"/>
              <a:gd name="connsiteY1051" fmla="*/ 6503997 h 6858000"/>
              <a:gd name="connsiteX1052" fmla="*/ 4806951 w 12193200"/>
              <a:gd name="connsiteY1052" fmla="*/ 6505908 h 6858000"/>
              <a:gd name="connsiteX1053" fmla="*/ 4806951 w 12193200"/>
              <a:gd name="connsiteY1053" fmla="*/ 6507819 h 6858000"/>
              <a:gd name="connsiteX1054" fmla="*/ 4811002 w 12193200"/>
              <a:gd name="connsiteY1054" fmla="*/ 6510049 h 6858000"/>
              <a:gd name="connsiteX1055" fmla="*/ 4815988 w 12193200"/>
              <a:gd name="connsiteY1055" fmla="*/ 6514826 h 6858000"/>
              <a:gd name="connsiteX1056" fmla="*/ 4816610 w 12193200"/>
              <a:gd name="connsiteY1056" fmla="*/ 6541898 h 6858000"/>
              <a:gd name="connsiteX1057" fmla="*/ 4816610 w 12193200"/>
              <a:gd name="connsiteY1057" fmla="*/ 6549224 h 6858000"/>
              <a:gd name="connsiteX1058" fmla="*/ 4815988 w 12193200"/>
              <a:gd name="connsiteY1058" fmla="*/ 6590946 h 6858000"/>
              <a:gd name="connsiteX1059" fmla="*/ 4815988 w 12193200"/>
              <a:gd name="connsiteY1059" fmla="*/ 6592220 h 6858000"/>
              <a:gd name="connsiteX1060" fmla="*/ 4818168 w 12193200"/>
              <a:gd name="connsiteY1060" fmla="*/ 6596679 h 6858000"/>
              <a:gd name="connsiteX1061" fmla="*/ 4839666 w 12193200"/>
              <a:gd name="connsiteY1061" fmla="*/ 6602412 h 6858000"/>
              <a:gd name="connsiteX1062" fmla="*/ 4873626 w 12193200"/>
              <a:gd name="connsiteY1062" fmla="*/ 6565148 h 6858000"/>
              <a:gd name="connsiteX1063" fmla="*/ 4849636 w 12193200"/>
              <a:gd name="connsiteY1063" fmla="*/ 6534254 h 6858000"/>
              <a:gd name="connsiteX1064" fmla="*/ 4836550 w 12193200"/>
              <a:gd name="connsiteY1064" fmla="*/ 6540306 h 6858000"/>
              <a:gd name="connsiteX1065" fmla="*/ 4831253 w 12193200"/>
              <a:gd name="connsiteY1065" fmla="*/ 6544765 h 6858000"/>
              <a:gd name="connsiteX1066" fmla="*/ 4830631 w 12193200"/>
              <a:gd name="connsiteY1066" fmla="*/ 6544128 h 6858000"/>
              <a:gd name="connsiteX1067" fmla="*/ 4830631 w 12193200"/>
              <a:gd name="connsiteY1067" fmla="*/ 6543172 h 6858000"/>
              <a:gd name="connsiteX1068" fmla="*/ 4830942 w 12193200"/>
              <a:gd name="connsiteY1068" fmla="*/ 6540943 h 6858000"/>
              <a:gd name="connsiteX1069" fmla="*/ 4831253 w 12193200"/>
              <a:gd name="connsiteY1069" fmla="*/ 6522470 h 6858000"/>
              <a:gd name="connsiteX1070" fmla="*/ 4831565 w 12193200"/>
              <a:gd name="connsiteY1070" fmla="*/ 6504953 h 6858000"/>
              <a:gd name="connsiteX1071" fmla="*/ 4831565 w 12193200"/>
              <a:gd name="connsiteY1071" fmla="*/ 6503042 h 6858000"/>
              <a:gd name="connsiteX1072" fmla="*/ 4830007 w 12193200"/>
              <a:gd name="connsiteY1072" fmla="*/ 6500812 h 6858000"/>
              <a:gd name="connsiteX1073" fmla="*/ 4790601 w 12193200"/>
              <a:gd name="connsiteY1073" fmla="*/ 6500812 h 6858000"/>
              <a:gd name="connsiteX1074" fmla="*/ 4788993 w 12193200"/>
              <a:gd name="connsiteY1074" fmla="*/ 6501132 h 6858000"/>
              <a:gd name="connsiteX1075" fmla="*/ 4770001 w 12193200"/>
              <a:gd name="connsiteY1075" fmla="*/ 6503368 h 6858000"/>
              <a:gd name="connsiteX1076" fmla="*/ 4767425 w 12193200"/>
              <a:gd name="connsiteY1076" fmla="*/ 6505604 h 6858000"/>
              <a:gd name="connsiteX1077" fmla="*/ 4767425 w 12193200"/>
              <a:gd name="connsiteY1077" fmla="*/ 6507841 h 6858000"/>
              <a:gd name="connsiteX1078" fmla="*/ 4770322 w 12193200"/>
              <a:gd name="connsiteY1078" fmla="*/ 6510396 h 6858000"/>
              <a:gd name="connsiteX1079" fmla="*/ 4776438 w 12193200"/>
              <a:gd name="connsiteY1079" fmla="*/ 6518702 h 6858000"/>
              <a:gd name="connsiteX1080" fmla="*/ 4776438 w 12193200"/>
              <a:gd name="connsiteY1080" fmla="*/ 6533078 h 6858000"/>
              <a:gd name="connsiteX1081" fmla="*/ 4776760 w 12193200"/>
              <a:gd name="connsiteY1081" fmla="*/ 6535315 h 6858000"/>
              <a:gd name="connsiteX1082" fmla="*/ 4775472 w 12193200"/>
              <a:gd name="connsiteY1082" fmla="*/ 6537551 h 6858000"/>
              <a:gd name="connsiteX1083" fmla="*/ 4774507 w 12193200"/>
              <a:gd name="connsiteY1083" fmla="*/ 6536912 h 6858000"/>
              <a:gd name="connsiteX1084" fmla="*/ 4762597 w 12193200"/>
              <a:gd name="connsiteY1084" fmla="*/ 6534356 h 6858000"/>
              <a:gd name="connsiteX1085" fmla="*/ 4732339 w 12193200"/>
              <a:gd name="connsiteY1085" fmla="*/ 6570776 h 6858000"/>
              <a:gd name="connsiteX1086" fmla="*/ 4757125 w 12193200"/>
              <a:gd name="connsiteY1086" fmla="*/ 6602722 h 6858000"/>
              <a:gd name="connsiteX1087" fmla="*/ 4769035 w 12193200"/>
              <a:gd name="connsiteY1087" fmla="*/ 6598889 h 6858000"/>
              <a:gd name="connsiteX1088" fmla="*/ 4775795 w 12193200"/>
              <a:gd name="connsiteY1088" fmla="*/ 6593458 h 6858000"/>
              <a:gd name="connsiteX1089" fmla="*/ 4776760 w 12193200"/>
              <a:gd name="connsiteY1089" fmla="*/ 6592499 h 6858000"/>
              <a:gd name="connsiteX1090" fmla="*/ 4778048 w 12193200"/>
              <a:gd name="connsiteY1090" fmla="*/ 6596014 h 6858000"/>
              <a:gd name="connsiteX1091" fmla="*/ 4778369 w 12193200"/>
              <a:gd name="connsiteY1091" fmla="*/ 6601764 h 6858000"/>
              <a:gd name="connsiteX1092" fmla="*/ 4779979 w 12193200"/>
              <a:gd name="connsiteY1092" fmla="*/ 6604000 h 6858000"/>
              <a:gd name="connsiteX1093" fmla="*/ 4782232 w 12193200"/>
              <a:gd name="connsiteY1093" fmla="*/ 6603681 h 6858000"/>
              <a:gd name="connsiteX1094" fmla="*/ 4799292 w 12193200"/>
              <a:gd name="connsiteY1094" fmla="*/ 6600486 h 6858000"/>
              <a:gd name="connsiteX1095" fmla="*/ 4802189 w 12193200"/>
              <a:gd name="connsiteY1095" fmla="*/ 6598250 h 6858000"/>
              <a:gd name="connsiteX1096" fmla="*/ 4802189 w 12193200"/>
              <a:gd name="connsiteY1096" fmla="*/ 6595694 h 6858000"/>
              <a:gd name="connsiteX1097" fmla="*/ 4800258 w 12193200"/>
              <a:gd name="connsiteY1097" fmla="*/ 6594416 h 6858000"/>
              <a:gd name="connsiteX1098" fmla="*/ 4792534 w 12193200"/>
              <a:gd name="connsiteY1098" fmla="*/ 6590583 h 6858000"/>
              <a:gd name="connsiteX1099" fmla="*/ 4791567 w 12193200"/>
              <a:gd name="connsiteY1099" fmla="*/ 6567581 h 6858000"/>
              <a:gd name="connsiteX1100" fmla="*/ 4791567 w 12193200"/>
              <a:gd name="connsiteY1100" fmla="*/ 6543621 h 6858000"/>
              <a:gd name="connsiteX1101" fmla="*/ 4792211 w 12193200"/>
              <a:gd name="connsiteY1101" fmla="*/ 6503368 h 6858000"/>
              <a:gd name="connsiteX1102" fmla="*/ 4790601 w 12193200"/>
              <a:gd name="connsiteY1102" fmla="*/ 6500812 h 6858000"/>
              <a:gd name="connsiteX1103" fmla="*/ 6026790 w 12193200"/>
              <a:gd name="connsiteY1103" fmla="*/ 6469063 h 6858000"/>
              <a:gd name="connsiteX1104" fmla="*/ 6062251 w 12193200"/>
              <a:gd name="connsiteY1104" fmla="*/ 6469063 h 6858000"/>
              <a:gd name="connsiteX1105" fmla="*/ 6073434 w 12193200"/>
              <a:gd name="connsiteY1105" fmla="*/ 6470671 h 6858000"/>
              <a:gd name="connsiteX1106" fmla="*/ 6073113 w 12193200"/>
              <a:gd name="connsiteY1106" fmla="*/ 6473566 h 6858000"/>
              <a:gd name="connsiteX1107" fmla="*/ 6067682 w 12193200"/>
              <a:gd name="connsiteY1107" fmla="*/ 6481286 h 6858000"/>
              <a:gd name="connsiteX1108" fmla="*/ 6067682 w 12193200"/>
              <a:gd name="connsiteY1108" fmla="*/ 6481607 h 6858000"/>
              <a:gd name="connsiteX1109" fmla="*/ 6079183 w 12193200"/>
              <a:gd name="connsiteY1109" fmla="*/ 6490292 h 6858000"/>
              <a:gd name="connsiteX1110" fmla="*/ 6089726 w 12193200"/>
              <a:gd name="connsiteY1110" fmla="*/ 6494473 h 6858000"/>
              <a:gd name="connsiteX1111" fmla="*/ 6091643 w 12193200"/>
              <a:gd name="connsiteY1111" fmla="*/ 6493187 h 6858000"/>
              <a:gd name="connsiteX1112" fmla="*/ 6100588 w 12193200"/>
              <a:gd name="connsiteY1112" fmla="*/ 6480642 h 6858000"/>
              <a:gd name="connsiteX1113" fmla="*/ 6100269 w 12193200"/>
              <a:gd name="connsiteY1113" fmla="*/ 6478391 h 6858000"/>
              <a:gd name="connsiteX1114" fmla="*/ 6099311 w 12193200"/>
              <a:gd name="connsiteY1114" fmla="*/ 6476139 h 6858000"/>
              <a:gd name="connsiteX1115" fmla="*/ 6099311 w 12193200"/>
              <a:gd name="connsiteY1115" fmla="*/ 6475817 h 6858000"/>
              <a:gd name="connsiteX1116" fmla="*/ 6096435 w 12193200"/>
              <a:gd name="connsiteY1116" fmla="*/ 6472923 h 6858000"/>
              <a:gd name="connsiteX1117" fmla="*/ 6101866 w 12193200"/>
              <a:gd name="connsiteY1117" fmla="*/ 6469063 h 6858000"/>
              <a:gd name="connsiteX1118" fmla="*/ 6102505 w 12193200"/>
              <a:gd name="connsiteY1118" fmla="*/ 6469063 h 6858000"/>
              <a:gd name="connsiteX1119" fmla="*/ 6102825 w 12193200"/>
              <a:gd name="connsiteY1119" fmla="*/ 6469063 h 6858000"/>
              <a:gd name="connsiteX1120" fmla="*/ 6106978 w 12193200"/>
              <a:gd name="connsiteY1120" fmla="*/ 6473244 h 6858000"/>
              <a:gd name="connsiteX1121" fmla="*/ 6105061 w 12193200"/>
              <a:gd name="connsiteY1121" fmla="*/ 6480642 h 6858000"/>
              <a:gd name="connsiteX1122" fmla="*/ 6114006 w 12193200"/>
              <a:gd name="connsiteY1122" fmla="*/ 6493187 h 6858000"/>
              <a:gd name="connsiteX1123" fmla="*/ 6115604 w 12193200"/>
              <a:gd name="connsiteY1123" fmla="*/ 6494473 h 6858000"/>
              <a:gd name="connsiteX1124" fmla="*/ 6126466 w 12193200"/>
              <a:gd name="connsiteY1124" fmla="*/ 6490292 h 6858000"/>
              <a:gd name="connsiteX1125" fmla="*/ 6137967 w 12193200"/>
              <a:gd name="connsiteY1125" fmla="*/ 6481607 h 6858000"/>
              <a:gd name="connsiteX1126" fmla="*/ 6137967 w 12193200"/>
              <a:gd name="connsiteY1126" fmla="*/ 6481286 h 6858000"/>
              <a:gd name="connsiteX1127" fmla="*/ 6132536 w 12193200"/>
              <a:gd name="connsiteY1127" fmla="*/ 6473566 h 6858000"/>
              <a:gd name="connsiteX1128" fmla="*/ 6132536 w 12193200"/>
              <a:gd name="connsiteY1128" fmla="*/ 6470671 h 6858000"/>
              <a:gd name="connsiteX1129" fmla="*/ 6143398 w 12193200"/>
              <a:gd name="connsiteY1129" fmla="*/ 6469063 h 6858000"/>
              <a:gd name="connsiteX1130" fmla="*/ 6179819 w 12193200"/>
              <a:gd name="connsiteY1130" fmla="*/ 6469063 h 6858000"/>
              <a:gd name="connsiteX1131" fmla="*/ 6180138 w 12193200"/>
              <a:gd name="connsiteY1131" fmla="*/ 6478069 h 6858000"/>
              <a:gd name="connsiteX1132" fmla="*/ 6177582 w 12193200"/>
              <a:gd name="connsiteY1132" fmla="*/ 6506053 h 6858000"/>
              <a:gd name="connsiteX1133" fmla="*/ 6117840 w 12193200"/>
              <a:gd name="connsiteY1133" fmla="*/ 6496725 h 6858000"/>
              <a:gd name="connsiteX1134" fmla="*/ 6118799 w 12193200"/>
              <a:gd name="connsiteY1134" fmla="*/ 6502515 h 6858000"/>
              <a:gd name="connsiteX1135" fmla="*/ 6103464 w 12193200"/>
              <a:gd name="connsiteY1135" fmla="*/ 6518276 h 6858000"/>
              <a:gd name="connsiteX1136" fmla="*/ 6102825 w 12193200"/>
              <a:gd name="connsiteY1136" fmla="*/ 6518276 h 6858000"/>
              <a:gd name="connsiteX1137" fmla="*/ 6102505 w 12193200"/>
              <a:gd name="connsiteY1137" fmla="*/ 6518276 h 6858000"/>
              <a:gd name="connsiteX1138" fmla="*/ 6087170 w 12193200"/>
              <a:gd name="connsiteY1138" fmla="*/ 6502515 h 6858000"/>
              <a:gd name="connsiteX1139" fmla="*/ 6088448 w 12193200"/>
              <a:gd name="connsiteY1139" fmla="*/ 6496725 h 6858000"/>
              <a:gd name="connsiteX1140" fmla="*/ 6028706 w 12193200"/>
              <a:gd name="connsiteY1140" fmla="*/ 6506053 h 6858000"/>
              <a:gd name="connsiteX1141" fmla="*/ 6026150 w 12193200"/>
              <a:gd name="connsiteY1141" fmla="*/ 6478069 h 6858000"/>
              <a:gd name="connsiteX1142" fmla="*/ 6026790 w 12193200"/>
              <a:gd name="connsiteY1142" fmla="*/ 6469063 h 6858000"/>
              <a:gd name="connsiteX1143" fmla="*/ 6028696 w 12193200"/>
              <a:gd name="connsiteY1143" fmla="*/ 6456363 h 6858000"/>
              <a:gd name="connsiteX1144" fmla="*/ 6102825 w 12193200"/>
              <a:gd name="connsiteY1144" fmla="*/ 6456363 h 6858000"/>
              <a:gd name="connsiteX1145" fmla="*/ 6177593 w 12193200"/>
              <a:gd name="connsiteY1145" fmla="*/ 6456363 h 6858000"/>
              <a:gd name="connsiteX1146" fmla="*/ 6178551 w 12193200"/>
              <a:gd name="connsiteY1146" fmla="*/ 6460909 h 6858000"/>
              <a:gd name="connsiteX1147" fmla="*/ 6143404 w 12193200"/>
              <a:gd name="connsiteY1147" fmla="*/ 6460909 h 6858000"/>
              <a:gd name="connsiteX1148" fmla="*/ 6121996 w 12193200"/>
              <a:gd name="connsiteY1148" fmla="*/ 6473248 h 6858000"/>
              <a:gd name="connsiteX1149" fmla="*/ 6126150 w 12193200"/>
              <a:gd name="connsiteY1149" fmla="*/ 6481041 h 6858000"/>
              <a:gd name="connsiteX1150" fmla="*/ 6116245 w 12193200"/>
              <a:gd name="connsiteY1150" fmla="*/ 6484938 h 6858000"/>
              <a:gd name="connsiteX1151" fmla="*/ 6113369 w 12193200"/>
              <a:gd name="connsiteY1151" fmla="*/ 6480067 h 6858000"/>
              <a:gd name="connsiteX1152" fmla="*/ 6115606 w 12193200"/>
              <a:gd name="connsiteY1152" fmla="*/ 6472923 h 6858000"/>
              <a:gd name="connsiteX1153" fmla="*/ 6102825 w 12193200"/>
              <a:gd name="connsiteY1153" fmla="*/ 6461558 h 6858000"/>
              <a:gd name="connsiteX1154" fmla="*/ 6093559 w 12193200"/>
              <a:gd name="connsiteY1154" fmla="*/ 6464805 h 6858000"/>
              <a:gd name="connsiteX1155" fmla="*/ 6092920 w 12193200"/>
              <a:gd name="connsiteY1155" fmla="*/ 6465455 h 6858000"/>
              <a:gd name="connsiteX1156" fmla="*/ 6086850 w 12193200"/>
              <a:gd name="connsiteY1156" fmla="*/ 6472599 h 6858000"/>
              <a:gd name="connsiteX1157" fmla="*/ 6086850 w 12193200"/>
              <a:gd name="connsiteY1157" fmla="*/ 6476495 h 6858000"/>
              <a:gd name="connsiteX1158" fmla="*/ 6089405 w 12193200"/>
              <a:gd name="connsiteY1158" fmla="*/ 6477145 h 6858000"/>
              <a:gd name="connsiteX1159" fmla="*/ 6091642 w 12193200"/>
              <a:gd name="connsiteY1159" fmla="*/ 6478768 h 6858000"/>
              <a:gd name="connsiteX1160" fmla="*/ 6089405 w 12193200"/>
              <a:gd name="connsiteY1160" fmla="*/ 6484938 h 6858000"/>
              <a:gd name="connsiteX1161" fmla="*/ 6079500 w 12193200"/>
              <a:gd name="connsiteY1161" fmla="*/ 6481041 h 6858000"/>
              <a:gd name="connsiteX1162" fmla="*/ 6083654 w 12193200"/>
              <a:gd name="connsiteY1162" fmla="*/ 6473248 h 6858000"/>
              <a:gd name="connsiteX1163" fmla="*/ 6062246 w 12193200"/>
              <a:gd name="connsiteY1163" fmla="*/ 6460909 h 6858000"/>
              <a:gd name="connsiteX1164" fmla="*/ 6027738 w 12193200"/>
              <a:gd name="connsiteY1164" fmla="*/ 6460909 h 6858000"/>
              <a:gd name="connsiteX1165" fmla="*/ 6028696 w 12193200"/>
              <a:gd name="connsiteY1165" fmla="*/ 6456363 h 6858000"/>
              <a:gd name="connsiteX1166" fmla="*/ 6141612 w 12193200"/>
              <a:gd name="connsiteY1166" fmla="*/ 6418263 h 6858000"/>
              <a:gd name="connsiteX1167" fmla="*/ 6151563 w 12193200"/>
              <a:gd name="connsiteY1167" fmla="*/ 6425005 h 6858000"/>
              <a:gd name="connsiteX1168" fmla="*/ 6151563 w 12193200"/>
              <a:gd name="connsiteY1168" fmla="*/ 6446838 h 6858000"/>
              <a:gd name="connsiteX1169" fmla="*/ 6129338 w 12193200"/>
              <a:gd name="connsiteY1169" fmla="*/ 6446838 h 6858000"/>
              <a:gd name="connsiteX1170" fmla="*/ 6129338 w 12193200"/>
              <a:gd name="connsiteY1170" fmla="*/ 6424042 h 6858000"/>
              <a:gd name="connsiteX1171" fmla="*/ 6130665 w 12193200"/>
              <a:gd name="connsiteY1171" fmla="*/ 6420189 h 6858000"/>
              <a:gd name="connsiteX1172" fmla="*/ 6141612 w 12193200"/>
              <a:gd name="connsiteY1172" fmla="*/ 6418263 h 6858000"/>
              <a:gd name="connsiteX1173" fmla="*/ 6065069 w 12193200"/>
              <a:gd name="connsiteY1173" fmla="*/ 6418263 h 6858000"/>
              <a:gd name="connsiteX1174" fmla="*/ 6075700 w 12193200"/>
              <a:gd name="connsiteY1174" fmla="*/ 6420189 h 6858000"/>
              <a:gd name="connsiteX1175" fmla="*/ 6076951 w 12193200"/>
              <a:gd name="connsiteY1175" fmla="*/ 6424042 h 6858000"/>
              <a:gd name="connsiteX1176" fmla="*/ 6076951 w 12193200"/>
              <a:gd name="connsiteY1176" fmla="*/ 6446838 h 6858000"/>
              <a:gd name="connsiteX1177" fmla="*/ 6056313 w 12193200"/>
              <a:gd name="connsiteY1177" fmla="*/ 6446838 h 6858000"/>
              <a:gd name="connsiteX1178" fmla="*/ 6056313 w 12193200"/>
              <a:gd name="connsiteY1178" fmla="*/ 6425005 h 6858000"/>
              <a:gd name="connsiteX1179" fmla="*/ 6065069 w 12193200"/>
              <a:gd name="connsiteY1179" fmla="*/ 6418263 h 6858000"/>
              <a:gd name="connsiteX1180" fmla="*/ 6102991 w 12193200"/>
              <a:gd name="connsiteY1180" fmla="*/ 6410326 h 6858000"/>
              <a:gd name="connsiteX1181" fmla="*/ 6119813 w 12193200"/>
              <a:gd name="connsiteY1181" fmla="*/ 6424296 h 6858000"/>
              <a:gd name="connsiteX1182" fmla="*/ 6119813 w 12193200"/>
              <a:gd name="connsiteY1182" fmla="*/ 6446839 h 6858000"/>
              <a:gd name="connsiteX1183" fmla="*/ 6102991 w 12193200"/>
              <a:gd name="connsiteY1183" fmla="*/ 6446839 h 6858000"/>
              <a:gd name="connsiteX1184" fmla="*/ 6086475 w 12193200"/>
              <a:gd name="connsiteY1184" fmla="*/ 6446839 h 6858000"/>
              <a:gd name="connsiteX1185" fmla="*/ 6086475 w 12193200"/>
              <a:gd name="connsiteY1185" fmla="*/ 6424296 h 6858000"/>
              <a:gd name="connsiteX1186" fmla="*/ 6102991 w 12193200"/>
              <a:gd name="connsiteY1186" fmla="*/ 6410326 h 6858000"/>
              <a:gd name="connsiteX1187" fmla="*/ 6113463 w 12193200"/>
              <a:gd name="connsiteY1187" fmla="*/ 6399213 h 6858000"/>
              <a:gd name="connsiteX1188" fmla="*/ 6135688 w 12193200"/>
              <a:gd name="connsiteY1188" fmla="*/ 6409373 h 6858000"/>
              <a:gd name="connsiteX1189" fmla="*/ 6126923 w 12193200"/>
              <a:gd name="connsiteY1189" fmla="*/ 6411913 h 6858000"/>
              <a:gd name="connsiteX1190" fmla="*/ 6113463 w 12193200"/>
              <a:gd name="connsiteY1190" fmla="*/ 6402070 h 6858000"/>
              <a:gd name="connsiteX1191" fmla="*/ 6092825 w 12193200"/>
              <a:gd name="connsiteY1191" fmla="*/ 6399213 h 6858000"/>
              <a:gd name="connsiteX1192" fmla="*/ 6092825 w 12193200"/>
              <a:gd name="connsiteY1192" fmla="*/ 6402070 h 6858000"/>
              <a:gd name="connsiteX1193" fmla="*/ 6079490 w 12193200"/>
              <a:gd name="connsiteY1193" fmla="*/ 6411913 h 6858000"/>
              <a:gd name="connsiteX1194" fmla="*/ 6070600 w 12193200"/>
              <a:gd name="connsiteY1194" fmla="*/ 6409373 h 6858000"/>
              <a:gd name="connsiteX1195" fmla="*/ 6092825 w 12193200"/>
              <a:gd name="connsiteY1195" fmla="*/ 6399213 h 6858000"/>
              <a:gd name="connsiteX1196" fmla="*/ 6100763 w 12193200"/>
              <a:gd name="connsiteY1196" fmla="*/ 6367463 h 6858000"/>
              <a:gd name="connsiteX1197" fmla="*/ 6102350 w 12193200"/>
              <a:gd name="connsiteY1197" fmla="*/ 6367463 h 6858000"/>
              <a:gd name="connsiteX1198" fmla="*/ 6105526 w 12193200"/>
              <a:gd name="connsiteY1198" fmla="*/ 6367463 h 6858000"/>
              <a:gd name="connsiteX1199" fmla="*/ 6105526 w 12193200"/>
              <a:gd name="connsiteY1199" fmla="*/ 6381750 h 6858000"/>
              <a:gd name="connsiteX1200" fmla="*/ 6119813 w 12193200"/>
              <a:gd name="connsiteY1200" fmla="*/ 6381750 h 6858000"/>
              <a:gd name="connsiteX1201" fmla="*/ 6119813 w 12193200"/>
              <a:gd name="connsiteY1201" fmla="*/ 6388101 h 6858000"/>
              <a:gd name="connsiteX1202" fmla="*/ 6105526 w 12193200"/>
              <a:gd name="connsiteY1202" fmla="*/ 6388101 h 6858000"/>
              <a:gd name="connsiteX1203" fmla="*/ 6105526 w 12193200"/>
              <a:gd name="connsiteY1203" fmla="*/ 6400801 h 6858000"/>
              <a:gd name="connsiteX1204" fmla="*/ 6102350 w 12193200"/>
              <a:gd name="connsiteY1204" fmla="*/ 6400801 h 6858000"/>
              <a:gd name="connsiteX1205" fmla="*/ 6100763 w 12193200"/>
              <a:gd name="connsiteY1205" fmla="*/ 6400801 h 6858000"/>
              <a:gd name="connsiteX1206" fmla="*/ 6100763 w 12193200"/>
              <a:gd name="connsiteY1206" fmla="*/ 6388101 h 6858000"/>
              <a:gd name="connsiteX1207" fmla="*/ 6086475 w 12193200"/>
              <a:gd name="connsiteY1207" fmla="*/ 6388101 h 6858000"/>
              <a:gd name="connsiteX1208" fmla="*/ 6086475 w 12193200"/>
              <a:gd name="connsiteY1208" fmla="*/ 6381750 h 6858000"/>
              <a:gd name="connsiteX1209" fmla="*/ 6100763 w 12193200"/>
              <a:gd name="connsiteY1209" fmla="*/ 6381750 h 6858000"/>
              <a:gd name="connsiteX1210" fmla="*/ 6093640 w 12193200"/>
              <a:gd name="connsiteY1210" fmla="*/ 6361113 h 6858000"/>
              <a:gd name="connsiteX1211" fmla="*/ 6093640 w 12193200"/>
              <a:gd name="connsiteY1211" fmla="*/ 6374422 h 6858000"/>
              <a:gd name="connsiteX1212" fmla="*/ 6080329 w 12193200"/>
              <a:gd name="connsiteY1212" fmla="*/ 6374422 h 6858000"/>
              <a:gd name="connsiteX1213" fmla="*/ 6080329 w 12193200"/>
              <a:gd name="connsiteY1213" fmla="*/ 6394385 h 6858000"/>
              <a:gd name="connsiteX1214" fmla="*/ 6057511 w 12193200"/>
              <a:gd name="connsiteY1214" fmla="*/ 6410862 h 6858000"/>
              <a:gd name="connsiteX1215" fmla="*/ 6046736 w 12193200"/>
              <a:gd name="connsiteY1215" fmla="*/ 6425755 h 6858000"/>
              <a:gd name="connsiteX1216" fmla="*/ 6046736 w 12193200"/>
              <a:gd name="connsiteY1216" fmla="*/ 6447302 h 6858000"/>
              <a:gd name="connsiteX1217" fmla="*/ 6023285 w 12193200"/>
              <a:gd name="connsiteY1217" fmla="*/ 6447302 h 6858000"/>
              <a:gd name="connsiteX1218" fmla="*/ 6022334 w 12193200"/>
              <a:gd name="connsiteY1218" fmla="*/ 6450787 h 6858000"/>
              <a:gd name="connsiteX1219" fmla="*/ 6018215 w 12193200"/>
              <a:gd name="connsiteY1219" fmla="*/ 6478989 h 6858000"/>
              <a:gd name="connsiteX1220" fmla="*/ 6041349 w 12193200"/>
              <a:gd name="connsiteY1220" fmla="*/ 6577535 h 6858000"/>
              <a:gd name="connsiteX1221" fmla="*/ 6094273 w 12193200"/>
              <a:gd name="connsiteY1221" fmla="*/ 6674814 h 6858000"/>
              <a:gd name="connsiteX1222" fmla="*/ 6103147 w 12193200"/>
              <a:gd name="connsiteY1222" fmla="*/ 6680201 h 6858000"/>
              <a:gd name="connsiteX1223" fmla="*/ 6103464 w 12193200"/>
              <a:gd name="connsiteY1223" fmla="*/ 6680201 h 6858000"/>
              <a:gd name="connsiteX1224" fmla="*/ 6103781 w 12193200"/>
              <a:gd name="connsiteY1224" fmla="*/ 6680201 h 6858000"/>
              <a:gd name="connsiteX1225" fmla="*/ 6112971 w 12193200"/>
              <a:gd name="connsiteY1225" fmla="*/ 6674814 h 6858000"/>
              <a:gd name="connsiteX1226" fmla="*/ 6166213 w 12193200"/>
              <a:gd name="connsiteY1226" fmla="*/ 6577535 h 6858000"/>
              <a:gd name="connsiteX1227" fmla="*/ 6189664 w 12193200"/>
              <a:gd name="connsiteY1227" fmla="*/ 6478989 h 6858000"/>
              <a:gd name="connsiteX1228" fmla="*/ 6185544 w 12193200"/>
              <a:gd name="connsiteY1228" fmla="*/ 6450787 h 6858000"/>
              <a:gd name="connsiteX1229" fmla="*/ 6184594 w 12193200"/>
              <a:gd name="connsiteY1229" fmla="*/ 6447302 h 6858000"/>
              <a:gd name="connsiteX1230" fmla="*/ 6160825 w 12193200"/>
              <a:gd name="connsiteY1230" fmla="*/ 6447302 h 6858000"/>
              <a:gd name="connsiteX1231" fmla="*/ 6160825 w 12193200"/>
              <a:gd name="connsiteY1231" fmla="*/ 6425755 h 6858000"/>
              <a:gd name="connsiteX1232" fmla="*/ 6149733 w 12193200"/>
              <a:gd name="connsiteY1232" fmla="*/ 6410862 h 6858000"/>
              <a:gd name="connsiteX1233" fmla="*/ 6127232 w 12193200"/>
              <a:gd name="connsiteY1233" fmla="*/ 6394385 h 6858000"/>
              <a:gd name="connsiteX1234" fmla="*/ 6127232 w 12193200"/>
              <a:gd name="connsiteY1234" fmla="*/ 6374422 h 6858000"/>
              <a:gd name="connsiteX1235" fmla="*/ 6113605 w 12193200"/>
              <a:gd name="connsiteY1235" fmla="*/ 6374422 h 6858000"/>
              <a:gd name="connsiteX1236" fmla="*/ 6113605 w 12193200"/>
              <a:gd name="connsiteY1236" fmla="*/ 6361113 h 6858000"/>
              <a:gd name="connsiteX1237" fmla="*/ 6103464 w 12193200"/>
              <a:gd name="connsiteY1237" fmla="*/ 6361113 h 6858000"/>
              <a:gd name="connsiteX1238" fmla="*/ 6093640 w 12193200"/>
              <a:gd name="connsiteY1238" fmla="*/ 6361113 h 6858000"/>
              <a:gd name="connsiteX1239" fmla="*/ 0 w 12193200"/>
              <a:gd name="connsiteY1239" fmla="*/ 0 h 6858000"/>
              <a:gd name="connsiteX1240" fmla="*/ 12193200 w 12193200"/>
              <a:gd name="connsiteY1240" fmla="*/ 0 h 6858000"/>
              <a:gd name="connsiteX1241" fmla="*/ 12193200 w 12193200"/>
              <a:gd name="connsiteY1241" fmla="*/ 6858000 h 6858000"/>
              <a:gd name="connsiteX1242" fmla="*/ 0 w 12193200"/>
              <a:gd name="connsiteY12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Lst>
            <a:rect l="l" t="t" r="r" b="b"/>
            <a:pathLst>
              <a:path w="12193200" h="6858000">
                <a:moveTo>
                  <a:pt x="6145743" y="6690331"/>
                </a:moveTo>
                <a:cubicBezTo>
                  <a:pt x="6144231" y="6690936"/>
                  <a:pt x="6143626" y="6692750"/>
                  <a:pt x="6144231" y="6693960"/>
                </a:cubicBezTo>
                <a:cubicBezTo>
                  <a:pt x="6144836" y="6695471"/>
                  <a:pt x="6146650" y="6696076"/>
                  <a:pt x="6148162" y="6695471"/>
                </a:cubicBezTo>
                <a:cubicBezTo>
                  <a:pt x="6149674" y="6694867"/>
                  <a:pt x="6149976" y="6693052"/>
                  <a:pt x="6149371" y="6691843"/>
                </a:cubicBezTo>
                <a:cubicBezTo>
                  <a:pt x="6148767" y="6690331"/>
                  <a:pt x="6147255" y="6689726"/>
                  <a:pt x="6145743" y="6690331"/>
                </a:cubicBezTo>
                <a:close/>
                <a:moveTo>
                  <a:pt x="6088065" y="6686551"/>
                </a:moveTo>
                <a:lnTo>
                  <a:pt x="6088065" y="6688139"/>
                </a:lnTo>
                <a:lnTo>
                  <a:pt x="6089652" y="6689726"/>
                </a:lnTo>
                <a:lnTo>
                  <a:pt x="6086477" y="6710364"/>
                </a:lnTo>
                <a:lnTo>
                  <a:pt x="6084889" y="6711952"/>
                </a:lnTo>
                <a:lnTo>
                  <a:pt x="6084889" y="6713539"/>
                </a:lnTo>
                <a:lnTo>
                  <a:pt x="6092827" y="6713539"/>
                </a:lnTo>
                <a:lnTo>
                  <a:pt x="6092827" y="6711952"/>
                </a:lnTo>
                <a:lnTo>
                  <a:pt x="6091239" y="6710364"/>
                </a:lnTo>
                <a:lnTo>
                  <a:pt x="6092827" y="6696076"/>
                </a:lnTo>
                <a:lnTo>
                  <a:pt x="6107114" y="6713539"/>
                </a:lnTo>
                <a:lnTo>
                  <a:pt x="6110289" y="6713539"/>
                </a:lnTo>
                <a:lnTo>
                  <a:pt x="6108702" y="6691314"/>
                </a:lnTo>
                <a:lnTo>
                  <a:pt x="6108702" y="6689726"/>
                </a:lnTo>
                <a:lnTo>
                  <a:pt x="6108702" y="6688139"/>
                </a:lnTo>
                <a:lnTo>
                  <a:pt x="6103939" y="6688139"/>
                </a:lnTo>
                <a:lnTo>
                  <a:pt x="6103939" y="6689726"/>
                </a:lnTo>
                <a:lnTo>
                  <a:pt x="6105527" y="6691314"/>
                </a:lnTo>
                <a:lnTo>
                  <a:pt x="6107114" y="6705602"/>
                </a:lnTo>
                <a:lnTo>
                  <a:pt x="6092827" y="6688139"/>
                </a:lnTo>
                <a:close/>
                <a:moveTo>
                  <a:pt x="6132983" y="6684963"/>
                </a:moveTo>
                <a:cubicBezTo>
                  <a:pt x="6130385" y="6685281"/>
                  <a:pt x="6128761" y="6685281"/>
                  <a:pt x="6126164" y="6685916"/>
                </a:cubicBezTo>
                <a:cubicBezTo>
                  <a:pt x="6118371" y="6688138"/>
                  <a:pt x="6111876" y="6692266"/>
                  <a:pt x="6115123" y="6702426"/>
                </a:cubicBezTo>
                <a:cubicBezTo>
                  <a:pt x="6117396" y="6711633"/>
                  <a:pt x="6124215" y="6713538"/>
                  <a:pt x="6132009" y="6711951"/>
                </a:cubicBezTo>
                <a:cubicBezTo>
                  <a:pt x="6135905" y="6710998"/>
                  <a:pt x="6138178" y="6709411"/>
                  <a:pt x="6140451" y="6706553"/>
                </a:cubicBezTo>
                <a:cubicBezTo>
                  <a:pt x="6140451" y="6706553"/>
                  <a:pt x="6140451" y="6706553"/>
                  <a:pt x="6138503" y="6700838"/>
                </a:cubicBezTo>
                <a:cubicBezTo>
                  <a:pt x="6138503" y="6700838"/>
                  <a:pt x="6138503" y="6700838"/>
                  <a:pt x="6137854" y="6700838"/>
                </a:cubicBezTo>
                <a:cubicBezTo>
                  <a:pt x="6137854" y="6704648"/>
                  <a:pt x="6134282" y="6708141"/>
                  <a:pt x="6131359" y="6708776"/>
                </a:cubicBezTo>
                <a:cubicBezTo>
                  <a:pt x="6126488" y="6709728"/>
                  <a:pt x="6121618" y="6706236"/>
                  <a:pt x="6121293" y="6701473"/>
                </a:cubicBezTo>
                <a:cubicBezTo>
                  <a:pt x="6121293" y="6701473"/>
                  <a:pt x="6121293" y="6701473"/>
                  <a:pt x="6133957" y="6698616"/>
                </a:cubicBezTo>
                <a:cubicBezTo>
                  <a:pt x="6133957" y="6698616"/>
                  <a:pt x="6133957" y="6698616"/>
                  <a:pt x="6135256" y="6699568"/>
                </a:cubicBezTo>
                <a:cubicBezTo>
                  <a:pt x="6135256" y="6699568"/>
                  <a:pt x="6135256" y="6699568"/>
                  <a:pt x="6136555" y="6699251"/>
                </a:cubicBezTo>
                <a:cubicBezTo>
                  <a:pt x="6136555" y="6699251"/>
                  <a:pt x="6136555" y="6699251"/>
                  <a:pt x="6134931" y="6693536"/>
                </a:cubicBezTo>
                <a:cubicBezTo>
                  <a:pt x="6134931" y="6693536"/>
                  <a:pt x="6134931" y="6693536"/>
                  <a:pt x="6133632" y="6693853"/>
                </a:cubicBezTo>
                <a:cubicBezTo>
                  <a:pt x="6133632" y="6693853"/>
                  <a:pt x="6133632" y="6693853"/>
                  <a:pt x="6132658" y="6696076"/>
                </a:cubicBezTo>
                <a:cubicBezTo>
                  <a:pt x="6132658" y="6696076"/>
                  <a:pt x="6132658" y="6696076"/>
                  <a:pt x="6120319" y="6698616"/>
                </a:cubicBezTo>
                <a:cubicBezTo>
                  <a:pt x="6118695" y="6694806"/>
                  <a:pt x="6121293" y="6689726"/>
                  <a:pt x="6125514" y="6688773"/>
                </a:cubicBezTo>
                <a:cubicBezTo>
                  <a:pt x="6128437" y="6688138"/>
                  <a:pt x="6131359" y="6688773"/>
                  <a:pt x="6133307" y="6690996"/>
                </a:cubicBezTo>
                <a:cubicBezTo>
                  <a:pt x="6133307" y="6690996"/>
                  <a:pt x="6133307" y="6690996"/>
                  <a:pt x="6134282" y="6690361"/>
                </a:cubicBezTo>
                <a:cubicBezTo>
                  <a:pt x="6134282" y="6690361"/>
                  <a:pt x="6134282" y="6690361"/>
                  <a:pt x="6132983" y="6684963"/>
                </a:cubicBezTo>
                <a:close/>
                <a:moveTo>
                  <a:pt x="6075364" y="6684963"/>
                </a:moveTo>
                <a:lnTo>
                  <a:pt x="6075364" y="6686551"/>
                </a:lnTo>
                <a:lnTo>
                  <a:pt x="6076952" y="6688138"/>
                </a:lnTo>
                <a:lnTo>
                  <a:pt x="6072189" y="6708776"/>
                </a:lnTo>
                <a:lnTo>
                  <a:pt x="6070602" y="6708776"/>
                </a:lnTo>
                <a:lnTo>
                  <a:pt x="6069014" y="6710364"/>
                </a:lnTo>
                <a:lnTo>
                  <a:pt x="6078540" y="6711951"/>
                </a:lnTo>
                <a:lnTo>
                  <a:pt x="6078540" y="6710364"/>
                </a:lnTo>
                <a:lnTo>
                  <a:pt x="6076952" y="6708776"/>
                </a:lnTo>
                <a:lnTo>
                  <a:pt x="6081715" y="6688138"/>
                </a:lnTo>
                <a:lnTo>
                  <a:pt x="6083303" y="6688138"/>
                </a:lnTo>
                <a:lnTo>
                  <a:pt x="6083303" y="6686551"/>
                </a:lnTo>
                <a:close/>
                <a:moveTo>
                  <a:pt x="6048378" y="6673851"/>
                </a:moveTo>
                <a:lnTo>
                  <a:pt x="6046790" y="6675439"/>
                </a:lnTo>
                <a:lnTo>
                  <a:pt x="6048378" y="6677026"/>
                </a:lnTo>
                <a:lnTo>
                  <a:pt x="6034089" y="6692901"/>
                </a:lnTo>
                <a:lnTo>
                  <a:pt x="6032502" y="6692901"/>
                </a:lnTo>
                <a:lnTo>
                  <a:pt x="6030914" y="6692901"/>
                </a:lnTo>
                <a:lnTo>
                  <a:pt x="6037264" y="6697664"/>
                </a:lnTo>
                <a:lnTo>
                  <a:pt x="6037264" y="6696076"/>
                </a:lnTo>
                <a:lnTo>
                  <a:pt x="6035677" y="6694489"/>
                </a:lnTo>
                <a:lnTo>
                  <a:pt x="6046790" y="6681789"/>
                </a:lnTo>
                <a:lnTo>
                  <a:pt x="6045202" y="6700839"/>
                </a:lnTo>
                <a:lnTo>
                  <a:pt x="6048378" y="6702426"/>
                </a:lnTo>
                <a:lnTo>
                  <a:pt x="6061077" y="6686551"/>
                </a:lnTo>
                <a:lnTo>
                  <a:pt x="6057902" y="6704014"/>
                </a:lnTo>
                <a:lnTo>
                  <a:pt x="6056315" y="6705601"/>
                </a:lnTo>
                <a:lnTo>
                  <a:pt x="6064252" y="6708776"/>
                </a:lnTo>
                <a:lnTo>
                  <a:pt x="6064252" y="6707189"/>
                </a:lnTo>
                <a:lnTo>
                  <a:pt x="6062665" y="6705601"/>
                </a:lnTo>
                <a:lnTo>
                  <a:pt x="6065840" y="6684964"/>
                </a:lnTo>
                <a:lnTo>
                  <a:pt x="6067427" y="6683376"/>
                </a:lnTo>
                <a:lnTo>
                  <a:pt x="6067427" y="6681789"/>
                </a:lnTo>
                <a:lnTo>
                  <a:pt x="6061077" y="6680201"/>
                </a:lnTo>
                <a:lnTo>
                  <a:pt x="6051552" y="6691314"/>
                </a:lnTo>
                <a:lnTo>
                  <a:pt x="6051552" y="6675439"/>
                </a:lnTo>
                <a:close/>
                <a:moveTo>
                  <a:pt x="6025635" y="6666270"/>
                </a:moveTo>
                <a:cubicBezTo>
                  <a:pt x="6027764" y="6665120"/>
                  <a:pt x="6030221" y="6664643"/>
                  <a:pt x="6032350" y="6666548"/>
                </a:cubicBezTo>
                <a:cubicBezTo>
                  <a:pt x="6033006" y="6667183"/>
                  <a:pt x="6033006" y="6667183"/>
                  <a:pt x="6033006" y="6667183"/>
                </a:cubicBezTo>
                <a:cubicBezTo>
                  <a:pt x="6037264" y="6671311"/>
                  <a:pt x="6031695" y="6678296"/>
                  <a:pt x="6030385" y="6679566"/>
                </a:cubicBezTo>
                <a:cubicBezTo>
                  <a:pt x="6029402" y="6680201"/>
                  <a:pt x="6026127" y="6683376"/>
                  <a:pt x="6022850" y="6683376"/>
                </a:cubicBezTo>
                <a:cubicBezTo>
                  <a:pt x="6021212" y="6683376"/>
                  <a:pt x="6019902" y="6683059"/>
                  <a:pt x="6018919" y="6681789"/>
                </a:cubicBezTo>
                <a:cubicBezTo>
                  <a:pt x="6018592" y="6681471"/>
                  <a:pt x="6018592" y="6681471"/>
                  <a:pt x="6018592" y="6681471"/>
                </a:cubicBezTo>
                <a:cubicBezTo>
                  <a:pt x="6017282" y="6680519"/>
                  <a:pt x="6016954" y="6679566"/>
                  <a:pt x="6016627" y="6678296"/>
                </a:cubicBezTo>
                <a:cubicBezTo>
                  <a:pt x="6016627" y="6675439"/>
                  <a:pt x="6019247" y="6671946"/>
                  <a:pt x="6020885" y="6670041"/>
                </a:cubicBezTo>
                <a:cubicBezTo>
                  <a:pt x="6021704" y="6669247"/>
                  <a:pt x="6023506" y="6667421"/>
                  <a:pt x="6025635" y="6666270"/>
                </a:cubicBezTo>
                <a:close/>
                <a:moveTo>
                  <a:pt x="6168820" y="6665913"/>
                </a:moveTo>
                <a:cubicBezTo>
                  <a:pt x="6149976" y="6677555"/>
                  <a:pt x="6149976" y="6677555"/>
                  <a:pt x="6149976" y="6677555"/>
                </a:cubicBezTo>
                <a:cubicBezTo>
                  <a:pt x="6150275" y="6678813"/>
                  <a:pt x="6150275" y="6678813"/>
                  <a:pt x="6150275" y="6678813"/>
                </a:cubicBezTo>
                <a:cubicBezTo>
                  <a:pt x="6152369" y="6678813"/>
                  <a:pt x="6152369" y="6678813"/>
                  <a:pt x="6152369" y="6678813"/>
                </a:cubicBezTo>
                <a:cubicBezTo>
                  <a:pt x="6161342" y="6698006"/>
                  <a:pt x="6161342" y="6698006"/>
                  <a:pt x="6161342" y="6698006"/>
                </a:cubicBezTo>
                <a:cubicBezTo>
                  <a:pt x="6161043" y="6699580"/>
                  <a:pt x="6161043" y="6699580"/>
                  <a:pt x="6161043" y="6699580"/>
                </a:cubicBezTo>
                <a:lnTo>
                  <a:pt x="6161641" y="6700838"/>
                </a:lnTo>
                <a:cubicBezTo>
                  <a:pt x="6168221" y="6697063"/>
                  <a:pt x="6168221" y="6697063"/>
                  <a:pt x="6168221" y="6697063"/>
                </a:cubicBezTo>
                <a:cubicBezTo>
                  <a:pt x="6167623" y="6696433"/>
                  <a:pt x="6167623" y="6696433"/>
                  <a:pt x="6167623" y="6696433"/>
                </a:cubicBezTo>
                <a:cubicBezTo>
                  <a:pt x="6165829" y="6696119"/>
                  <a:pt x="6165829" y="6696119"/>
                  <a:pt x="6165829" y="6696119"/>
                </a:cubicBezTo>
                <a:cubicBezTo>
                  <a:pt x="6161342" y="6686050"/>
                  <a:pt x="6161342" y="6686050"/>
                  <a:pt x="6161342" y="6686050"/>
                </a:cubicBezTo>
                <a:cubicBezTo>
                  <a:pt x="6161342" y="6686050"/>
                  <a:pt x="6164931" y="6683218"/>
                  <a:pt x="6167623" y="6682589"/>
                </a:cubicBezTo>
                <a:cubicBezTo>
                  <a:pt x="6168820" y="6682589"/>
                  <a:pt x="6170614" y="6682589"/>
                  <a:pt x="6170614" y="6682589"/>
                </a:cubicBezTo>
                <a:cubicBezTo>
                  <a:pt x="6168221" y="6677555"/>
                  <a:pt x="6168221" y="6677555"/>
                  <a:pt x="6168221" y="6677555"/>
                </a:cubicBezTo>
                <a:cubicBezTo>
                  <a:pt x="6168221" y="6677555"/>
                  <a:pt x="6167324" y="6679128"/>
                  <a:pt x="6166427" y="6679757"/>
                </a:cubicBezTo>
                <a:cubicBezTo>
                  <a:pt x="6164632" y="6681645"/>
                  <a:pt x="6159847" y="6683533"/>
                  <a:pt x="6159847" y="6683533"/>
                </a:cubicBezTo>
                <a:cubicBezTo>
                  <a:pt x="6156556" y="6676296"/>
                  <a:pt x="6156556" y="6676296"/>
                  <a:pt x="6156556" y="6676296"/>
                </a:cubicBezTo>
                <a:cubicBezTo>
                  <a:pt x="6156556" y="6676296"/>
                  <a:pt x="6161342" y="6672835"/>
                  <a:pt x="6164034" y="6671891"/>
                </a:cubicBezTo>
                <a:cubicBezTo>
                  <a:pt x="6164931" y="6671577"/>
                  <a:pt x="6167025" y="6671262"/>
                  <a:pt x="6167025" y="6671262"/>
                </a:cubicBezTo>
                <a:cubicBezTo>
                  <a:pt x="6167025" y="6671262"/>
                  <a:pt x="6167025" y="6669689"/>
                  <a:pt x="6167324" y="6669060"/>
                </a:cubicBezTo>
                <a:cubicBezTo>
                  <a:pt x="6167623" y="6667801"/>
                  <a:pt x="6168820" y="6665913"/>
                  <a:pt x="6168820" y="6665913"/>
                </a:cubicBezTo>
                <a:close/>
                <a:moveTo>
                  <a:pt x="6025672" y="6661465"/>
                </a:moveTo>
                <a:cubicBezTo>
                  <a:pt x="6021907" y="6661779"/>
                  <a:pt x="6018141" y="6663976"/>
                  <a:pt x="6015944" y="6667428"/>
                </a:cubicBezTo>
                <a:cubicBezTo>
                  <a:pt x="6011864" y="6672449"/>
                  <a:pt x="6011864" y="6679039"/>
                  <a:pt x="6016571" y="6683746"/>
                </a:cubicBezTo>
                <a:cubicBezTo>
                  <a:pt x="6016885" y="6684060"/>
                  <a:pt x="6016885" y="6684060"/>
                  <a:pt x="6016885" y="6684060"/>
                </a:cubicBezTo>
                <a:cubicBezTo>
                  <a:pt x="6021907" y="6688139"/>
                  <a:pt x="6028497" y="6688139"/>
                  <a:pt x="6033517" y="6683746"/>
                </a:cubicBezTo>
                <a:cubicBezTo>
                  <a:pt x="6036657" y="6681235"/>
                  <a:pt x="6038538" y="6677783"/>
                  <a:pt x="6038538" y="6674018"/>
                </a:cubicBezTo>
                <a:cubicBezTo>
                  <a:pt x="6038852" y="6670566"/>
                  <a:pt x="6038225" y="6667428"/>
                  <a:pt x="6035714" y="6665231"/>
                </a:cubicBezTo>
                <a:cubicBezTo>
                  <a:pt x="6035400" y="6664603"/>
                  <a:pt x="6035400" y="6664603"/>
                  <a:pt x="6035400" y="6664603"/>
                </a:cubicBezTo>
                <a:cubicBezTo>
                  <a:pt x="6035087" y="6664289"/>
                  <a:pt x="6035087" y="6664289"/>
                  <a:pt x="6035087" y="6664289"/>
                </a:cubicBezTo>
                <a:cubicBezTo>
                  <a:pt x="6034773" y="6663976"/>
                  <a:pt x="6034773" y="6663976"/>
                  <a:pt x="6034773" y="6663976"/>
                </a:cubicBezTo>
                <a:cubicBezTo>
                  <a:pt x="6032262" y="6661779"/>
                  <a:pt x="6029124" y="6661151"/>
                  <a:pt x="6025672" y="6661465"/>
                </a:cubicBezTo>
                <a:close/>
                <a:moveTo>
                  <a:pt x="6183041" y="6654801"/>
                </a:moveTo>
                <a:cubicBezTo>
                  <a:pt x="6181213" y="6656405"/>
                  <a:pt x="6179690" y="6657367"/>
                  <a:pt x="6178167" y="6658970"/>
                </a:cubicBezTo>
                <a:cubicBezTo>
                  <a:pt x="6172682" y="6664422"/>
                  <a:pt x="6169026" y="6671478"/>
                  <a:pt x="6176034" y="6679175"/>
                </a:cubicBezTo>
                <a:cubicBezTo>
                  <a:pt x="6182432" y="6686551"/>
                  <a:pt x="6189135" y="6684948"/>
                  <a:pt x="6194619" y="6679175"/>
                </a:cubicBezTo>
                <a:cubicBezTo>
                  <a:pt x="6197361" y="6676609"/>
                  <a:pt x="6198580" y="6674364"/>
                  <a:pt x="6199189" y="6670195"/>
                </a:cubicBezTo>
                <a:cubicBezTo>
                  <a:pt x="6199189" y="6670195"/>
                  <a:pt x="6199189" y="6670195"/>
                  <a:pt x="6195533" y="6665705"/>
                </a:cubicBezTo>
                <a:cubicBezTo>
                  <a:pt x="6195533" y="6665705"/>
                  <a:pt x="6195533" y="6665705"/>
                  <a:pt x="6194619" y="6666347"/>
                </a:cubicBezTo>
                <a:cubicBezTo>
                  <a:pt x="6196142" y="6669874"/>
                  <a:pt x="6194924" y="6674685"/>
                  <a:pt x="6192791" y="6676609"/>
                </a:cubicBezTo>
                <a:cubicBezTo>
                  <a:pt x="6189135" y="6680458"/>
                  <a:pt x="6183346" y="6679496"/>
                  <a:pt x="6181213" y="6675327"/>
                </a:cubicBezTo>
                <a:cubicBezTo>
                  <a:pt x="6181213" y="6675327"/>
                  <a:pt x="6181213" y="6675327"/>
                  <a:pt x="6190354" y="6666026"/>
                </a:cubicBezTo>
                <a:cubicBezTo>
                  <a:pt x="6190354" y="6666026"/>
                  <a:pt x="6190354" y="6666026"/>
                  <a:pt x="6191877" y="6666347"/>
                </a:cubicBezTo>
                <a:cubicBezTo>
                  <a:pt x="6191877" y="6666347"/>
                  <a:pt x="6191877" y="6666347"/>
                  <a:pt x="6192791" y="6665385"/>
                </a:cubicBezTo>
                <a:cubicBezTo>
                  <a:pt x="6192791" y="6665385"/>
                  <a:pt x="6192791" y="6665385"/>
                  <a:pt x="6188830" y="6661215"/>
                </a:cubicBezTo>
                <a:cubicBezTo>
                  <a:pt x="6188830" y="6661215"/>
                  <a:pt x="6188830" y="6661215"/>
                  <a:pt x="6188221" y="6662178"/>
                </a:cubicBezTo>
                <a:cubicBezTo>
                  <a:pt x="6188221" y="6662178"/>
                  <a:pt x="6188221" y="6662178"/>
                  <a:pt x="6188221" y="6664743"/>
                </a:cubicBezTo>
                <a:cubicBezTo>
                  <a:pt x="6188221" y="6664743"/>
                  <a:pt x="6188221" y="6664743"/>
                  <a:pt x="6179081" y="6673082"/>
                </a:cubicBezTo>
                <a:cubicBezTo>
                  <a:pt x="6176034" y="6670195"/>
                  <a:pt x="6175729" y="6664743"/>
                  <a:pt x="6179081" y="6661857"/>
                </a:cubicBezTo>
                <a:cubicBezTo>
                  <a:pt x="6180909" y="6659933"/>
                  <a:pt x="6183651" y="6659291"/>
                  <a:pt x="6186393" y="6660253"/>
                </a:cubicBezTo>
                <a:cubicBezTo>
                  <a:pt x="6186393" y="6660253"/>
                  <a:pt x="6186393" y="6660253"/>
                  <a:pt x="6187002" y="6658970"/>
                </a:cubicBezTo>
                <a:cubicBezTo>
                  <a:pt x="6187002" y="6658970"/>
                  <a:pt x="6187002" y="6658970"/>
                  <a:pt x="6183041" y="6654801"/>
                </a:cubicBezTo>
                <a:close/>
                <a:moveTo>
                  <a:pt x="6192092" y="6643688"/>
                </a:moveTo>
                <a:cubicBezTo>
                  <a:pt x="6186489" y="6650991"/>
                  <a:pt x="6186489" y="6650991"/>
                  <a:pt x="6186489" y="6650991"/>
                </a:cubicBezTo>
                <a:cubicBezTo>
                  <a:pt x="6188046" y="6651943"/>
                  <a:pt x="6188046" y="6651943"/>
                  <a:pt x="6188046" y="6651943"/>
                </a:cubicBezTo>
                <a:cubicBezTo>
                  <a:pt x="6189602" y="6650991"/>
                  <a:pt x="6189602" y="6650991"/>
                  <a:pt x="6189602" y="6650991"/>
                </a:cubicBezTo>
                <a:cubicBezTo>
                  <a:pt x="6205477" y="6664326"/>
                  <a:pt x="6205477" y="6664326"/>
                  <a:pt x="6205477" y="6664326"/>
                </a:cubicBezTo>
                <a:cubicBezTo>
                  <a:pt x="6205166" y="6666231"/>
                  <a:pt x="6205166" y="6666231"/>
                  <a:pt x="6205166" y="6666231"/>
                </a:cubicBezTo>
                <a:lnTo>
                  <a:pt x="6205788" y="6667501"/>
                </a:lnTo>
                <a:cubicBezTo>
                  <a:pt x="6218239" y="6652896"/>
                  <a:pt x="6218239" y="6652896"/>
                  <a:pt x="6218239" y="6652896"/>
                </a:cubicBezTo>
                <a:cubicBezTo>
                  <a:pt x="6215438" y="6645911"/>
                  <a:pt x="6215438" y="6645911"/>
                  <a:pt x="6215438" y="6645911"/>
                </a:cubicBezTo>
                <a:cubicBezTo>
                  <a:pt x="6213881" y="6647816"/>
                  <a:pt x="6213881" y="6647816"/>
                  <a:pt x="6213881" y="6647816"/>
                </a:cubicBezTo>
                <a:cubicBezTo>
                  <a:pt x="6213881" y="6647816"/>
                  <a:pt x="6214504" y="6650673"/>
                  <a:pt x="6214193" y="6652261"/>
                </a:cubicBezTo>
                <a:cubicBezTo>
                  <a:pt x="6213570" y="6655754"/>
                  <a:pt x="6208901" y="6660199"/>
                  <a:pt x="6208901" y="6660199"/>
                </a:cubicBezTo>
                <a:cubicBezTo>
                  <a:pt x="6192715" y="6646546"/>
                  <a:pt x="6192715" y="6646546"/>
                  <a:pt x="6192715" y="6646546"/>
                </a:cubicBezTo>
                <a:cubicBezTo>
                  <a:pt x="6193337" y="6644641"/>
                  <a:pt x="6193337" y="6644641"/>
                  <a:pt x="6193337" y="6644641"/>
                </a:cubicBezTo>
                <a:cubicBezTo>
                  <a:pt x="6192092" y="6643688"/>
                  <a:pt x="6192092" y="6643688"/>
                  <a:pt x="6192092" y="6643688"/>
                </a:cubicBezTo>
                <a:close/>
                <a:moveTo>
                  <a:pt x="6008688" y="6637338"/>
                </a:moveTo>
                <a:lnTo>
                  <a:pt x="6008688" y="6638926"/>
                </a:lnTo>
                <a:lnTo>
                  <a:pt x="5991226" y="6651626"/>
                </a:lnTo>
                <a:lnTo>
                  <a:pt x="5989638" y="6650038"/>
                </a:lnTo>
                <a:lnTo>
                  <a:pt x="5988051" y="6651626"/>
                </a:lnTo>
                <a:lnTo>
                  <a:pt x="5992813" y="6657976"/>
                </a:lnTo>
                <a:lnTo>
                  <a:pt x="5994401" y="6656389"/>
                </a:lnTo>
                <a:lnTo>
                  <a:pt x="5994401" y="6654801"/>
                </a:lnTo>
                <a:lnTo>
                  <a:pt x="6005513" y="6645276"/>
                </a:lnTo>
                <a:lnTo>
                  <a:pt x="6000751" y="6669089"/>
                </a:lnTo>
                <a:lnTo>
                  <a:pt x="6003926" y="6670676"/>
                </a:lnTo>
                <a:lnTo>
                  <a:pt x="6019801" y="6654801"/>
                </a:lnTo>
                <a:lnTo>
                  <a:pt x="6021389" y="6654801"/>
                </a:lnTo>
                <a:lnTo>
                  <a:pt x="6022976" y="6653213"/>
                </a:lnTo>
                <a:lnTo>
                  <a:pt x="6018213" y="6650038"/>
                </a:lnTo>
                <a:lnTo>
                  <a:pt x="6018213" y="6651626"/>
                </a:lnTo>
                <a:lnTo>
                  <a:pt x="6007101" y="6662739"/>
                </a:lnTo>
                <a:lnTo>
                  <a:pt x="6011863" y="6640513"/>
                </a:lnTo>
                <a:close/>
                <a:moveTo>
                  <a:pt x="5994618" y="6633181"/>
                </a:moveTo>
                <a:cubicBezTo>
                  <a:pt x="5993535" y="6633786"/>
                  <a:pt x="5992814" y="6635298"/>
                  <a:pt x="5993535" y="6636810"/>
                </a:cubicBezTo>
                <a:cubicBezTo>
                  <a:pt x="5994257" y="6638321"/>
                  <a:pt x="5996422" y="6638926"/>
                  <a:pt x="5998226" y="6638321"/>
                </a:cubicBezTo>
                <a:cubicBezTo>
                  <a:pt x="5999669" y="6637717"/>
                  <a:pt x="6000752" y="6635902"/>
                  <a:pt x="6000031" y="6634693"/>
                </a:cubicBezTo>
                <a:cubicBezTo>
                  <a:pt x="5998588" y="6633181"/>
                  <a:pt x="5996422" y="6632576"/>
                  <a:pt x="5994618" y="6633181"/>
                </a:cubicBezTo>
                <a:close/>
                <a:moveTo>
                  <a:pt x="6202364" y="6627813"/>
                </a:moveTo>
                <a:lnTo>
                  <a:pt x="6199189" y="6635751"/>
                </a:lnTo>
                <a:lnTo>
                  <a:pt x="6202364" y="6634163"/>
                </a:lnTo>
                <a:lnTo>
                  <a:pt x="6219827" y="6645276"/>
                </a:lnTo>
                <a:lnTo>
                  <a:pt x="6219827" y="6646864"/>
                </a:lnTo>
                <a:lnTo>
                  <a:pt x="6221415" y="6648451"/>
                </a:lnTo>
                <a:lnTo>
                  <a:pt x="6226177" y="6640514"/>
                </a:lnTo>
                <a:lnTo>
                  <a:pt x="6224590" y="6640514"/>
                </a:lnTo>
                <a:lnTo>
                  <a:pt x="6223002" y="6640514"/>
                </a:lnTo>
                <a:lnTo>
                  <a:pt x="6202364" y="6629401"/>
                </a:lnTo>
                <a:lnTo>
                  <a:pt x="6203952" y="6629401"/>
                </a:lnTo>
                <a:close/>
                <a:moveTo>
                  <a:pt x="5997576" y="6616701"/>
                </a:moveTo>
                <a:lnTo>
                  <a:pt x="5997576" y="6619876"/>
                </a:lnTo>
                <a:lnTo>
                  <a:pt x="5976938" y="6627814"/>
                </a:lnTo>
                <a:lnTo>
                  <a:pt x="5975351" y="6626226"/>
                </a:lnTo>
                <a:lnTo>
                  <a:pt x="5978526" y="6635751"/>
                </a:lnTo>
                <a:lnTo>
                  <a:pt x="5980114" y="6634164"/>
                </a:lnTo>
                <a:lnTo>
                  <a:pt x="5980114" y="6632576"/>
                </a:lnTo>
                <a:lnTo>
                  <a:pt x="5999164" y="6623051"/>
                </a:lnTo>
                <a:lnTo>
                  <a:pt x="6000751" y="6624639"/>
                </a:lnTo>
                <a:lnTo>
                  <a:pt x="6002339" y="6624639"/>
                </a:lnTo>
                <a:close/>
                <a:moveTo>
                  <a:pt x="6213159" y="6604001"/>
                </a:moveTo>
                <a:cubicBezTo>
                  <a:pt x="6211889" y="6606296"/>
                  <a:pt x="6210937" y="6607280"/>
                  <a:pt x="6209984" y="6609903"/>
                </a:cubicBezTo>
                <a:cubicBezTo>
                  <a:pt x="6206809" y="6617443"/>
                  <a:pt x="6205539" y="6625640"/>
                  <a:pt x="6215064" y="6629902"/>
                </a:cubicBezTo>
                <a:cubicBezTo>
                  <a:pt x="6224907" y="6634164"/>
                  <a:pt x="6230305" y="6629246"/>
                  <a:pt x="6233797" y="6622361"/>
                </a:cubicBezTo>
                <a:cubicBezTo>
                  <a:pt x="6235385" y="6618427"/>
                  <a:pt x="6235702" y="6615476"/>
                  <a:pt x="6234750" y="6611214"/>
                </a:cubicBezTo>
                <a:cubicBezTo>
                  <a:pt x="6234750" y="6611214"/>
                  <a:pt x="6234750" y="6611214"/>
                  <a:pt x="6229670" y="6608919"/>
                </a:cubicBezTo>
                <a:cubicBezTo>
                  <a:pt x="6229670" y="6608919"/>
                  <a:pt x="6229670" y="6608919"/>
                  <a:pt x="6228717" y="6609903"/>
                </a:cubicBezTo>
                <a:cubicBezTo>
                  <a:pt x="6231575" y="6612853"/>
                  <a:pt x="6232210" y="6617116"/>
                  <a:pt x="6230940" y="6620066"/>
                </a:cubicBezTo>
                <a:cubicBezTo>
                  <a:pt x="6228717" y="6624656"/>
                  <a:pt x="6220780" y="6625640"/>
                  <a:pt x="6216969" y="6622689"/>
                </a:cubicBezTo>
                <a:cubicBezTo>
                  <a:pt x="6213159" y="6619738"/>
                  <a:pt x="6209984" y="6616132"/>
                  <a:pt x="6211889" y="6611870"/>
                </a:cubicBezTo>
                <a:cubicBezTo>
                  <a:pt x="6213159" y="6609247"/>
                  <a:pt x="6215382" y="6607608"/>
                  <a:pt x="6218239" y="6607608"/>
                </a:cubicBezTo>
                <a:cubicBezTo>
                  <a:pt x="6218239" y="6607608"/>
                  <a:pt x="6218239" y="6607608"/>
                  <a:pt x="6218557" y="6605968"/>
                </a:cubicBezTo>
                <a:cubicBezTo>
                  <a:pt x="6218557" y="6605968"/>
                  <a:pt x="6218557" y="6605968"/>
                  <a:pt x="6213159" y="6604001"/>
                </a:cubicBezTo>
                <a:close/>
                <a:moveTo>
                  <a:pt x="6124575" y="6600826"/>
                </a:moveTo>
                <a:cubicBezTo>
                  <a:pt x="6124575" y="6600826"/>
                  <a:pt x="6124575" y="6600826"/>
                  <a:pt x="6145213" y="6600826"/>
                </a:cubicBezTo>
                <a:cubicBezTo>
                  <a:pt x="6138129" y="6616304"/>
                  <a:pt x="6131044" y="6630493"/>
                  <a:pt x="6124575" y="6642101"/>
                </a:cubicBezTo>
                <a:close/>
                <a:moveTo>
                  <a:pt x="6061075" y="6600826"/>
                </a:moveTo>
                <a:cubicBezTo>
                  <a:pt x="6061075" y="6600826"/>
                  <a:pt x="6061075" y="6600826"/>
                  <a:pt x="6083301" y="6600826"/>
                </a:cubicBezTo>
                <a:cubicBezTo>
                  <a:pt x="6083301" y="6600826"/>
                  <a:pt x="6083301" y="6600826"/>
                  <a:pt x="6083301" y="6642101"/>
                </a:cubicBezTo>
                <a:cubicBezTo>
                  <a:pt x="6076002" y="6630493"/>
                  <a:pt x="6068373" y="6616304"/>
                  <a:pt x="6061075" y="6600826"/>
                </a:cubicBezTo>
                <a:close/>
                <a:moveTo>
                  <a:pt x="5979346" y="6594512"/>
                </a:moveTo>
                <a:cubicBezTo>
                  <a:pt x="5969403" y="6597080"/>
                  <a:pt x="5967414" y="6604144"/>
                  <a:pt x="5969403" y="6611528"/>
                </a:cubicBezTo>
                <a:cubicBezTo>
                  <a:pt x="5970397" y="6615381"/>
                  <a:pt x="5971723" y="6617629"/>
                  <a:pt x="5975037" y="6619876"/>
                </a:cubicBezTo>
                <a:cubicBezTo>
                  <a:pt x="5975037" y="6619876"/>
                  <a:pt x="5975037" y="6619876"/>
                  <a:pt x="5981004" y="6618592"/>
                </a:cubicBezTo>
                <a:cubicBezTo>
                  <a:pt x="5981004" y="6618592"/>
                  <a:pt x="5981004" y="6618592"/>
                  <a:pt x="5981004" y="6617629"/>
                </a:cubicBezTo>
                <a:cubicBezTo>
                  <a:pt x="5977026" y="6617308"/>
                  <a:pt x="5973380" y="6613776"/>
                  <a:pt x="5972386" y="6610886"/>
                </a:cubicBezTo>
                <a:cubicBezTo>
                  <a:pt x="5971391" y="6606070"/>
                  <a:pt x="5975037" y="6601254"/>
                  <a:pt x="5980009" y="6600933"/>
                </a:cubicBezTo>
                <a:cubicBezTo>
                  <a:pt x="5980009" y="6600933"/>
                  <a:pt x="5980009" y="6600933"/>
                  <a:pt x="5983324" y="6613455"/>
                </a:cubicBezTo>
                <a:cubicBezTo>
                  <a:pt x="5983324" y="6613455"/>
                  <a:pt x="5983324" y="6613455"/>
                  <a:pt x="5982330" y="6614739"/>
                </a:cubicBezTo>
                <a:cubicBezTo>
                  <a:pt x="5982330" y="6614739"/>
                  <a:pt x="5982330" y="6614739"/>
                  <a:pt x="5982992" y="6616023"/>
                </a:cubicBezTo>
                <a:cubicBezTo>
                  <a:pt x="5982992" y="6616023"/>
                  <a:pt x="5982992" y="6616023"/>
                  <a:pt x="5988959" y="6614418"/>
                </a:cubicBezTo>
                <a:cubicBezTo>
                  <a:pt x="5988959" y="6614418"/>
                  <a:pt x="5988959" y="6614418"/>
                  <a:pt x="5988296" y="6613134"/>
                </a:cubicBezTo>
                <a:cubicBezTo>
                  <a:pt x="5988296" y="6613134"/>
                  <a:pt x="5988296" y="6613134"/>
                  <a:pt x="5986307" y="6612171"/>
                </a:cubicBezTo>
                <a:cubicBezTo>
                  <a:pt x="5986307" y="6612171"/>
                  <a:pt x="5986307" y="6612171"/>
                  <a:pt x="5983324" y="6599970"/>
                </a:cubicBezTo>
                <a:cubicBezTo>
                  <a:pt x="5987301" y="6598365"/>
                  <a:pt x="5992273" y="6600612"/>
                  <a:pt x="5993268" y="6604786"/>
                </a:cubicBezTo>
                <a:cubicBezTo>
                  <a:pt x="5994262" y="6607676"/>
                  <a:pt x="5993268" y="6610565"/>
                  <a:pt x="5991279" y="6612492"/>
                </a:cubicBezTo>
                <a:cubicBezTo>
                  <a:pt x="5991279" y="6612492"/>
                  <a:pt x="5991279" y="6612492"/>
                  <a:pt x="5991942" y="6613455"/>
                </a:cubicBezTo>
                <a:cubicBezTo>
                  <a:pt x="5991942" y="6613455"/>
                  <a:pt x="5991942" y="6613455"/>
                  <a:pt x="5997577" y="6611850"/>
                </a:cubicBezTo>
                <a:cubicBezTo>
                  <a:pt x="5997246" y="6609602"/>
                  <a:pt x="5997246" y="6607997"/>
                  <a:pt x="5996583" y="6605749"/>
                </a:cubicBezTo>
                <a:cubicBezTo>
                  <a:pt x="5994262" y="6597723"/>
                  <a:pt x="5989953" y="6591301"/>
                  <a:pt x="5979346" y="6594512"/>
                </a:cubicBezTo>
                <a:close/>
                <a:moveTo>
                  <a:pt x="6213477" y="6592888"/>
                </a:moveTo>
                <a:lnTo>
                  <a:pt x="6211889" y="6600826"/>
                </a:lnTo>
                <a:lnTo>
                  <a:pt x="6213477" y="6600826"/>
                </a:lnTo>
                <a:lnTo>
                  <a:pt x="6215064" y="6599238"/>
                </a:lnTo>
                <a:lnTo>
                  <a:pt x="6235702" y="6602413"/>
                </a:lnTo>
                <a:lnTo>
                  <a:pt x="6235702" y="6605588"/>
                </a:lnTo>
                <a:lnTo>
                  <a:pt x="6237290" y="6605588"/>
                </a:lnTo>
                <a:lnTo>
                  <a:pt x="6238877" y="6596063"/>
                </a:lnTo>
                <a:lnTo>
                  <a:pt x="6237290" y="6597651"/>
                </a:lnTo>
                <a:lnTo>
                  <a:pt x="6215064" y="6594476"/>
                </a:lnTo>
                <a:lnTo>
                  <a:pt x="6215064" y="6592888"/>
                </a:lnTo>
                <a:close/>
                <a:moveTo>
                  <a:pt x="4702533" y="6572250"/>
                </a:moveTo>
                <a:cubicBezTo>
                  <a:pt x="4703456" y="6572250"/>
                  <a:pt x="4703764" y="6572905"/>
                  <a:pt x="4703764" y="6574543"/>
                </a:cubicBezTo>
                <a:lnTo>
                  <a:pt x="4703764" y="6578474"/>
                </a:lnTo>
                <a:cubicBezTo>
                  <a:pt x="4703764" y="6583388"/>
                  <a:pt x="4703148" y="6585354"/>
                  <a:pt x="4701300" y="6587647"/>
                </a:cubicBezTo>
                <a:cubicBezTo>
                  <a:pt x="4698528" y="6590595"/>
                  <a:pt x="4694216" y="6592888"/>
                  <a:pt x="4690519" y="6592888"/>
                </a:cubicBezTo>
                <a:cubicBezTo>
                  <a:pt x="4686207" y="6592888"/>
                  <a:pt x="4683126" y="6589612"/>
                  <a:pt x="4683126" y="6585026"/>
                </a:cubicBezTo>
                <a:cubicBezTo>
                  <a:pt x="4683126" y="6581423"/>
                  <a:pt x="4684974" y="6578474"/>
                  <a:pt x="4688671" y="6576509"/>
                </a:cubicBezTo>
                <a:cubicBezTo>
                  <a:pt x="4691135" y="6574543"/>
                  <a:pt x="4693599" y="6574216"/>
                  <a:pt x="4700376" y="6572905"/>
                </a:cubicBezTo>
                <a:cubicBezTo>
                  <a:pt x="4700376" y="6572905"/>
                  <a:pt x="4700376" y="6572905"/>
                  <a:pt x="4701916" y="6572578"/>
                </a:cubicBezTo>
                <a:cubicBezTo>
                  <a:pt x="4702224" y="6572250"/>
                  <a:pt x="4702533" y="6572250"/>
                  <a:pt x="4702533" y="6572250"/>
                </a:cubicBezTo>
                <a:close/>
                <a:moveTo>
                  <a:pt x="5969299" y="6570663"/>
                </a:moveTo>
                <a:cubicBezTo>
                  <a:pt x="5988051" y="6571313"/>
                  <a:pt x="5988051" y="6571313"/>
                  <a:pt x="5988051" y="6571313"/>
                </a:cubicBezTo>
                <a:cubicBezTo>
                  <a:pt x="5988051" y="6573586"/>
                  <a:pt x="5988051" y="6574885"/>
                  <a:pt x="5987456" y="6577158"/>
                </a:cubicBezTo>
                <a:cubicBezTo>
                  <a:pt x="5987158" y="6580405"/>
                  <a:pt x="5983586" y="6584302"/>
                  <a:pt x="5979717" y="6584627"/>
                </a:cubicBezTo>
                <a:cubicBezTo>
                  <a:pt x="5974359" y="6584951"/>
                  <a:pt x="5969598" y="6579756"/>
                  <a:pt x="5969299" y="6575859"/>
                </a:cubicBezTo>
                <a:cubicBezTo>
                  <a:pt x="5969001" y="6571637"/>
                  <a:pt x="5969299" y="6570663"/>
                  <a:pt x="5969299" y="6570663"/>
                </a:cubicBezTo>
                <a:close/>
                <a:moveTo>
                  <a:pt x="5966140" y="6562726"/>
                </a:moveTo>
                <a:cubicBezTo>
                  <a:pt x="5966140" y="6576220"/>
                  <a:pt x="5966140" y="6576220"/>
                  <a:pt x="5966140" y="6576220"/>
                </a:cubicBezTo>
                <a:cubicBezTo>
                  <a:pt x="5965826" y="6582325"/>
                  <a:pt x="5972103" y="6589714"/>
                  <a:pt x="5980263" y="6589714"/>
                </a:cubicBezTo>
                <a:cubicBezTo>
                  <a:pt x="5987793" y="6589072"/>
                  <a:pt x="5991559" y="6581682"/>
                  <a:pt x="5992187" y="6574935"/>
                </a:cubicBezTo>
                <a:cubicBezTo>
                  <a:pt x="5992814" y="6563369"/>
                  <a:pt x="5992814" y="6563369"/>
                  <a:pt x="5992814" y="6563369"/>
                </a:cubicBezTo>
                <a:lnTo>
                  <a:pt x="5991245" y="6563369"/>
                </a:lnTo>
                <a:cubicBezTo>
                  <a:pt x="5990304" y="6564975"/>
                  <a:pt x="5990304" y="6564975"/>
                  <a:pt x="5990304" y="6564975"/>
                </a:cubicBezTo>
                <a:cubicBezTo>
                  <a:pt x="5968964" y="6564654"/>
                  <a:pt x="5968964" y="6564654"/>
                  <a:pt x="5968964" y="6564654"/>
                </a:cubicBezTo>
                <a:cubicBezTo>
                  <a:pt x="5967709" y="6562726"/>
                  <a:pt x="5967709" y="6562726"/>
                  <a:pt x="5967709" y="6562726"/>
                </a:cubicBezTo>
                <a:cubicBezTo>
                  <a:pt x="5966140" y="6562726"/>
                  <a:pt x="5966140" y="6562726"/>
                  <a:pt x="5966140" y="6562726"/>
                </a:cubicBezTo>
                <a:close/>
                <a:moveTo>
                  <a:pt x="6213476" y="6561138"/>
                </a:moveTo>
                <a:cubicBezTo>
                  <a:pt x="6213476" y="6561138"/>
                  <a:pt x="6213476" y="6561138"/>
                  <a:pt x="6215027" y="6566418"/>
                </a:cubicBezTo>
                <a:cubicBezTo>
                  <a:pt x="6215027" y="6566418"/>
                  <a:pt x="6215027" y="6566418"/>
                  <a:pt x="6214717" y="6585986"/>
                </a:cubicBezTo>
                <a:lnTo>
                  <a:pt x="6213786" y="6589713"/>
                </a:lnTo>
                <a:cubicBezTo>
                  <a:pt x="6213786" y="6589713"/>
                  <a:pt x="6213786" y="6589713"/>
                  <a:pt x="6219370" y="6585986"/>
                </a:cubicBezTo>
                <a:cubicBezTo>
                  <a:pt x="6218750" y="6585986"/>
                  <a:pt x="6218129" y="6585675"/>
                  <a:pt x="6218129" y="6585365"/>
                </a:cubicBezTo>
                <a:cubicBezTo>
                  <a:pt x="6217509" y="6584744"/>
                  <a:pt x="6217819" y="6581327"/>
                  <a:pt x="6217819" y="6579153"/>
                </a:cubicBezTo>
                <a:cubicBezTo>
                  <a:pt x="6217819" y="6579153"/>
                  <a:pt x="6217819" y="6579153"/>
                  <a:pt x="6238913" y="6578842"/>
                </a:cubicBezTo>
                <a:cubicBezTo>
                  <a:pt x="6238913" y="6578842"/>
                  <a:pt x="6238913" y="6578842"/>
                  <a:pt x="6239844" y="6580706"/>
                </a:cubicBezTo>
                <a:cubicBezTo>
                  <a:pt x="6239844" y="6580706"/>
                  <a:pt x="6239844" y="6580706"/>
                  <a:pt x="6240464" y="6580706"/>
                </a:cubicBezTo>
                <a:cubicBezTo>
                  <a:pt x="6240464" y="6580706"/>
                  <a:pt x="6240464" y="6580706"/>
                  <a:pt x="6240464" y="6572941"/>
                </a:cubicBezTo>
                <a:cubicBezTo>
                  <a:pt x="6240464" y="6572941"/>
                  <a:pt x="6240464" y="6572941"/>
                  <a:pt x="6239223" y="6572941"/>
                </a:cubicBezTo>
                <a:cubicBezTo>
                  <a:pt x="6239223" y="6572941"/>
                  <a:pt x="6239223" y="6572941"/>
                  <a:pt x="6238913" y="6573873"/>
                </a:cubicBezTo>
                <a:cubicBezTo>
                  <a:pt x="6238913" y="6573873"/>
                  <a:pt x="6238913" y="6573873"/>
                  <a:pt x="6217509" y="6574183"/>
                </a:cubicBezTo>
                <a:cubicBezTo>
                  <a:pt x="6217509" y="6569835"/>
                  <a:pt x="6217509" y="6566729"/>
                  <a:pt x="6218440" y="6566108"/>
                </a:cubicBezTo>
                <a:cubicBezTo>
                  <a:pt x="6218750" y="6565797"/>
                  <a:pt x="6219370" y="6565487"/>
                  <a:pt x="6219991" y="6565487"/>
                </a:cubicBezTo>
                <a:cubicBezTo>
                  <a:pt x="6219991" y="6565487"/>
                  <a:pt x="6219991" y="6565487"/>
                  <a:pt x="6213476" y="6561138"/>
                </a:cubicBezTo>
                <a:close/>
                <a:moveTo>
                  <a:pt x="5979056" y="6553957"/>
                </a:moveTo>
                <a:cubicBezTo>
                  <a:pt x="5977544" y="6554713"/>
                  <a:pt x="5976939" y="6556603"/>
                  <a:pt x="5977544" y="6558493"/>
                </a:cubicBezTo>
                <a:cubicBezTo>
                  <a:pt x="5978149" y="6560383"/>
                  <a:pt x="5979963" y="6561139"/>
                  <a:pt x="5981172" y="6560383"/>
                </a:cubicBezTo>
                <a:cubicBezTo>
                  <a:pt x="5982684" y="6558871"/>
                  <a:pt x="5983290" y="6556981"/>
                  <a:pt x="5982684" y="6555091"/>
                </a:cubicBezTo>
                <a:cubicBezTo>
                  <a:pt x="5982079" y="6553579"/>
                  <a:pt x="5980265" y="6553201"/>
                  <a:pt x="5979056" y="6553957"/>
                </a:cubicBezTo>
                <a:close/>
                <a:moveTo>
                  <a:pt x="4916817" y="6545262"/>
                </a:moveTo>
                <a:cubicBezTo>
                  <a:pt x="4926786" y="6545262"/>
                  <a:pt x="4933952" y="6555670"/>
                  <a:pt x="4933952" y="6570809"/>
                </a:cubicBezTo>
                <a:cubicBezTo>
                  <a:pt x="4933952" y="6583110"/>
                  <a:pt x="4926786" y="6592887"/>
                  <a:pt x="4917751" y="6592887"/>
                </a:cubicBezTo>
                <a:cubicBezTo>
                  <a:pt x="4907780" y="6592887"/>
                  <a:pt x="4900614" y="6582479"/>
                  <a:pt x="4900614" y="6568602"/>
                </a:cubicBezTo>
                <a:cubicBezTo>
                  <a:pt x="4900614" y="6555040"/>
                  <a:pt x="4907157" y="6545262"/>
                  <a:pt x="4916817" y="6545262"/>
                </a:cubicBezTo>
                <a:close/>
                <a:moveTo>
                  <a:pt x="4845052" y="6545262"/>
                </a:moveTo>
                <a:cubicBezTo>
                  <a:pt x="4853624" y="6545262"/>
                  <a:pt x="4859339" y="6554652"/>
                  <a:pt x="4859339" y="6568574"/>
                </a:cubicBezTo>
                <a:cubicBezTo>
                  <a:pt x="4859339" y="6583467"/>
                  <a:pt x="4851719" y="6594475"/>
                  <a:pt x="4841560" y="6594475"/>
                </a:cubicBezTo>
                <a:cubicBezTo>
                  <a:pt x="4838067" y="6594475"/>
                  <a:pt x="4833622" y="6592209"/>
                  <a:pt x="4832352" y="6589295"/>
                </a:cubicBezTo>
                <a:cubicBezTo>
                  <a:pt x="4831082" y="6587029"/>
                  <a:pt x="4830764" y="6583467"/>
                  <a:pt x="4830764" y="6573106"/>
                </a:cubicBezTo>
                <a:cubicBezTo>
                  <a:pt x="4830764" y="6564688"/>
                  <a:pt x="4831399" y="6559184"/>
                  <a:pt x="4832987" y="6555623"/>
                </a:cubicBezTo>
                <a:cubicBezTo>
                  <a:pt x="4835209" y="6549147"/>
                  <a:pt x="4839972" y="6545262"/>
                  <a:pt x="4845052" y="6545262"/>
                </a:cubicBezTo>
                <a:close/>
                <a:moveTo>
                  <a:pt x="5068752" y="6543675"/>
                </a:moveTo>
                <a:cubicBezTo>
                  <a:pt x="5073341" y="6543675"/>
                  <a:pt x="5077604" y="6546215"/>
                  <a:pt x="5080227" y="6550343"/>
                </a:cubicBezTo>
                <a:cubicBezTo>
                  <a:pt x="5082194" y="6554153"/>
                  <a:pt x="5083177" y="6559550"/>
                  <a:pt x="5083177" y="6567805"/>
                </a:cubicBezTo>
                <a:cubicBezTo>
                  <a:pt x="5083177" y="6583363"/>
                  <a:pt x="5078259" y="6591300"/>
                  <a:pt x="5068752" y="6591300"/>
                </a:cubicBezTo>
                <a:cubicBezTo>
                  <a:pt x="5059244" y="6591300"/>
                  <a:pt x="5053014" y="6581140"/>
                  <a:pt x="5053014" y="6566853"/>
                </a:cubicBezTo>
                <a:cubicBezTo>
                  <a:pt x="5053014" y="6553200"/>
                  <a:pt x="5059571" y="6543675"/>
                  <a:pt x="5068752" y="6543675"/>
                </a:cubicBezTo>
                <a:close/>
                <a:moveTo>
                  <a:pt x="4763434" y="6543675"/>
                </a:moveTo>
                <a:cubicBezTo>
                  <a:pt x="4767782" y="6543675"/>
                  <a:pt x="4771820" y="6546215"/>
                  <a:pt x="4773994" y="6550343"/>
                </a:cubicBezTo>
                <a:cubicBezTo>
                  <a:pt x="4775857" y="6554153"/>
                  <a:pt x="4776789" y="6559550"/>
                  <a:pt x="4776789" y="6567805"/>
                </a:cubicBezTo>
                <a:cubicBezTo>
                  <a:pt x="4776789" y="6583363"/>
                  <a:pt x="4772441" y="6591300"/>
                  <a:pt x="4763434" y="6591300"/>
                </a:cubicBezTo>
                <a:cubicBezTo>
                  <a:pt x="4754426" y="6591300"/>
                  <a:pt x="4748214" y="6581140"/>
                  <a:pt x="4748214" y="6566853"/>
                </a:cubicBezTo>
                <a:cubicBezTo>
                  <a:pt x="4748214" y="6553200"/>
                  <a:pt x="4754426" y="6543675"/>
                  <a:pt x="4763434" y="6543675"/>
                </a:cubicBezTo>
                <a:close/>
                <a:moveTo>
                  <a:pt x="5755245" y="6542087"/>
                </a:moveTo>
                <a:cubicBezTo>
                  <a:pt x="5758875" y="6542087"/>
                  <a:pt x="5761513" y="6543101"/>
                  <a:pt x="5763162" y="6545465"/>
                </a:cubicBezTo>
                <a:cubicBezTo>
                  <a:pt x="5764812" y="6547829"/>
                  <a:pt x="5765801" y="6550869"/>
                  <a:pt x="5765801" y="6553234"/>
                </a:cubicBezTo>
                <a:cubicBezTo>
                  <a:pt x="5765801" y="6555260"/>
                  <a:pt x="5764812" y="6555936"/>
                  <a:pt x="5762833" y="6556273"/>
                </a:cubicBezTo>
                <a:cubicBezTo>
                  <a:pt x="5760523" y="6556611"/>
                  <a:pt x="5753926" y="6556949"/>
                  <a:pt x="5751618" y="6557287"/>
                </a:cubicBezTo>
                <a:cubicBezTo>
                  <a:pt x="5751618" y="6557287"/>
                  <a:pt x="5751618" y="6557287"/>
                  <a:pt x="5745349" y="6557962"/>
                </a:cubicBezTo>
                <a:lnTo>
                  <a:pt x="5742380" y="6557962"/>
                </a:lnTo>
                <a:cubicBezTo>
                  <a:pt x="5740731" y="6557962"/>
                  <a:pt x="5740401" y="6557624"/>
                  <a:pt x="5740401" y="6556273"/>
                </a:cubicBezTo>
                <a:cubicBezTo>
                  <a:pt x="5740401" y="6553909"/>
                  <a:pt x="5742051" y="6549856"/>
                  <a:pt x="5744030" y="6547154"/>
                </a:cubicBezTo>
                <a:cubicBezTo>
                  <a:pt x="5746669" y="6544114"/>
                  <a:pt x="5750957" y="6542087"/>
                  <a:pt x="5755245" y="6542087"/>
                </a:cubicBezTo>
                <a:close/>
                <a:moveTo>
                  <a:pt x="5469691" y="6542087"/>
                </a:moveTo>
                <a:cubicBezTo>
                  <a:pt x="5473367" y="6542087"/>
                  <a:pt x="5476041" y="6543101"/>
                  <a:pt x="5477712" y="6545465"/>
                </a:cubicBezTo>
                <a:cubicBezTo>
                  <a:pt x="5479383" y="6547829"/>
                  <a:pt x="5480051" y="6550869"/>
                  <a:pt x="5480051" y="6553234"/>
                </a:cubicBezTo>
                <a:cubicBezTo>
                  <a:pt x="5480051" y="6555260"/>
                  <a:pt x="5479383" y="6555936"/>
                  <a:pt x="5477379" y="6556273"/>
                </a:cubicBezTo>
                <a:cubicBezTo>
                  <a:pt x="5475038" y="6556611"/>
                  <a:pt x="5468354" y="6556949"/>
                  <a:pt x="5465680" y="6557287"/>
                </a:cubicBezTo>
                <a:cubicBezTo>
                  <a:pt x="5465680" y="6557287"/>
                  <a:pt x="5465680" y="6557287"/>
                  <a:pt x="5459330" y="6557962"/>
                </a:cubicBezTo>
                <a:lnTo>
                  <a:pt x="5456322" y="6557962"/>
                </a:lnTo>
                <a:cubicBezTo>
                  <a:pt x="5454985" y="6557962"/>
                  <a:pt x="5454651" y="6557624"/>
                  <a:pt x="5454651" y="6556273"/>
                </a:cubicBezTo>
                <a:cubicBezTo>
                  <a:pt x="5454651" y="6553909"/>
                  <a:pt x="5456322" y="6549856"/>
                  <a:pt x="5458328" y="6547154"/>
                </a:cubicBezTo>
                <a:cubicBezTo>
                  <a:pt x="5461001" y="6544114"/>
                  <a:pt x="5465013" y="6542087"/>
                  <a:pt x="5469691" y="6542087"/>
                </a:cubicBezTo>
                <a:close/>
                <a:moveTo>
                  <a:pt x="6124575" y="6538913"/>
                </a:moveTo>
                <a:cubicBezTo>
                  <a:pt x="6124575" y="6538913"/>
                  <a:pt x="6124575" y="6538913"/>
                  <a:pt x="6169025" y="6538913"/>
                </a:cubicBezTo>
                <a:cubicBezTo>
                  <a:pt x="6166849" y="6546103"/>
                  <a:pt x="6164673" y="6553620"/>
                  <a:pt x="6161876" y="6561138"/>
                </a:cubicBezTo>
                <a:cubicBezTo>
                  <a:pt x="6161876" y="6561138"/>
                  <a:pt x="6161876" y="6561138"/>
                  <a:pt x="6124575" y="6561138"/>
                </a:cubicBezTo>
                <a:close/>
                <a:moveTo>
                  <a:pt x="6091498" y="6538913"/>
                </a:moveTo>
                <a:cubicBezTo>
                  <a:pt x="6091498" y="6538913"/>
                  <a:pt x="6091498" y="6538913"/>
                  <a:pt x="6102829" y="6538913"/>
                </a:cubicBezTo>
                <a:cubicBezTo>
                  <a:pt x="6102829" y="6538913"/>
                  <a:pt x="6102829" y="6538913"/>
                  <a:pt x="6114476" y="6538913"/>
                </a:cubicBezTo>
                <a:lnTo>
                  <a:pt x="6114476" y="6570103"/>
                </a:lnTo>
                <a:cubicBezTo>
                  <a:pt x="6114476" y="6570103"/>
                  <a:pt x="6114476" y="6570103"/>
                  <a:pt x="6157913" y="6570103"/>
                </a:cubicBezTo>
                <a:cubicBezTo>
                  <a:pt x="6157598" y="6571058"/>
                  <a:pt x="6156969" y="6572331"/>
                  <a:pt x="6156654" y="6573604"/>
                </a:cubicBezTo>
                <a:cubicBezTo>
                  <a:pt x="6154136" y="6579651"/>
                  <a:pt x="6151618" y="6585698"/>
                  <a:pt x="6148785" y="6591745"/>
                </a:cubicBezTo>
                <a:cubicBezTo>
                  <a:pt x="6148785" y="6591745"/>
                  <a:pt x="6148785" y="6591745"/>
                  <a:pt x="6118882" y="6591745"/>
                </a:cubicBezTo>
                <a:cubicBezTo>
                  <a:pt x="6118882" y="6591745"/>
                  <a:pt x="6118882" y="6591745"/>
                  <a:pt x="6114476" y="6591745"/>
                </a:cubicBezTo>
                <a:cubicBezTo>
                  <a:pt x="6114476" y="6591745"/>
                  <a:pt x="6114476" y="6591745"/>
                  <a:pt x="6114476" y="6656672"/>
                </a:cubicBezTo>
                <a:cubicBezTo>
                  <a:pt x="6111013" y="6661446"/>
                  <a:pt x="6107866" y="6665584"/>
                  <a:pt x="6105348" y="6668130"/>
                </a:cubicBezTo>
                <a:cubicBezTo>
                  <a:pt x="6104718" y="6669085"/>
                  <a:pt x="6103774" y="6670040"/>
                  <a:pt x="6102829" y="6670676"/>
                </a:cubicBezTo>
                <a:cubicBezTo>
                  <a:pt x="6102200" y="6670040"/>
                  <a:pt x="6101256" y="6669085"/>
                  <a:pt x="6100311" y="6668130"/>
                </a:cubicBezTo>
                <a:cubicBezTo>
                  <a:pt x="6097793" y="6665584"/>
                  <a:pt x="6094960" y="6661446"/>
                  <a:pt x="6091498" y="6656672"/>
                </a:cubicBezTo>
                <a:cubicBezTo>
                  <a:pt x="6091498" y="6656672"/>
                  <a:pt x="6091498" y="6656672"/>
                  <a:pt x="6091498" y="6591745"/>
                </a:cubicBezTo>
                <a:cubicBezTo>
                  <a:pt x="6091498" y="6591745"/>
                  <a:pt x="6091498" y="6591745"/>
                  <a:pt x="6087091" y="6591745"/>
                </a:cubicBezTo>
                <a:cubicBezTo>
                  <a:pt x="6087091" y="6591745"/>
                  <a:pt x="6087091" y="6591745"/>
                  <a:pt x="6057503" y="6591745"/>
                </a:cubicBezTo>
                <a:cubicBezTo>
                  <a:pt x="6054670" y="6585698"/>
                  <a:pt x="6052152" y="6579651"/>
                  <a:pt x="6049949" y="6573604"/>
                </a:cubicBezTo>
                <a:cubicBezTo>
                  <a:pt x="6049319" y="6572331"/>
                  <a:pt x="6049004" y="6571058"/>
                  <a:pt x="6048376" y="6570103"/>
                </a:cubicBezTo>
                <a:cubicBezTo>
                  <a:pt x="6048376" y="6570103"/>
                  <a:pt x="6048376" y="6570103"/>
                  <a:pt x="6091498" y="6570103"/>
                </a:cubicBezTo>
                <a:cubicBezTo>
                  <a:pt x="6091498" y="6570103"/>
                  <a:pt x="6091498" y="6570103"/>
                  <a:pt x="6091498" y="6538913"/>
                </a:cubicBezTo>
                <a:close/>
                <a:moveTo>
                  <a:pt x="6037263" y="6538913"/>
                </a:moveTo>
                <a:cubicBezTo>
                  <a:pt x="6037263" y="6538913"/>
                  <a:pt x="6037263" y="6538913"/>
                  <a:pt x="6083301" y="6538913"/>
                </a:cubicBezTo>
                <a:lnTo>
                  <a:pt x="6083301" y="6561138"/>
                </a:lnTo>
                <a:cubicBezTo>
                  <a:pt x="6083301" y="6561138"/>
                  <a:pt x="6083301" y="6561138"/>
                  <a:pt x="6044395" y="6561138"/>
                </a:cubicBezTo>
                <a:cubicBezTo>
                  <a:pt x="6041802" y="6553620"/>
                  <a:pt x="6039208" y="6546103"/>
                  <a:pt x="6037263" y="6538913"/>
                </a:cubicBezTo>
                <a:close/>
                <a:moveTo>
                  <a:pt x="6231254" y="6534151"/>
                </a:moveTo>
                <a:cubicBezTo>
                  <a:pt x="6231254" y="6534151"/>
                  <a:pt x="6231254" y="6534151"/>
                  <a:pt x="6225287" y="6535436"/>
                </a:cubicBezTo>
                <a:cubicBezTo>
                  <a:pt x="6225287" y="6535436"/>
                  <a:pt x="6225287" y="6535436"/>
                  <a:pt x="6225287" y="6536399"/>
                </a:cubicBezTo>
                <a:cubicBezTo>
                  <a:pt x="6229596" y="6537041"/>
                  <a:pt x="6233242" y="6540252"/>
                  <a:pt x="6233905" y="6543462"/>
                </a:cubicBezTo>
                <a:cubicBezTo>
                  <a:pt x="6234900" y="6547957"/>
                  <a:pt x="6231254" y="6553094"/>
                  <a:pt x="6226282" y="6553415"/>
                </a:cubicBezTo>
                <a:cubicBezTo>
                  <a:pt x="6226282" y="6553415"/>
                  <a:pt x="6226282" y="6553415"/>
                  <a:pt x="6222967" y="6540573"/>
                </a:cubicBezTo>
                <a:cubicBezTo>
                  <a:pt x="6222967" y="6540573"/>
                  <a:pt x="6222967" y="6540573"/>
                  <a:pt x="6223961" y="6538967"/>
                </a:cubicBezTo>
                <a:cubicBezTo>
                  <a:pt x="6223961" y="6538967"/>
                  <a:pt x="6223961" y="6538967"/>
                  <a:pt x="6223630" y="6538004"/>
                </a:cubicBezTo>
                <a:cubicBezTo>
                  <a:pt x="6223630" y="6538004"/>
                  <a:pt x="6223630" y="6538004"/>
                  <a:pt x="6217664" y="6539609"/>
                </a:cubicBezTo>
                <a:cubicBezTo>
                  <a:pt x="6217664" y="6539609"/>
                  <a:pt x="6217664" y="6539609"/>
                  <a:pt x="6217995" y="6540894"/>
                </a:cubicBezTo>
                <a:cubicBezTo>
                  <a:pt x="6217995" y="6540894"/>
                  <a:pt x="6217995" y="6540894"/>
                  <a:pt x="6220315" y="6541857"/>
                </a:cubicBezTo>
                <a:cubicBezTo>
                  <a:pt x="6220315" y="6541857"/>
                  <a:pt x="6220315" y="6541857"/>
                  <a:pt x="6223299" y="6554378"/>
                </a:cubicBezTo>
                <a:cubicBezTo>
                  <a:pt x="6218990" y="6555984"/>
                  <a:pt x="6214018" y="6553415"/>
                  <a:pt x="6213023" y="6549241"/>
                </a:cubicBezTo>
                <a:cubicBezTo>
                  <a:pt x="6212360" y="6546352"/>
                  <a:pt x="6213023" y="6543462"/>
                  <a:pt x="6215343" y="6541536"/>
                </a:cubicBezTo>
                <a:cubicBezTo>
                  <a:pt x="6215343" y="6541536"/>
                  <a:pt x="6215343" y="6541536"/>
                  <a:pt x="6214349" y="6540573"/>
                </a:cubicBezTo>
                <a:cubicBezTo>
                  <a:pt x="6214349" y="6540573"/>
                  <a:pt x="6214349" y="6540573"/>
                  <a:pt x="6208714" y="6541857"/>
                </a:cubicBezTo>
                <a:cubicBezTo>
                  <a:pt x="6209377" y="6544425"/>
                  <a:pt x="6209377" y="6546031"/>
                  <a:pt x="6210040" y="6548599"/>
                </a:cubicBezTo>
                <a:cubicBezTo>
                  <a:pt x="6212029" y="6556305"/>
                  <a:pt x="6216669" y="6562726"/>
                  <a:pt x="6226945" y="6559837"/>
                </a:cubicBezTo>
                <a:cubicBezTo>
                  <a:pt x="6236888" y="6557268"/>
                  <a:pt x="6238877" y="6550205"/>
                  <a:pt x="6237220" y="6542820"/>
                </a:cubicBezTo>
                <a:cubicBezTo>
                  <a:pt x="6236226" y="6538967"/>
                  <a:pt x="6234568" y="6536720"/>
                  <a:pt x="6231254" y="6534151"/>
                </a:cubicBezTo>
                <a:close/>
                <a:moveTo>
                  <a:pt x="5814062" y="6534150"/>
                </a:moveTo>
                <a:cubicBezTo>
                  <a:pt x="5813744" y="6534150"/>
                  <a:pt x="5813427" y="6534150"/>
                  <a:pt x="5813109" y="6534469"/>
                </a:cubicBezTo>
                <a:cubicBezTo>
                  <a:pt x="5813109" y="6534469"/>
                  <a:pt x="5813109" y="6534469"/>
                  <a:pt x="5812157" y="6534469"/>
                </a:cubicBezTo>
                <a:cubicBezTo>
                  <a:pt x="5812157" y="6534469"/>
                  <a:pt x="5812157" y="6534469"/>
                  <a:pt x="5793423" y="6536383"/>
                </a:cubicBezTo>
                <a:cubicBezTo>
                  <a:pt x="5791518" y="6536702"/>
                  <a:pt x="5791201" y="6537021"/>
                  <a:pt x="5791201" y="6538617"/>
                </a:cubicBezTo>
                <a:cubicBezTo>
                  <a:pt x="5791201" y="6538617"/>
                  <a:pt x="5791201" y="6538617"/>
                  <a:pt x="5791201" y="6540850"/>
                </a:cubicBezTo>
                <a:cubicBezTo>
                  <a:pt x="5791201" y="6542126"/>
                  <a:pt x="5791836" y="6542764"/>
                  <a:pt x="5795011" y="6543083"/>
                </a:cubicBezTo>
                <a:cubicBezTo>
                  <a:pt x="5800091" y="6543402"/>
                  <a:pt x="5800409" y="6544359"/>
                  <a:pt x="5800409" y="6560310"/>
                </a:cubicBezTo>
                <a:lnTo>
                  <a:pt x="5800409" y="6571156"/>
                </a:lnTo>
                <a:cubicBezTo>
                  <a:pt x="5800409" y="6579451"/>
                  <a:pt x="5800409" y="6585512"/>
                  <a:pt x="5800091" y="6589022"/>
                </a:cubicBezTo>
                <a:cubicBezTo>
                  <a:pt x="5800091" y="6591893"/>
                  <a:pt x="5799457" y="6592531"/>
                  <a:pt x="5795328" y="6593807"/>
                </a:cubicBezTo>
                <a:cubicBezTo>
                  <a:pt x="5791201" y="6595083"/>
                  <a:pt x="5791201" y="6595083"/>
                  <a:pt x="5791201" y="6596997"/>
                </a:cubicBezTo>
                <a:cubicBezTo>
                  <a:pt x="5791201" y="6596997"/>
                  <a:pt x="5791201" y="6596997"/>
                  <a:pt x="5791201" y="6599230"/>
                </a:cubicBezTo>
                <a:cubicBezTo>
                  <a:pt x="5791201" y="6600506"/>
                  <a:pt x="5791518" y="6600825"/>
                  <a:pt x="5792788" y="6600825"/>
                </a:cubicBezTo>
                <a:cubicBezTo>
                  <a:pt x="5792788" y="6600825"/>
                  <a:pt x="5792788" y="6600825"/>
                  <a:pt x="5793741" y="6600825"/>
                </a:cubicBezTo>
                <a:cubicBezTo>
                  <a:pt x="5796916" y="6600825"/>
                  <a:pt x="5802949" y="6600506"/>
                  <a:pt x="5808030" y="6600506"/>
                </a:cubicBezTo>
                <a:cubicBezTo>
                  <a:pt x="5812792" y="6600506"/>
                  <a:pt x="5818824" y="6600825"/>
                  <a:pt x="5822000" y="6600825"/>
                </a:cubicBezTo>
                <a:cubicBezTo>
                  <a:pt x="5822000" y="6600825"/>
                  <a:pt x="5822000" y="6600825"/>
                  <a:pt x="5822952" y="6600825"/>
                </a:cubicBezTo>
                <a:cubicBezTo>
                  <a:pt x="5823904" y="6600825"/>
                  <a:pt x="5824539" y="6600506"/>
                  <a:pt x="5824539" y="6599230"/>
                </a:cubicBezTo>
                <a:cubicBezTo>
                  <a:pt x="5824539" y="6599230"/>
                  <a:pt x="5824539" y="6599230"/>
                  <a:pt x="5824539" y="6596997"/>
                </a:cubicBezTo>
                <a:cubicBezTo>
                  <a:pt x="5824539" y="6595083"/>
                  <a:pt x="5824223" y="6595083"/>
                  <a:pt x="5820412" y="6593807"/>
                </a:cubicBezTo>
                <a:cubicBezTo>
                  <a:pt x="5816603" y="6592531"/>
                  <a:pt x="5815967" y="6591893"/>
                  <a:pt x="5815650" y="6589022"/>
                </a:cubicBezTo>
                <a:cubicBezTo>
                  <a:pt x="5815332" y="6585831"/>
                  <a:pt x="5815332" y="6578813"/>
                  <a:pt x="5815332" y="6571156"/>
                </a:cubicBezTo>
                <a:cubicBezTo>
                  <a:pt x="5815332" y="6571156"/>
                  <a:pt x="5815332" y="6571156"/>
                  <a:pt x="5815332" y="6564457"/>
                </a:cubicBezTo>
                <a:cubicBezTo>
                  <a:pt x="5815332" y="6557120"/>
                  <a:pt x="5815332" y="6544359"/>
                  <a:pt x="5815650" y="6542126"/>
                </a:cubicBezTo>
                <a:cubicBezTo>
                  <a:pt x="5815650" y="6537021"/>
                  <a:pt x="5815650" y="6537021"/>
                  <a:pt x="5815650" y="6536702"/>
                </a:cubicBezTo>
                <a:cubicBezTo>
                  <a:pt x="5815650" y="6535107"/>
                  <a:pt x="5815332" y="6534150"/>
                  <a:pt x="5814062" y="6534150"/>
                </a:cubicBezTo>
                <a:close/>
                <a:moveTo>
                  <a:pt x="5756009" y="6534150"/>
                </a:moveTo>
                <a:cubicBezTo>
                  <a:pt x="5737066" y="6534150"/>
                  <a:pt x="5722939" y="6549781"/>
                  <a:pt x="5722939" y="6570196"/>
                </a:cubicBezTo>
                <a:cubicBezTo>
                  <a:pt x="5722939" y="6589335"/>
                  <a:pt x="5736103" y="6602413"/>
                  <a:pt x="5755367" y="6602413"/>
                </a:cubicBezTo>
                <a:cubicBezTo>
                  <a:pt x="5760825" y="6602413"/>
                  <a:pt x="5767247" y="6601137"/>
                  <a:pt x="5772063" y="6599223"/>
                </a:cubicBezTo>
                <a:cubicBezTo>
                  <a:pt x="5775594" y="6597947"/>
                  <a:pt x="5777200" y="6596990"/>
                  <a:pt x="5777521" y="6596353"/>
                </a:cubicBezTo>
                <a:cubicBezTo>
                  <a:pt x="5777843" y="6595396"/>
                  <a:pt x="5778805" y="6586464"/>
                  <a:pt x="5778805" y="6584550"/>
                </a:cubicBezTo>
                <a:cubicBezTo>
                  <a:pt x="5778805" y="6583912"/>
                  <a:pt x="5778484" y="6583274"/>
                  <a:pt x="5778163" y="6583274"/>
                </a:cubicBezTo>
                <a:cubicBezTo>
                  <a:pt x="5777843" y="6583274"/>
                  <a:pt x="5777843" y="6583593"/>
                  <a:pt x="5777521" y="6583593"/>
                </a:cubicBezTo>
                <a:cubicBezTo>
                  <a:pt x="5773347" y="6587421"/>
                  <a:pt x="5763715" y="6590611"/>
                  <a:pt x="5757293" y="6590611"/>
                </a:cubicBezTo>
                <a:cubicBezTo>
                  <a:pt x="5746056" y="6590611"/>
                  <a:pt x="5737708" y="6581041"/>
                  <a:pt x="5737708" y="6568282"/>
                </a:cubicBezTo>
                <a:cubicBezTo>
                  <a:pt x="5737708" y="6563816"/>
                  <a:pt x="5738029" y="6563497"/>
                  <a:pt x="5743166" y="6563497"/>
                </a:cubicBezTo>
                <a:lnTo>
                  <a:pt x="5773668" y="6563497"/>
                </a:lnTo>
                <a:cubicBezTo>
                  <a:pt x="5778484" y="6563497"/>
                  <a:pt x="5780090" y="6562540"/>
                  <a:pt x="5780090" y="6558712"/>
                </a:cubicBezTo>
                <a:cubicBezTo>
                  <a:pt x="5780090" y="6543082"/>
                  <a:pt x="5771420" y="6534150"/>
                  <a:pt x="5756009" y="6534150"/>
                </a:cubicBezTo>
                <a:close/>
                <a:moveTo>
                  <a:pt x="5649181" y="6534150"/>
                </a:moveTo>
                <a:cubicBezTo>
                  <a:pt x="5648860" y="6534150"/>
                  <a:pt x="5648540" y="6534150"/>
                  <a:pt x="5648219" y="6534469"/>
                </a:cubicBezTo>
                <a:cubicBezTo>
                  <a:pt x="5648219" y="6534469"/>
                  <a:pt x="5648219" y="6534469"/>
                  <a:pt x="5647258" y="6534469"/>
                </a:cubicBezTo>
                <a:cubicBezTo>
                  <a:pt x="5647258" y="6534469"/>
                  <a:pt x="5647258" y="6534469"/>
                  <a:pt x="5628345" y="6536383"/>
                </a:cubicBezTo>
                <a:cubicBezTo>
                  <a:pt x="5626742" y="6536702"/>
                  <a:pt x="5626101" y="6537021"/>
                  <a:pt x="5626101" y="6538617"/>
                </a:cubicBezTo>
                <a:cubicBezTo>
                  <a:pt x="5626101" y="6538617"/>
                  <a:pt x="5626101" y="6538617"/>
                  <a:pt x="5626101" y="6540850"/>
                </a:cubicBezTo>
                <a:cubicBezTo>
                  <a:pt x="5626101" y="6542126"/>
                  <a:pt x="5627062" y="6542764"/>
                  <a:pt x="5629947" y="6543083"/>
                </a:cubicBezTo>
                <a:cubicBezTo>
                  <a:pt x="5635398" y="6543402"/>
                  <a:pt x="5635398" y="6544359"/>
                  <a:pt x="5635398" y="6560310"/>
                </a:cubicBezTo>
                <a:lnTo>
                  <a:pt x="5635398" y="6571156"/>
                </a:lnTo>
                <a:cubicBezTo>
                  <a:pt x="5635398" y="6579451"/>
                  <a:pt x="5635398" y="6585512"/>
                  <a:pt x="5635398" y="6589022"/>
                </a:cubicBezTo>
                <a:cubicBezTo>
                  <a:pt x="5635076" y="6591893"/>
                  <a:pt x="5634435" y="6592531"/>
                  <a:pt x="5630269" y="6593807"/>
                </a:cubicBezTo>
                <a:cubicBezTo>
                  <a:pt x="5626101" y="6595083"/>
                  <a:pt x="5626101" y="6595083"/>
                  <a:pt x="5626101" y="6596997"/>
                </a:cubicBezTo>
                <a:cubicBezTo>
                  <a:pt x="5626101" y="6596997"/>
                  <a:pt x="5626101" y="6596997"/>
                  <a:pt x="5626101" y="6599230"/>
                </a:cubicBezTo>
                <a:cubicBezTo>
                  <a:pt x="5626101" y="6600506"/>
                  <a:pt x="5626422" y="6600825"/>
                  <a:pt x="5627704" y="6600825"/>
                </a:cubicBezTo>
                <a:cubicBezTo>
                  <a:pt x="5627704" y="6600825"/>
                  <a:pt x="5627704" y="6600825"/>
                  <a:pt x="5628665" y="6600825"/>
                </a:cubicBezTo>
                <a:cubicBezTo>
                  <a:pt x="5631871" y="6600825"/>
                  <a:pt x="5638282" y="6600506"/>
                  <a:pt x="5643090" y="6600506"/>
                </a:cubicBezTo>
                <a:cubicBezTo>
                  <a:pt x="5647899" y="6600506"/>
                  <a:pt x="5653669" y="6600825"/>
                  <a:pt x="5657195" y="6600825"/>
                </a:cubicBezTo>
                <a:cubicBezTo>
                  <a:pt x="5657195" y="6600825"/>
                  <a:pt x="5657195" y="6600825"/>
                  <a:pt x="5658157" y="6600825"/>
                </a:cubicBezTo>
                <a:cubicBezTo>
                  <a:pt x="5659118" y="6600825"/>
                  <a:pt x="5659439" y="6600506"/>
                  <a:pt x="5659439" y="6599230"/>
                </a:cubicBezTo>
                <a:cubicBezTo>
                  <a:pt x="5659439" y="6599230"/>
                  <a:pt x="5659439" y="6599230"/>
                  <a:pt x="5659439" y="6596997"/>
                </a:cubicBezTo>
                <a:cubicBezTo>
                  <a:pt x="5659439" y="6595083"/>
                  <a:pt x="5659439" y="6595083"/>
                  <a:pt x="5655592" y="6593807"/>
                </a:cubicBezTo>
                <a:cubicBezTo>
                  <a:pt x="5651746" y="6592531"/>
                  <a:pt x="5650784" y="6591893"/>
                  <a:pt x="5650784" y="6589022"/>
                </a:cubicBezTo>
                <a:cubicBezTo>
                  <a:pt x="5650463" y="6585831"/>
                  <a:pt x="5650463" y="6578813"/>
                  <a:pt x="5650463" y="6571156"/>
                </a:cubicBezTo>
                <a:cubicBezTo>
                  <a:pt x="5650463" y="6571156"/>
                  <a:pt x="5650463" y="6571156"/>
                  <a:pt x="5650463" y="6564457"/>
                </a:cubicBezTo>
                <a:cubicBezTo>
                  <a:pt x="5650463" y="6557120"/>
                  <a:pt x="5650463" y="6544359"/>
                  <a:pt x="5650784" y="6542126"/>
                </a:cubicBezTo>
                <a:cubicBezTo>
                  <a:pt x="5650784" y="6537021"/>
                  <a:pt x="5650784" y="6537021"/>
                  <a:pt x="5650784" y="6536702"/>
                </a:cubicBezTo>
                <a:cubicBezTo>
                  <a:pt x="5650784" y="6535107"/>
                  <a:pt x="5650144" y="6534150"/>
                  <a:pt x="5649181" y="6534150"/>
                </a:cubicBezTo>
                <a:close/>
                <a:moveTo>
                  <a:pt x="5595939" y="6534150"/>
                </a:moveTo>
                <a:cubicBezTo>
                  <a:pt x="5580063" y="6534150"/>
                  <a:pt x="5570538" y="6542125"/>
                  <a:pt x="5570538" y="6554884"/>
                </a:cubicBezTo>
                <a:cubicBezTo>
                  <a:pt x="5570538" y="6564773"/>
                  <a:pt x="5574666" y="6569239"/>
                  <a:pt x="5591493" y="6576894"/>
                </a:cubicBezTo>
                <a:cubicBezTo>
                  <a:pt x="5598480" y="6580403"/>
                  <a:pt x="5600701" y="6582317"/>
                  <a:pt x="5600701" y="6586464"/>
                </a:cubicBezTo>
                <a:cubicBezTo>
                  <a:pt x="5600701" y="6591568"/>
                  <a:pt x="5595939" y="6595077"/>
                  <a:pt x="5589272" y="6595077"/>
                </a:cubicBezTo>
                <a:cubicBezTo>
                  <a:pt x="5583238" y="6595077"/>
                  <a:pt x="5577841" y="6591887"/>
                  <a:pt x="5576571" y="6587102"/>
                </a:cubicBezTo>
                <a:cubicBezTo>
                  <a:pt x="5575936" y="6583593"/>
                  <a:pt x="5575618" y="6583593"/>
                  <a:pt x="5574348" y="6583593"/>
                </a:cubicBezTo>
                <a:cubicBezTo>
                  <a:pt x="5574348" y="6583593"/>
                  <a:pt x="5574348" y="6583593"/>
                  <a:pt x="5572126" y="6583593"/>
                </a:cubicBezTo>
                <a:cubicBezTo>
                  <a:pt x="5570538" y="6583593"/>
                  <a:pt x="5569903" y="6584550"/>
                  <a:pt x="5569903" y="6586145"/>
                </a:cubicBezTo>
                <a:cubicBezTo>
                  <a:pt x="5569903" y="6586145"/>
                  <a:pt x="5569903" y="6586145"/>
                  <a:pt x="5568951" y="6595077"/>
                </a:cubicBezTo>
                <a:cubicBezTo>
                  <a:pt x="5568951" y="6597309"/>
                  <a:pt x="5569268" y="6597947"/>
                  <a:pt x="5571173" y="6598904"/>
                </a:cubicBezTo>
                <a:cubicBezTo>
                  <a:pt x="5575302" y="6601137"/>
                  <a:pt x="5581651" y="6602413"/>
                  <a:pt x="5588001" y="6602413"/>
                </a:cubicBezTo>
                <a:cubicBezTo>
                  <a:pt x="5604194" y="6602413"/>
                  <a:pt x="5614989" y="6594120"/>
                  <a:pt x="5614989" y="6582317"/>
                </a:cubicBezTo>
                <a:cubicBezTo>
                  <a:pt x="5614989" y="6574980"/>
                  <a:pt x="5609909" y="6568601"/>
                  <a:pt x="5601654" y="6564773"/>
                </a:cubicBezTo>
                <a:cubicBezTo>
                  <a:pt x="5593081" y="6560626"/>
                  <a:pt x="5593081" y="6560626"/>
                  <a:pt x="5589906" y="6559031"/>
                </a:cubicBezTo>
                <a:cubicBezTo>
                  <a:pt x="5584826" y="6556160"/>
                  <a:pt x="5583238" y="6553608"/>
                  <a:pt x="5583238" y="6550100"/>
                </a:cubicBezTo>
                <a:cubicBezTo>
                  <a:pt x="5583238" y="6544996"/>
                  <a:pt x="5587366" y="6541487"/>
                  <a:pt x="5593399" y="6541487"/>
                </a:cubicBezTo>
                <a:cubicBezTo>
                  <a:pt x="5599114" y="6541487"/>
                  <a:pt x="5603242" y="6543401"/>
                  <a:pt x="5604511" y="6546910"/>
                </a:cubicBezTo>
                <a:cubicBezTo>
                  <a:pt x="5605781" y="6550419"/>
                  <a:pt x="5605781" y="6550419"/>
                  <a:pt x="5607369" y="6550419"/>
                </a:cubicBezTo>
                <a:cubicBezTo>
                  <a:pt x="5607369" y="6550419"/>
                  <a:pt x="5607369" y="6550419"/>
                  <a:pt x="5609274" y="6550419"/>
                </a:cubicBezTo>
                <a:cubicBezTo>
                  <a:pt x="5610861" y="6550419"/>
                  <a:pt x="5610861" y="6550100"/>
                  <a:pt x="5611179" y="6547867"/>
                </a:cubicBezTo>
                <a:lnTo>
                  <a:pt x="5612131" y="6539892"/>
                </a:lnTo>
                <a:cubicBezTo>
                  <a:pt x="5612131" y="6539892"/>
                  <a:pt x="5612131" y="6539892"/>
                  <a:pt x="5612131" y="6539573"/>
                </a:cubicBezTo>
                <a:cubicBezTo>
                  <a:pt x="5612131" y="6537978"/>
                  <a:pt x="5611496" y="6537340"/>
                  <a:pt x="5609274" y="6536383"/>
                </a:cubicBezTo>
                <a:cubicBezTo>
                  <a:pt x="5606416" y="6535107"/>
                  <a:pt x="5601019" y="6534150"/>
                  <a:pt x="5595939" y="6534150"/>
                </a:cubicBezTo>
                <a:close/>
                <a:moveTo>
                  <a:pt x="5528527" y="6534150"/>
                </a:moveTo>
                <a:cubicBezTo>
                  <a:pt x="5528215" y="6534150"/>
                  <a:pt x="5527903" y="6534150"/>
                  <a:pt x="5527279" y="6534469"/>
                </a:cubicBezTo>
                <a:cubicBezTo>
                  <a:pt x="5527279" y="6534469"/>
                  <a:pt x="5527279" y="6534469"/>
                  <a:pt x="5526344" y="6534469"/>
                </a:cubicBezTo>
                <a:cubicBezTo>
                  <a:pt x="5526344" y="6534469"/>
                  <a:pt x="5526344" y="6534469"/>
                  <a:pt x="5507945" y="6537340"/>
                </a:cubicBezTo>
                <a:cubicBezTo>
                  <a:pt x="5506074" y="6537659"/>
                  <a:pt x="5505452" y="6537978"/>
                  <a:pt x="5505452" y="6540212"/>
                </a:cubicBezTo>
                <a:lnTo>
                  <a:pt x="5505452" y="6542445"/>
                </a:lnTo>
                <a:cubicBezTo>
                  <a:pt x="5505452" y="6543721"/>
                  <a:pt x="5506074" y="6544040"/>
                  <a:pt x="5508882" y="6544359"/>
                </a:cubicBezTo>
                <a:cubicBezTo>
                  <a:pt x="5512623" y="6544359"/>
                  <a:pt x="5514494" y="6545635"/>
                  <a:pt x="5515742" y="6548825"/>
                </a:cubicBezTo>
                <a:cubicBezTo>
                  <a:pt x="5516989" y="6552334"/>
                  <a:pt x="5517924" y="6559991"/>
                  <a:pt x="5517924" y="6566690"/>
                </a:cubicBezTo>
                <a:cubicBezTo>
                  <a:pt x="5517924" y="6566690"/>
                  <a:pt x="5517924" y="6566690"/>
                  <a:pt x="5517924" y="6571156"/>
                </a:cubicBezTo>
                <a:cubicBezTo>
                  <a:pt x="5517924" y="6579770"/>
                  <a:pt x="5517612" y="6585831"/>
                  <a:pt x="5517612" y="6589022"/>
                </a:cubicBezTo>
                <a:cubicBezTo>
                  <a:pt x="5517300" y="6591893"/>
                  <a:pt x="5516677" y="6592531"/>
                  <a:pt x="5512935" y="6593807"/>
                </a:cubicBezTo>
                <a:cubicBezTo>
                  <a:pt x="5508882" y="6595083"/>
                  <a:pt x="5508882" y="6595083"/>
                  <a:pt x="5508882" y="6596997"/>
                </a:cubicBezTo>
                <a:cubicBezTo>
                  <a:pt x="5508882" y="6596997"/>
                  <a:pt x="5508882" y="6596997"/>
                  <a:pt x="5508882" y="6599230"/>
                </a:cubicBezTo>
                <a:cubicBezTo>
                  <a:pt x="5508882" y="6600506"/>
                  <a:pt x="5509505" y="6600825"/>
                  <a:pt x="5510440" y="6600825"/>
                </a:cubicBezTo>
                <a:cubicBezTo>
                  <a:pt x="5510440" y="6600825"/>
                  <a:pt x="5510440" y="6600825"/>
                  <a:pt x="5511377" y="6600825"/>
                </a:cubicBezTo>
                <a:cubicBezTo>
                  <a:pt x="5514182" y="6600825"/>
                  <a:pt x="5520419" y="6600506"/>
                  <a:pt x="5524473" y="6600506"/>
                </a:cubicBezTo>
                <a:cubicBezTo>
                  <a:pt x="5529462" y="6600506"/>
                  <a:pt x="5539752" y="6600825"/>
                  <a:pt x="5543494" y="6600825"/>
                </a:cubicBezTo>
                <a:cubicBezTo>
                  <a:pt x="5543494" y="6600825"/>
                  <a:pt x="5543494" y="6600825"/>
                  <a:pt x="5543807" y="6600825"/>
                </a:cubicBezTo>
                <a:cubicBezTo>
                  <a:pt x="5545054" y="6600825"/>
                  <a:pt x="5545677" y="6600187"/>
                  <a:pt x="5545677" y="6598911"/>
                </a:cubicBezTo>
                <a:cubicBezTo>
                  <a:pt x="5545677" y="6598911"/>
                  <a:pt x="5545677" y="6598911"/>
                  <a:pt x="5545677" y="6596997"/>
                </a:cubicBezTo>
                <a:cubicBezTo>
                  <a:pt x="5545677" y="6595083"/>
                  <a:pt x="5545365" y="6595083"/>
                  <a:pt x="5541623" y="6594126"/>
                </a:cubicBezTo>
                <a:cubicBezTo>
                  <a:pt x="5536010" y="6592850"/>
                  <a:pt x="5536010" y="6592850"/>
                  <a:pt x="5535075" y="6592212"/>
                </a:cubicBezTo>
                <a:cubicBezTo>
                  <a:pt x="5533204" y="6591255"/>
                  <a:pt x="5532892" y="6590298"/>
                  <a:pt x="5532892" y="6585831"/>
                </a:cubicBezTo>
                <a:cubicBezTo>
                  <a:pt x="5532892" y="6585831"/>
                  <a:pt x="5532892" y="6585831"/>
                  <a:pt x="5532580" y="6577218"/>
                </a:cubicBezTo>
                <a:cubicBezTo>
                  <a:pt x="5532580" y="6577218"/>
                  <a:pt x="5532580" y="6577218"/>
                  <a:pt x="5532580" y="6571475"/>
                </a:cubicBezTo>
                <a:cubicBezTo>
                  <a:pt x="5532580" y="6558396"/>
                  <a:pt x="5533204" y="6555844"/>
                  <a:pt x="5536010" y="6552653"/>
                </a:cubicBezTo>
                <a:cubicBezTo>
                  <a:pt x="5538505" y="6550420"/>
                  <a:pt x="5541935" y="6549144"/>
                  <a:pt x="5546613" y="6549144"/>
                </a:cubicBezTo>
                <a:cubicBezTo>
                  <a:pt x="5549732" y="6549144"/>
                  <a:pt x="5552538" y="6549144"/>
                  <a:pt x="5554097" y="6549782"/>
                </a:cubicBezTo>
                <a:cubicBezTo>
                  <a:pt x="5554720" y="6549782"/>
                  <a:pt x="5555032" y="6550101"/>
                  <a:pt x="5555344" y="6550101"/>
                </a:cubicBezTo>
                <a:cubicBezTo>
                  <a:pt x="5556280" y="6550101"/>
                  <a:pt x="5556903" y="6549144"/>
                  <a:pt x="5557215" y="6546911"/>
                </a:cubicBezTo>
                <a:cubicBezTo>
                  <a:pt x="5557215" y="6546911"/>
                  <a:pt x="5557215" y="6546911"/>
                  <a:pt x="5557527" y="6537340"/>
                </a:cubicBezTo>
                <a:cubicBezTo>
                  <a:pt x="5557839" y="6535107"/>
                  <a:pt x="5556280" y="6534150"/>
                  <a:pt x="5553162" y="6534150"/>
                </a:cubicBezTo>
                <a:cubicBezTo>
                  <a:pt x="5550667" y="6534150"/>
                  <a:pt x="5548796" y="6534469"/>
                  <a:pt x="5546925" y="6535107"/>
                </a:cubicBezTo>
                <a:cubicBezTo>
                  <a:pt x="5543183" y="6536064"/>
                  <a:pt x="5541935" y="6537021"/>
                  <a:pt x="5538505" y="6541169"/>
                </a:cubicBezTo>
                <a:cubicBezTo>
                  <a:pt x="5535387" y="6544678"/>
                  <a:pt x="5535387" y="6544678"/>
                  <a:pt x="5533517" y="6546911"/>
                </a:cubicBezTo>
                <a:cubicBezTo>
                  <a:pt x="5532580" y="6548187"/>
                  <a:pt x="5531333" y="6549144"/>
                  <a:pt x="5531022" y="6549144"/>
                </a:cubicBezTo>
                <a:cubicBezTo>
                  <a:pt x="5530087" y="6549144"/>
                  <a:pt x="5529774" y="6548187"/>
                  <a:pt x="5529774" y="6542445"/>
                </a:cubicBezTo>
                <a:cubicBezTo>
                  <a:pt x="5529774" y="6542445"/>
                  <a:pt x="5529774" y="6542445"/>
                  <a:pt x="5530087" y="6536383"/>
                </a:cubicBezTo>
                <a:cubicBezTo>
                  <a:pt x="5530087" y="6535107"/>
                  <a:pt x="5529462" y="6534150"/>
                  <a:pt x="5528527" y="6534150"/>
                </a:cubicBezTo>
                <a:close/>
                <a:moveTo>
                  <a:pt x="5470797" y="6534150"/>
                </a:moveTo>
                <a:cubicBezTo>
                  <a:pt x="5452275" y="6534150"/>
                  <a:pt x="5438776" y="6549781"/>
                  <a:pt x="5438776" y="6570196"/>
                </a:cubicBezTo>
                <a:cubicBezTo>
                  <a:pt x="5438776" y="6589335"/>
                  <a:pt x="5451333" y="6602413"/>
                  <a:pt x="5470168" y="6602413"/>
                </a:cubicBezTo>
                <a:cubicBezTo>
                  <a:pt x="5475504" y="6602413"/>
                  <a:pt x="5481783" y="6601137"/>
                  <a:pt x="5486177" y="6599223"/>
                </a:cubicBezTo>
                <a:cubicBezTo>
                  <a:pt x="5489944" y="6597947"/>
                  <a:pt x="5491200" y="6596990"/>
                  <a:pt x="5491514" y="6596353"/>
                </a:cubicBezTo>
                <a:cubicBezTo>
                  <a:pt x="5491828" y="6595396"/>
                  <a:pt x="5493084" y="6586464"/>
                  <a:pt x="5493084" y="6584550"/>
                </a:cubicBezTo>
                <a:cubicBezTo>
                  <a:pt x="5493084" y="6583912"/>
                  <a:pt x="5492770" y="6583274"/>
                  <a:pt x="5492143" y="6583274"/>
                </a:cubicBezTo>
                <a:cubicBezTo>
                  <a:pt x="5492143" y="6583274"/>
                  <a:pt x="5492143" y="6583593"/>
                  <a:pt x="5491828" y="6583593"/>
                </a:cubicBezTo>
                <a:cubicBezTo>
                  <a:pt x="5487433" y="6587421"/>
                  <a:pt x="5478330" y="6590611"/>
                  <a:pt x="5472051" y="6590611"/>
                </a:cubicBezTo>
                <a:cubicBezTo>
                  <a:pt x="5460750" y="6590611"/>
                  <a:pt x="5452902" y="6581041"/>
                  <a:pt x="5452902" y="6568282"/>
                </a:cubicBezTo>
                <a:cubicBezTo>
                  <a:pt x="5452902" y="6563816"/>
                  <a:pt x="5453216" y="6563497"/>
                  <a:pt x="5457925" y="6563497"/>
                </a:cubicBezTo>
                <a:lnTo>
                  <a:pt x="5488062" y="6563497"/>
                </a:lnTo>
                <a:cubicBezTo>
                  <a:pt x="5492770" y="6563497"/>
                  <a:pt x="5494339" y="6562540"/>
                  <a:pt x="5494339" y="6558712"/>
                </a:cubicBezTo>
                <a:cubicBezTo>
                  <a:pt x="5494339" y="6543082"/>
                  <a:pt x="5485864" y="6534150"/>
                  <a:pt x="5470797" y="6534150"/>
                </a:cubicBezTo>
                <a:close/>
                <a:moveTo>
                  <a:pt x="5371137" y="6534150"/>
                </a:moveTo>
                <a:cubicBezTo>
                  <a:pt x="5369558" y="6534150"/>
                  <a:pt x="5368926" y="6534797"/>
                  <a:pt x="5368926" y="6536091"/>
                </a:cubicBezTo>
                <a:cubicBezTo>
                  <a:pt x="5368926" y="6536091"/>
                  <a:pt x="5368926" y="6536091"/>
                  <a:pt x="5368926" y="6538356"/>
                </a:cubicBezTo>
                <a:cubicBezTo>
                  <a:pt x="5368926" y="6539650"/>
                  <a:pt x="5369242" y="6540297"/>
                  <a:pt x="5370190" y="6540621"/>
                </a:cubicBezTo>
                <a:cubicBezTo>
                  <a:pt x="5373033" y="6541591"/>
                  <a:pt x="5373349" y="6541915"/>
                  <a:pt x="5374297" y="6544179"/>
                </a:cubicBezTo>
                <a:cubicBezTo>
                  <a:pt x="5376509" y="6549356"/>
                  <a:pt x="5378721" y="6556150"/>
                  <a:pt x="5385040" y="6573620"/>
                </a:cubicBezTo>
                <a:cubicBezTo>
                  <a:pt x="5391043" y="6590119"/>
                  <a:pt x="5391991" y="6593355"/>
                  <a:pt x="5393887" y="6597884"/>
                </a:cubicBezTo>
                <a:cubicBezTo>
                  <a:pt x="5395151" y="6602413"/>
                  <a:pt x="5395151" y="6602413"/>
                  <a:pt x="5396414" y="6602413"/>
                </a:cubicBezTo>
                <a:cubicBezTo>
                  <a:pt x="5397046" y="6602413"/>
                  <a:pt x="5397362" y="6602413"/>
                  <a:pt x="5397994" y="6602413"/>
                </a:cubicBezTo>
                <a:cubicBezTo>
                  <a:pt x="5402418" y="6601443"/>
                  <a:pt x="5403051" y="6601443"/>
                  <a:pt x="5403998" y="6601443"/>
                </a:cubicBezTo>
                <a:cubicBezTo>
                  <a:pt x="5405893" y="6601119"/>
                  <a:pt x="5406525" y="6600796"/>
                  <a:pt x="5406841" y="6600149"/>
                </a:cubicBezTo>
                <a:cubicBezTo>
                  <a:pt x="5407473" y="6599178"/>
                  <a:pt x="5407473" y="6599178"/>
                  <a:pt x="5408421" y="6595943"/>
                </a:cubicBezTo>
                <a:cubicBezTo>
                  <a:pt x="5409369" y="6593355"/>
                  <a:pt x="5410318" y="6590766"/>
                  <a:pt x="5414424" y="6580414"/>
                </a:cubicBezTo>
                <a:cubicBezTo>
                  <a:pt x="5425483" y="6552591"/>
                  <a:pt x="5425483" y="6552591"/>
                  <a:pt x="5427063" y="6548709"/>
                </a:cubicBezTo>
                <a:cubicBezTo>
                  <a:pt x="5428958" y="6543209"/>
                  <a:pt x="5429906" y="6541915"/>
                  <a:pt x="5431486" y="6540944"/>
                </a:cubicBezTo>
                <a:cubicBezTo>
                  <a:pt x="5434014" y="6540297"/>
                  <a:pt x="5434014" y="6540297"/>
                  <a:pt x="5434014" y="6538356"/>
                </a:cubicBezTo>
                <a:lnTo>
                  <a:pt x="5434014" y="6536091"/>
                </a:lnTo>
                <a:cubicBezTo>
                  <a:pt x="5434014" y="6534797"/>
                  <a:pt x="5433698" y="6534150"/>
                  <a:pt x="5432750" y="6534150"/>
                </a:cubicBezTo>
                <a:cubicBezTo>
                  <a:pt x="5432750" y="6534150"/>
                  <a:pt x="5432750" y="6534150"/>
                  <a:pt x="5431486" y="6534150"/>
                </a:cubicBezTo>
                <a:cubicBezTo>
                  <a:pt x="5428643" y="6534474"/>
                  <a:pt x="5425799" y="6534797"/>
                  <a:pt x="5423271" y="6534797"/>
                </a:cubicBezTo>
                <a:cubicBezTo>
                  <a:pt x="5420743" y="6534797"/>
                  <a:pt x="5415372" y="6534474"/>
                  <a:pt x="5413792" y="6534474"/>
                </a:cubicBezTo>
                <a:cubicBezTo>
                  <a:pt x="5413160" y="6534150"/>
                  <a:pt x="5412844" y="6534150"/>
                  <a:pt x="5412528" y="6534150"/>
                </a:cubicBezTo>
                <a:cubicBezTo>
                  <a:pt x="5411581" y="6534150"/>
                  <a:pt x="5410949" y="6534797"/>
                  <a:pt x="5410949" y="6536091"/>
                </a:cubicBezTo>
                <a:cubicBezTo>
                  <a:pt x="5410949" y="6536091"/>
                  <a:pt x="5410949" y="6536091"/>
                  <a:pt x="5410949" y="6538356"/>
                </a:cubicBezTo>
                <a:cubicBezTo>
                  <a:pt x="5410949" y="6539650"/>
                  <a:pt x="5411265" y="6539974"/>
                  <a:pt x="5412844" y="6540621"/>
                </a:cubicBezTo>
                <a:cubicBezTo>
                  <a:pt x="5416004" y="6541268"/>
                  <a:pt x="5418216" y="6542562"/>
                  <a:pt x="5418216" y="6544179"/>
                </a:cubicBezTo>
                <a:cubicBezTo>
                  <a:pt x="5418216" y="6545797"/>
                  <a:pt x="5417268" y="6549356"/>
                  <a:pt x="5413160" y="6561003"/>
                </a:cubicBezTo>
                <a:cubicBezTo>
                  <a:pt x="5413160" y="6561003"/>
                  <a:pt x="5413160" y="6561003"/>
                  <a:pt x="5409369" y="6571679"/>
                </a:cubicBezTo>
                <a:cubicBezTo>
                  <a:pt x="5408738" y="6574267"/>
                  <a:pt x="5407789" y="6576855"/>
                  <a:pt x="5407158" y="6579120"/>
                </a:cubicBezTo>
                <a:cubicBezTo>
                  <a:pt x="5407158" y="6579120"/>
                  <a:pt x="5407158" y="6579120"/>
                  <a:pt x="5405893" y="6582678"/>
                </a:cubicBezTo>
                <a:cubicBezTo>
                  <a:pt x="5405893" y="6582678"/>
                  <a:pt x="5405893" y="6582678"/>
                  <a:pt x="5405261" y="6584620"/>
                </a:cubicBezTo>
                <a:cubicBezTo>
                  <a:pt x="5405261" y="6585267"/>
                  <a:pt x="5404945" y="6586237"/>
                  <a:pt x="5404945" y="6586237"/>
                </a:cubicBezTo>
                <a:cubicBezTo>
                  <a:pt x="5404629" y="6586237"/>
                  <a:pt x="5401786" y="6577502"/>
                  <a:pt x="5397994" y="6564238"/>
                </a:cubicBezTo>
                <a:cubicBezTo>
                  <a:pt x="5397994" y="6564238"/>
                  <a:pt x="5397994" y="6564238"/>
                  <a:pt x="5394519" y="6553562"/>
                </a:cubicBezTo>
                <a:cubicBezTo>
                  <a:pt x="5394203" y="6551620"/>
                  <a:pt x="5393571" y="6549679"/>
                  <a:pt x="5392939" y="6547738"/>
                </a:cubicBezTo>
                <a:cubicBezTo>
                  <a:pt x="5392307" y="6546444"/>
                  <a:pt x="5392307" y="6545473"/>
                  <a:pt x="5392307" y="6544826"/>
                </a:cubicBezTo>
                <a:cubicBezTo>
                  <a:pt x="5392307" y="6543209"/>
                  <a:pt x="5393887" y="6542238"/>
                  <a:pt x="5397362" y="6541268"/>
                </a:cubicBezTo>
                <a:cubicBezTo>
                  <a:pt x="5400838" y="6540297"/>
                  <a:pt x="5401154" y="6540297"/>
                  <a:pt x="5401154" y="6538356"/>
                </a:cubicBezTo>
                <a:cubicBezTo>
                  <a:pt x="5401154" y="6538356"/>
                  <a:pt x="5401154" y="6538356"/>
                  <a:pt x="5401154" y="6536091"/>
                </a:cubicBezTo>
                <a:cubicBezTo>
                  <a:pt x="5401154" y="6534797"/>
                  <a:pt x="5400522" y="6534150"/>
                  <a:pt x="5399258" y="6534150"/>
                </a:cubicBezTo>
                <a:cubicBezTo>
                  <a:pt x="5399258" y="6534150"/>
                  <a:pt x="5399258" y="6534150"/>
                  <a:pt x="5397678" y="6534150"/>
                </a:cubicBezTo>
                <a:cubicBezTo>
                  <a:pt x="5393887" y="6534474"/>
                  <a:pt x="5390095" y="6534797"/>
                  <a:pt x="5384093" y="6534797"/>
                </a:cubicBezTo>
                <a:cubicBezTo>
                  <a:pt x="5380933" y="6534797"/>
                  <a:pt x="5378721" y="6534797"/>
                  <a:pt x="5377457" y="6534474"/>
                </a:cubicBezTo>
                <a:cubicBezTo>
                  <a:pt x="5371453" y="6534150"/>
                  <a:pt x="5371453" y="6534150"/>
                  <a:pt x="5371137" y="6534150"/>
                </a:cubicBezTo>
                <a:close/>
                <a:moveTo>
                  <a:pt x="5353686" y="6534150"/>
                </a:moveTo>
                <a:cubicBezTo>
                  <a:pt x="5353369" y="6534150"/>
                  <a:pt x="5353051" y="6534150"/>
                  <a:pt x="5352735" y="6534469"/>
                </a:cubicBezTo>
                <a:cubicBezTo>
                  <a:pt x="5352735" y="6534469"/>
                  <a:pt x="5352735" y="6534469"/>
                  <a:pt x="5351464" y="6534469"/>
                </a:cubicBezTo>
                <a:cubicBezTo>
                  <a:pt x="5351464" y="6534469"/>
                  <a:pt x="5351464" y="6534469"/>
                  <a:pt x="5333048" y="6536383"/>
                </a:cubicBezTo>
                <a:cubicBezTo>
                  <a:pt x="5331143" y="6536702"/>
                  <a:pt x="5330826" y="6537021"/>
                  <a:pt x="5330826" y="6538617"/>
                </a:cubicBezTo>
                <a:cubicBezTo>
                  <a:pt x="5330826" y="6538617"/>
                  <a:pt x="5330826" y="6538617"/>
                  <a:pt x="5330826" y="6540850"/>
                </a:cubicBezTo>
                <a:cubicBezTo>
                  <a:pt x="5330826" y="6542126"/>
                  <a:pt x="5331461" y="6542764"/>
                  <a:pt x="5334318" y="6543083"/>
                </a:cubicBezTo>
                <a:cubicBezTo>
                  <a:pt x="5339716" y="6543402"/>
                  <a:pt x="5340033" y="6544359"/>
                  <a:pt x="5340033" y="6560310"/>
                </a:cubicBezTo>
                <a:lnTo>
                  <a:pt x="5340033" y="6571156"/>
                </a:lnTo>
                <a:cubicBezTo>
                  <a:pt x="5340033" y="6579451"/>
                  <a:pt x="5340033" y="6585512"/>
                  <a:pt x="5339716" y="6589022"/>
                </a:cubicBezTo>
                <a:cubicBezTo>
                  <a:pt x="5339398" y="6591893"/>
                  <a:pt x="5338763" y="6592531"/>
                  <a:pt x="5334954" y="6593807"/>
                </a:cubicBezTo>
                <a:cubicBezTo>
                  <a:pt x="5330826" y="6595083"/>
                  <a:pt x="5330826" y="6595083"/>
                  <a:pt x="5330826" y="6596997"/>
                </a:cubicBezTo>
                <a:cubicBezTo>
                  <a:pt x="5330826" y="6596997"/>
                  <a:pt x="5330826" y="6596997"/>
                  <a:pt x="5330826" y="6599230"/>
                </a:cubicBezTo>
                <a:cubicBezTo>
                  <a:pt x="5330826" y="6600506"/>
                  <a:pt x="5331143" y="6600825"/>
                  <a:pt x="5332096" y="6600825"/>
                </a:cubicBezTo>
                <a:cubicBezTo>
                  <a:pt x="5332096" y="6600825"/>
                  <a:pt x="5332096" y="6600825"/>
                  <a:pt x="5333048" y="6600825"/>
                </a:cubicBezTo>
                <a:cubicBezTo>
                  <a:pt x="5336541" y="6600825"/>
                  <a:pt x="5342574" y="6600506"/>
                  <a:pt x="5347654" y="6600506"/>
                </a:cubicBezTo>
                <a:cubicBezTo>
                  <a:pt x="5352416" y="6600506"/>
                  <a:pt x="5358449" y="6600825"/>
                  <a:pt x="5361624" y="6600825"/>
                </a:cubicBezTo>
                <a:cubicBezTo>
                  <a:pt x="5361624" y="6600825"/>
                  <a:pt x="5361624" y="6600825"/>
                  <a:pt x="5362576" y="6600825"/>
                </a:cubicBezTo>
                <a:cubicBezTo>
                  <a:pt x="5363529" y="6600825"/>
                  <a:pt x="5364164" y="6600506"/>
                  <a:pt x="5364164" y="6599230"/>
                </a:cubicBezTo>
                <a:cubicBezTo>
                  <a:pt x="5364164" y="6599230"/>
                  <a:pt x="5364164" y="6599230"/>
                  <a:pt x="5364164" y="6596997"/>
                </a:cubicBezTo>
                <a:cubicBezTo>
                  <a:pt x="5364164" y="6595083"/>
                  <a:pt x="5363846" y="6595083"/>
                  <a:pt x="5360036" y="6593807"/>
                </a:cubicBezTo>
                <a:cubicBezTo>
                  <a:pt x="5356226" y="6592531"/>
                  <a:pt x="5355591" y="6591893"/>
                  <a:pt x="5355274" y="6589022"/>
                </a:cubicBezTo>
                <a:cubicBezTo>
                  <a:pt x="5354956" y="6585831"/>
                  <a:pt x="5354956" y="6578813"/>
                  <a:pt x="5354956" y="6571156"/>
                </a:cubicBezTo>
                <a:cubicBezTo>
                  <a:pt x="5354956" y="6571156"/>
                  <a:pt x="5354956" y="6571156"/>
                  <a:pt x="5354956" y="6564457"/>
                </a:cubicBezTo>
                <a:cubicBezTo>
                  <a:pt x="5354956" y="6557120"/>
                  <a:pt x="5354956" y="6544359"/>
                  <a:pt x="5355274" y="6542126"/>
                </a:cubicBezTo>
                <a:cubicBezTo>
                  <a:pt x="5355274" y="6537021"/>
                  <a:pt x="5355274" y="6537021"/>
                  <a:pt x="5355274" y="6536702"/>
                </a:cubicBezTo>
                <a:cubicBezTo>
                  <a:pt x="5355274" y="6535107"/>
                  <a:pt x="5354956" y="6534150"/>
                  <a:pt x="5353686" y="6534150"/>
                </a:cubicBezTo>
                <a:close/>
                <a:moveTo>
                  <a:pt x="5264654" y="6534150"/>
                </a:moveTo>
                <a:cubicBezTo>
                  <a:pt x="5264334" y="6534150"/>
                  <a:pt x="5263694" y="6534469"/>
                  <a:pt x="5262413" y="6534469"/>
                </a:cubicBezTo>
                <a:cubicBezTo>
                  <a:pt x="5262413" y="6534469"/>
                  <a:pt x="5262413" y="6534469"/>
                  <a:pt x="5243846" y="6536702"/>
                </a:cubicBezTo>
                <a:cubicBezTo>
                  <a:pt x="5242246" y="6537021"/>
                  <a:pt x="5241926" y="6537340"/>
                  <a:pt x="5241926" y="6539574"/>
                </a:cubicBezTo>
                <a:lnTo>
                  <a:pt x="5241926" y="6542126"/>
                </a:lnTo>
                <a:cubicBezTo>
                  <a:pt x="5241926" y="6543402"/>
                  <a:pt x="5242567" y="6543402"/>
                  <a:pt x="5245767" y="6543721"/>
                </a:cubicBezTo>
                <a:cubicBezTo>
                  <a:pt x="5249609" y="6544040"/>
                  <a:pt x="5250889" y="6544997"/>
                  <a:pt x="5251849" y="6547230"/>
                </a:cubicBezTo>
                <a:cubicBezTo>
                  <a:pt x="5252490" y="6549463"/>
                  <a:pt x="5253130" y="6559991"/>
                  <a:pt x="5253130" y="6566371"/>
                </a:cubicBezTo>
                <a:cubicBezTo>
                  <a:pt x="5253130" y="6566371"/>
                  <a:pt x="5253130" y="6566371"/>
                  <a:pt x="5253130" y="6571156"/>
                </a:cubicBezTo>
                <a:cubicBezTo>
                  <a:pt x="5253130" y="6579132"/>
                  <a:pt x="5253130" y="6586150"/>
                  <a:pt x="5253130" y="6589022"/>
                </a:cubicBezTo>
                <a:cubicBezTo>
                  <a:pt x="5252810" y="6591893"/>
                  <a:pt x="5251849" y="6592531"/>
                  <a:pt x="5248008" y="6593807"/>
                </a:cubicBezTo>
                <a:cubicBezTo>
                  <a:pt x="5244167" y="6595083"/>
                  <a:pt x="5243846" y="6595083"/>
                  <a:pt x="5243846" y="6596997"/>
                </a:cubicBezTo>
                <a:cubicBezTo>
                  <a:pt x="5243846" y="6596997"/>
                  <a:pt x="5243846" y="6596997"/>
                  <a:pt x="5243846" y="6599230"/>
                </a:cubicBezTo>
                <a:cubicBezTo>
                  <a:pt x="5243846" y="6600506"/>
                  <a:pt x="5244487" y="6600825"/>
                  <a:pt x="5245447" y="6600825"/>
                </a:cubicBezTo>
                <a:cubicBezTo>
                  <a:pt x="5245447" y="6600825"/>
                  <a:pt x="5245447" y="6600825"/>
                  <a:pt x="5246407" y="6600825"/>
                </a:cubicBezTo>
                <a:cubicBezTo>
                  <a:pt x="5249288" y="6600825"/>
                  <a:pt x="5256011" y="6600506"/>
                  <a:pt x="5260813" y="6600506"/>
                </a:cubicBezTo>
                <a:cubicBezTo>
                  <a:pt x="5265934" y="6600506"/>
                  <a:pt x="5271696" y="6600825"/>
                  <a:pt x="5274898" y="6600825"/>
                </a:cubicBezTo>
                <a:cubicBezTo>
                  <a:pt x="5274898" y="6600825"/>
                  <a:pt x="5274898" y="6600825"/>
                  <a:pt x="5275858" y="6600825"/>
                </a:cubicBezTo>
                <a:cubicBezTo>
                  <a:pt x="5277138" y="6600825"/>
                  <a:pt x="5277459" y="6600506"/>
                  <a:pt x="5277459" y="6599230"/>
                </a:cubicBezTo>
                <a:cubicBezTo>
                  <a:pt x="5277459" y="6599230"/>
                  <a:pt x="5277459" y="6599230"/>
                  <a:pt x="5277459" y="6596997"/>
                </a:cubicBezTo>
                <a:cubicBezTo>
                  <a:pt x="5277459" y="6595083"/>
                  <a:pt x="5277138" y="6595083"/>
                  <a:pt x="5273297" y="6593807"/>
                </a:cubicBezTo>
                <a:cubicBezTo>
                  <a:pt x="5269457" y="6592531"/>
                  <a:pt x="5268815" y="6591893"/>
                  <a:pt x="5268495" y="6589022"/>
                </a:cubicBezTo>
                <a:cubicBezTo>
                  <a:pt x="5268495" y="6586150"/>
                  <a:pt x="5268175" y="6579132"/>
                  <a:pt x="5268175" y="6571156"/>
                </a:cubicBezTo>
                <a:cubicBezTo>
                  <a:pt x="5268175" y="6571156"/>
                  <a:pt x="5268175" y="6571156"/>
                  <a:pt x="5268175" y="6567647"/>
                </a:cubicBezTo>
                <a:cubicBezTo>
                  <a:pt x="5268175" y="6559034"/>
                  <a:pt x="5268815" y="6556163"/>
                  <a:pt x="5271056" y="6552972"/>
                </a:cubicBezTo>
                <a:cubicBezTo>
                  <a:pt x="5273937" y="6548825"/>
                  <a:pt x="5279060" y="6546273"/>
                  <a:pt x="5284501" y="6546273"/>
                </a:cubicBezTo>
                <a:cubicBezTo>
                  <a:pt x="5289303" y="6546273"/>
                  <a:pt x="5292824" y="6548187"/>
                  <a:pt x="5294105" y="6552015"/>
                </a:cubicBezTo>
                <a:cubicBezTo>
                  <a:pt x="5295065" y="6554567"/>
                  <a:pt x="5295705" y="6558396"/>
                  <a:pt x="5295705" y="6566690"/>
                </a:cubicBezTo>
                <a:cubicBezTo>
                  <a:pt x="5295705" y="6566690"/>
                  <a:pt x="5295705" y="6566690"/>
                  <a:pt x="5295705" y="6571156"/>
                </a:cubicBezTo>
                <a:cubicBezTo>
                  <a:pt x="5295705" y="6578813"/>
                  <a:pt x="5295385" y="6586150"/>
                  <a:pt x="5295385" y="6589022"/>
                </a:cubicBezTo>
                <a:cubicBezTo>
                  <a:pt x="5295065" y="6591893"/>
                  <a:pt x="5294425" y="6592531"/>
                  <a:pt x="5290263" y="6593807"/>
                </a:cubicBezTo>
                <a:cubicBezTo>
                  <a:pt x="5286422" y="6595083"/>
                  <a:pt x="5286422" y="6595083"/>
                  <a:pt x="5286422" y="6596997"/>
                </a:cubicBezTo>
                <a:cubicBezTo>
                  <a:pt x="5286422" y="6596997"/>
                  <a:pt x="5286422" y="6596997"/>
                  <a:pt x="5286422" y="6599230"/>
                </a:cubicBezTo>
                <a:cubicBezTo>
                  <a:pt x="5286422" y="6600506"/>
                  <a:pt x="5286742" y="6600825"/>
                  <a:pt x="5287702" y="6600825"/>
                </a:cubicBezTo>
                <a:cubicBezTo>
                  <a:pt x="5287702" y="6600825"/>
                  <a:pt x="5287702" y="6600825"/>
                  <a:pt x="5288663" y="6600825"/>
                </a:cubicBezTo>
                <a:cubicBezTo>
                  <a:pt x="5292184" y="6600825"/>
                  <a:pt x="5298266" y="6600506"/>
                  <a:pt x="5303068" y="6600506"/>
                </a:cubicBezTo>
                <a:cubicBezTo>
                  <a:pt x="5307869" y="6600506"/>
                  <a:pt x="5313952" y="6600825"/>
                  <a:pt x="5317473" y="6600825"/>
                </a:cubicBezTo>
                <a:cubicBezTo>
                  <a:pt x="5317473" y="6600825"/>
                  <a:pt x="5317473" y="6600825"/>
                  <a:pt x="5318113" y="6600825"/>
                </a:cubicBezTo>
                <a:cubicBezTo>
                  <a:pt x="5319394" y="6600825"/>
                  <a:pt x="5319714" y="6600506"/>
                  <a:pt x="5319714" y="6599230"/>
                </a:cubicBezTo>
                <a:cubicBezTo>
                  <a:pt x="5319714" y="6599230"/>
                  <a:pt x="5319714" y="6599230"/>
                  <a:pt x="5319714" y="6596997"/>
                </a:cubicBezTo>
                <a:cubicBezTo>
                  <a:pt x="5319714" y="6595083"/>
                  <a:pt x="5319714" y="6595083"/>
                  <a:pt x="5315553" y="6593807"/>
                </a:cubicBezTo>
                <a:cubicBezTo>
                  <a:pt x="5311711" y="6592531"/>
                  <a:pt x="5311071" y="6591893"/>
                  <a:pt x="5310751" y="6589022"/>
                </a:cubicBezTo>
                <a:cubicBezTo>
                  <a:pt x="5310751" y="6586469"/>
                  <a:pt x="5310430" y="6578813"/>
                  <a:pt x="5310430" y="6571156"/>
                </a:cubicBezTo>
                <a:cubicBezTo>
                  <a:pt x="5310430" y="6571156"/>
                  <a:pt x="5310430" y="6571156"/>
                  <a:pt x="5310430" y="6566690"/>
                </a:cubicBezTo>
                <a:cubicBezTo>
                  <a:pt x="5310430" y="6547230"/>
                  <a:pt x="5310430" y="6547230"/>
                  <a:pt x="5309470" y="6544040"/>
                </a:cubicBezTo>
                <a:cubicBezTo>
                  <a:pt x="5306909" y="6537978"/>
                  <a:pt x="5299867" y="6534150"/>
                  <a:pt x="5290583" y="6534150"/>
                </a:cubicBezTo>
                <a:cubicBezTo>
                  <a:pt x="5282901" y="6534150"/>
                  <a:pt x="5279699" y="6535745"/>
                  <a:pt x="5273297" y="6542764"/>
                </a:cubicBezTo>
                <a:cubicBezTo>
                  <a:pt x="5273297" y="6542764"/>
                  <a:pt x="5273297" y="6542764"/>
                  <a:pt x="5270736" y="6545316"/>
                </a:cubicBezTo>
                <a:cubicBezTo>
                  <a:pt x="5270736" y="6545316"/>
                  <a:pt x="5270736" y="6545316"/>
                  <a:pt x="5269457" y="6546592"/>
                </a:cubicBezTo>
                <a:cubicBezTo>
                  <a:pt x="5269136" y="6547230"/>
                  <a:pt x="5268495" y="6547549"/>
                  <a:pt x="5268175" y="6547549"/>
                </a:cubicBezTo>
                <a:cubicBezTo>
                  <a:pt x="5267535" y="6547549"/>
                  <a:pt x="5266895" y="6546273"/>
                  <a:pt x="5266895" y="6544678"/>
                </a:cubicBezTo>
                <a:cubicBezTo>
                  <a:pt x="5266895" y="6544040"/>
                  <a:pt x="5266575" y="6537978"/>
                  <a:pt x="5266575" y="6536702"/>
                </a:cubicBezTo>
                <a:cubicBezTo>
                  <a:pt x="5266255" y="6535107"/>
                  <a:pt x="5265614" y="6534150"/>
                  <a:pt x="5264654" y="6534150"/>
                </a:cubicBezTo>
                <a:close/>
                <a:moveTo>
                  <a:pt x="4979571" y="6534150"/>
                </a:moveTo>
                <a:cubicBezTo>
                  <a:pt x="4979571" y="6534150"/>
                  <a:pt x="4978624" y="6534468"/>
                  <a:pt x="4977358" y="6534468"/>
                </a:cubicBezTo>
                <a:cubicBezTo>
                  <a:pt x="4977358" y="6534468"/>
                  <a:pt x="4977358" y="6534468"/>
                  <a:pt x="4958389" y="6536373"/>
                </a:cubicBezTo>
                <a:cubicBezTo>
                  <a:pt x="4956492" y="6536690"/>
                  <a:pt x="4956176" y="6537008"/>
                  <a:pt x="4956176" y="6538595"/>
                </a:cubicBezTo>
                <a:cubicBezTo>
                  <a:pt x="4956176" y="6538595"/>
                  <a:pt x="4956176" y="6538595"/>
                  <a:pt x="4956176" y="6540818"/>
                </a:cubicBezTo>
                <a:cubicBezTo>
                  <a:pt x="4956176" y="6542088"/>
                  <a:pt x="4956808" y="6542723"/>
                  <a:pt x="4959970" y="6543040"/>
                </a:cubicBezTo>
                <a:cubicBezTo>
                  <a:pt x="4965029" y="6543358"/>
                  <a:pt x="4965344" y="6544628"/>
                  <a:pt x="4965344" y="6560185"/>
                </a:cubicBezTo>
                <a:cubicBezTo>
                  <a:pt x="4965344" y="6560185"/>
                  <a:pt x="4965344" y="6560185"/>
                  <a:pt x="4965344" y="6571616"/>
                </a:cubicBezTo>
                <a:cubicBezTo>
                  <a:pt x="4965344" y="6571616"/>
                  <a:pt x="4965344" y="6571616"/>
                  <a:pt x="4965344" y="6578283"/>
                </a:cubicBezTo>
                <a:cubicBezTo>
                  <a:pt x="4965344" y="6580823"/>
                  <a:pt x="4965344" y="6583046"/>
                  <a:pt x="4965344" y="6583998"/>
                </a:cubicBezTo>
                <a:cubicBezTo>
                  <a:pt x="4965344" y="6591301"/>
                  <a:pt x="4967241" y="6595746"/>
                  <a:pt x="4971351" y="6598603"/>
                </a:cubicBezTo>
                <a:cubicBezTo>
                  <a:pt x="4974513" y="6600826"/>
                  <a:pt x="4979571" y="6602096"/>
                  <a:pt x="4984314" y="6602096"/>
                </a:cubicBezTo>
                <a:cubicBezTo>
                  <a:pt x="4991585" y="6602096"/>
                  <a:pt x="4994115" y="6600508"/>
                  <a:pt x="5002651" y="6592253"/>
                </a:cubicBezTo>
                <a:cubicBezTo>
                  <a:pt x="5004548" y="6590666"/>
                  <a:pt x="5005180" y="6590348"/>
                  <a:pt x="5005496" y="6590348"/>
                </a:cubicBezTo>
                <a:cubicBezTo>
                  <a:pt x="5006129" y="6590348"/>
                  <a:pt x="5006761" y="6591301"/>
                  <a:pt x="5006761" y="6593206"/>
                </a:cubicBezTo>
                <a:cubicBezTo>
                  <a:pt x="5007709" y="6602413"/>
                  <a:pt x="5007709" y="6602413"/>
                  <a:pt x="5009290" y="6602413"/>
                </a:cubicBezTo>
                <a:cubicBezTo>
                  <a:pt x="5009290" y="6602413"/>
                  <a:pt x="5010240" y="6602096"/>
                  <a:pt x="5010871" y="6602096"/>
                </a:cubicBezTo>
                <a:cubicBezTo>
                  <a:pt x="5010871" y="6602096"/>
                  <a:pt x="5010871" y="6602096"/>
                  <a:pt x="5028576" y="6599556"/>
                </a:cubicBezTo>
                <a:cubicBezTo>
                  <a:pt x="5030473" y="6599556"/>
                  <a:pt x="5030790" y="6598921"/>
                  <a:pt x="5030790" y="6597333"/>
                </a:cubicBezTo>
                <a:cubicBezTo>
                  <a:pt x="5030790" y="6597333"/>
                  <a:pt x="5030790" y="6597333"/>
                  <a:pt x="5030790" y="6595428"/>
                </a:cubicBezTo>
                <a:cubicBezTo>
                  <a:pt x="5030790" y="6593841"/>
                  <a:pt x="5030473" y="6593523"/>
                  <a:pt x="5028259" y="6593206"/>
                </a:cubicBezTo>
                <a:cubicBezTo>
                  <a:pt x="5023517" y="6592571"/>
                  <a:pt x="5022253" y="6591618"/>
                  <a:pt x="5021620" y="6588126"/>
                </a:cubicBezTo>
                <a:cubicBezTo>
                  <a:pt x="5021304" y="6585903"/>
                  <a:pt x="5021304" y="6578601"/>
                  <a:pt x="5020988" y="6566535"/>
                </a:cubicBezTo>
                <a:lnTo>
                  <a:pt x="5020988" y="6557010"/>
                </a:lnTo>
                <a:cubicBezTo>
                  <a:pt x="5020988" y="6553835"/>
                  <a:pt x="5020988" y="6550978"/>
                  <a:pt x="5021304" y="6548438"/>
                </a:cubicBezTo>
                <a:cubicBezTo>
                  <a:pt x="5021304" y="6542723"/>
                  <a:pt x="5021304" y="6542723"/>
                  <a:pt x="5021620" y="6539230"/>
                </a:cubicBezTo>
                <a:cubicBezTo>
                  <a:pt x="5021620" y="6539230"/>
                  <a:pt x="5021620" y="6539230"/>
                  <a:pt x="5021620" y="6535738"/>
                </a:cubicBezTo>
                <a:cubicBezTo>
                  <a:pt x="5021620" y="6534785"/>
                  <a:pt x="5021304" y="6534150"/>
                  <a:pt x="5020039" y="6534150"/>
                </a:cubicBezTo>
                <a:cubicBezTo>
                  <a:pt x="5019407" y="6534150"/>
                  <a:pt x="5018775" y="6534150"/>
                  <a:pt x="5017826" y="6534468"/>
                </a:cubicBezTo>
                <a:cubicBezTo>
                  <a:pt x="5017826" y="6534468"/>
                  <a:pt x="5017826" y="6534468"/>
                  <a:pt x="4999174" y="6536373"/>
                </a:cubicBezTo>
                <a:cubicBezTo>
                  <a:pt x="4997592" y="6536373"/>
                  <a:pt x="4996960" y="6537008"/>
                  <a:pt x="4996960" y="6538278"/>
                </a:cubicBezTo>
                <a:cubicBezTo>
                  <a:pt x="4996960" y="6538278"/>
                  <a:pt x="4996960" y="6538278"/>
                  <a:pt x="4996960" y="6540818"/>
                </a:cubicBezTo>
                <a:cubicBezTo>
                  <a:pt x="4996960" y="6542088"/>
                  <a:pt x="4997592" y="6542405"/>
                  <a:pt x="5000754" y="6542723"/>
                </a:cubicBezTo>
                <a:cubicBezTo>
                  <a:pt x="5003916" y="6543040"/>
                  <a:pt x="5005180" y="6544310"/>
                  <a:pt x="5005812" y="6546533"/>
                </a:cubicBezTo>
                <a:cubicBezTo>
                  <a:pt x="5006129" y="6547803"/>
                  <a:pt x="5006129" y="6554788"/>
                  <a:pt x="5006129" y="6559868"/>
                </a:cubicBezTo>
                <a:cubicBezTo>
                  <a:pt x="5006129" y="6559868"/>
                  <a:pt x="5006129" y="6559868"/>
                  <a:pt x="5006129" y="6566535"/>
                </a:cubicBezTo>
                <a:cubicBezTo>
                  <a:pt x="5006129" y="6576378"/>
                  <a:pt x="5005812" y="6579871"/>
                  <a:pt x="5004232" y="6582728"/>
                </a:cubicBezTo>
                <a:cubicBezTo>
                  <a:pt x="5002018" y="6587491"/>
                  <a:pt x="4996328" y="6590348"/>
                  <a:pt x="4990321" y="6590348"/>
                </a:cubicBezTo>
                <a:cubicBezTo>
                  <a:pt x="4986843" y="6590348"/>
                  <a:pt x="4983999" y="6589078"/>
                  <a:pt x="4982417" y="6586856"/>
                </a:cubicBezTo>
                <a:cubicBezTo>
                  <a:pt x="4980204" y="6583998"/>
                  <a:pt x="4980204" y="6582093"/>
                  <a:pt x="4980204" y="6570028"/>
                </a:cubicBezTo>
                <a:cubicBezTo>
                  <a:pt x="4980204" y="6570028"/>
                  <a:pt x="4980204" y="6570028"/>
                  <a:pt x="4980204" y="6559868"/>
                </a:cubicBezTo>
                <a:cubicBezTo>
                  <a:pt x="4980204" y="6553518"/>
                  <a:pt x="4980204" y="6544945"/>
                  <a:pt x="4980837" y="6538595"/>
                </a:cubicBezTo>
                <a:cubicBezTo>
                  <a:pt x="4980837" y="6537643"/>
                  <a:pt x="4980837" y="6536373"/>
                  <a:pt x="4980837" y="6535738"/>
                </a:cubicBezTo>
                <a:cubicBezTo>
                  <a:pt x="4980837" y="6534785"/>
                  <a:pt x="4980520" y="6534150"/>
                  <a:pt x="4979571" y="6534150"/>
                </a:cubicBezTo>
                <a:close/>
                <a:moveTo>
                  <a:pt x="4917603" y="6534150"/>
                </a:moveTo>
                <a:cubicBezTo>
                  <a:pt x="4907712" y="6534150"/>
                  <a:pt x="4900054" y="6537340"/>
                  <a:pt x="4893992" y="6544039"/>
                </a:cubicBezTo>
                <a:cubicBezTo>
                  <a:pt x="4887930" y="6550419"/>
                  <a:pt x="4884739" y="6559669"/>
                  <a:pt x="4884739" y="6570196"/>
                </a:cubicBezTo>
                <a:cubicBezTo>
                  <a:pt x="4884739" y="6589654"/>
                  <a:pt x="4896863" y="6602413"/>
                  <a:pt x="4915370" y="6602413"/>
                </a:cubicBezTo>
                <a:cubicBezTo>
                  <a:pt x="4926536" y="6602413"/>
                  <a:pt x="4935470" y="6598585"/>
                  <a:pt x="4941532" y="6590930"/>
                </a:cubicBezTo>
                <a:cubicBezTo>
                  <a:pt x="4946637" y="6584550"/>
                  <a:pt x="4949827" y="6575618"/>
                  <a:pt x="4949827" y="6566687"/>
                </a:cubicBezTo>
                <a:cubicBezTo>
                  <a:pt x="4949827" y="6559988"/>
                  <a:pt x="4947913" y="6553289"/>
                  <a:pt x="4945041" y="6548186"/>
                </a:cubicBezTo>
                <a:cubicBezTo>
                  <a:pt x="4939936" y="6539254"/>
                  <a:pt x="4930046" y="6534150"/>
                  <a:pt x="4917603" y="6534150"/>
                </a:cubicBezTo>
                <a:close/>
                <a:moveTo>
                  <a:pt x="4693958" y="6534150"/>
                </a:moveTo>
                <a:cubicBezTo>
                  <a:pt x="4688931" y="6534150"/>
                  <a:pt x="4681705" y="6535116"/>
                  <a:pt x="4677305" y="6536403"/>
                </a:cubicBezTo>
                <a:cubicBezTo>
                  <a:pt x="4673221" y="6537369"/>
                  <a:pt x="4672278" y="6538335"/>
                  <a:pt x="4671965" y="6542197"/>
                </a:cubicBezTo>
                <a:lnTo>
                  <a:pt x="4671022" y="6548957"/>
                </a:lnTo>
                <a:cubicBezTo>
                  <a:pt x="4671022" y="6548957"/>
                  <a:pt x="4671022" y="6548957"/>
                  <a:pt x="4671022" y="6549923"/>
                </a:cubicBezTo>
                <a:cubicBezTo>
                  <a:pt x="4671022" y="6550888"/>
                  <a:pt x="4671336" y="6551532"/>
                  <a:pt x="4671965" y="6551532"/>
                </a:cubicBezTo>
                <a:cubicBezTo>
                  <a:pt x="4672278" y="6551532"/>
                  <a:pt x="4672907" y="6551210"/>
                  <a:pt x="4673849" y="6550567"/>
                </a:cubicBezTo>
                <a:cubicBezTo>
                  <a:pt x="4678876" y="6547670"/>
                  <a:pt x="4686103" y="6545416"/>
                  <a:pt x="4691758" y="6545416"/>
                </a:cubicBezTo>
                <a:cubicBezTo>
                  <a:pt x="4700241" y="6545416"/>
                  <a:pt x="4703698" y="6548957"/>
                  <a:pt x="4703698" y="6557970"/>
                </a:cubicBezTo>
                <a:cubicBezTo>
                  <a:pt x="4703698" y="6557970"/>
                  <a:pt x="4703698" y="6557970"/>
                  <a:pt x="4703698" y="6560545"/>
                </a:cubicBezTo>
                <a:cubicBezTo>
                  <a:pt x="4703698" y="6564408"/>
                  <a:pt x="4702755" y="6565052"/>
                  <a:pt x="4695529" y="6566661"/>
                </a:cubicBezTo>
                <a:cubicBezTo>
                  <a:pt x="4695529" y="6566661"/>
                  <a:pt x="4695529" y="6566661"/>
                  <a:pt x="4678563" y="6570202"/>
                </a:cubicBezTo>
                <a:cubicBezTo>
                  <a:pt x="4671650" y="6571489"/>
                  <a:pt x="4671650" y="6571811"/>
                  <a:pt x="4670393" y="6573099"/>
                </a:cubicBezTo>
                <a:cubicBezTo>
                  <a:pt x="4668822" y="6575674"/>
                  <a:pt x="4667251" y="6581468"/>
                  <a:pt x="4667251" y="6585974"/>
                </a:cubicBezTo>
                <a:cubicBezTo>
                  <a:pt x="4667251" y="6595631"/>
                  <a:pt x="4673849" y="6603035"/>
                  <a:pt x="4681705" y="6603035"/>
                </a:cubicBezTo>
                <a:cubicBezTo>
                  <a:pt x="4686417" y="6603035"/>
                  <a:pt x="4691130" y="6601747"/>
                  <a:pt x="4694586" y="6599494"/>
                </a:cubicBezTo>
                <a:cubicBezTo>
                  <a:pt x="4696157" y="6598528"/>
                  <a:pt x="4701498" y="6594665"/>
                  <a:pt x="4702441" y="6593700"/>
                </a:cubicBezTo>
                <a:cubicBezTo>
                  <a:pt x="4702755" y="6593378"/>
                  <a:pt x="4703069" y="6593056"/>
                  <a:pt x="4703069" y="6593056"/>
                </a:cubicBezTo>
                <a:cubicBezTo>
                  <a:pt x="4703698" y="6593056"/>
                  <a:pt x="4704012" y="6594344"/>
                  <a:pt x="4704012" y="6596597"/>
                </a:cubicBezTo>
                <a:cubicBezTo>
                  <a:pt x="4704012" y="6597884"/>
                  <a:pt x="4704326" y="6601103"/>
                  <a:pt x="4704641" y="6602069"/>
                </a:cubicBezTo>
                <a:cubicBezTo>
                  <a:pt x="4704954" y="6603356"/>
                  <a:pt x="4705583" y="6604000"/>
                  <a:pt x="4706840" y="6604000"/>
                </a:cubicBezTo>
                <a:cubicBezTo>
                  <a:pt x="4707782" y="6604000"/>
                  <a:pt x="4709039" y="6604000"/>
                  <a:pt x="4709667" y="6603678"/>
                </a:cubicBezTo>
                <a:cubicBezTo>
                  <a:pt x="4709667" y="6603678"/>
                  <a:pt x="4709667" y="6603678"/>
                  <a:pt x="4725064" y="6601103"/>
                </a:cubicBezTo>
                <a:cubicBezTo>
                  <a:pt x="4727262" y="6600459"/>
                  <a:pt x="4727577" y="6600459"/>
                  <a:pt x="4727577" y="6598850"/>
                </a:cubicBezTo>
                <a:cubicBezTo>
                  <a:pt x="4727577" y="6598850"/>
                  <a:pt x="4727577" y="6598850"/>
                  <a:pt x="4727577" y="6596597"/>
                </a:cubicBezTo>
                <a:cubicBezTo>
                  <a:pt x="4727577" y="6594987"/>
                  <a:pt x="4726948" y="6594665"/>
                  <a:pt x="4724434" y="6594344"/>
                </a:cubicBezTo>
                <a:cubicBezTo>
                  <a:pt x="4721292" y="6594022"/>
                  <a:pt x="4720036" y="6593700"/>
                  <a:pt x="4718779" y="6592734"/>
                </a:cubicBezTo>
                <a:cubicBezTo>
                  <a:pt x="4717208" y="6591447"/>
                  <a:pt x="4717208" y="6591125"/>
                  <a:pt x="4717208" y="6577605"/>
                </a:cubicBezTo>
                <a:cubicBezTo>
                  <a:pt x="4717208" y="6577605"/>
                  <a:pt x="4717208" y="6577605"/>
                  <a:pt x="4717522" y="6553142"/>
                </a:cubicBezTo>
                <a:cubicBezTo>
                  <a:pt x="4717522" y="6540266"/>
                  <a:pt x="4709981" y="6534150"/>
                  <a:pt x="4693958" y="6534150"/>
                </a:cubicBezTo>
                <a:close/>
                <a:moveTo>
                  <a:pt x="5976938" y="6521451"/>
                </a:moveTo>
                <a:lnTo>
                  <a:pt x="5975351" y="6527801"/>
                </a:lnTo>
                <a:lnTo>
                  <a:pt x="5976938" y="6529389"/>
                </a:lnTo>
                <a:lnTo>
                  <a:pt x="5978526" y="6527801"/>
                </a:lnTo>
                <a:lnTo>
                  <a:pt x="5991226" y="6532564"/>
                </a:lnTo>
                <a:lnTo>
                  <a:pt x="5970588" y="6542089"/>
                </a:lnTo>
                <a:lnTo>
                  <a:pt x="5969001" y="6545264"/>
                </a:lnTo>
                <a:lnTo>
                  <a:pt x="5991226" y="6550027"/>
                </a:lnTo>
                <a:lnTo>
                  <a:pt x="5992813" y="6551614"/>
                </a:lnTo>
                <a:lnTo>
                  <a:pt x="5994401" y="6546852"/>
                </a:lnTo>
                <a:lnTo>
                  <a:pt x="5994401" y="6545264"/>
                </a:lnTo>
                <a:lnTo>
                  <a:pt x="5992813" y="6546852"/>
                </a:lnTo>
                <a:lnTo>
                  <a:pt x="5978526" y="6543677"/>
                </a:lnTo>
                <a:lnTo>
                  <a:pt x="5999163" y="6535739"/>
                </a:lnTo>
                <a:lnTo>
                  <a:pt x="6000751" y="6530976"/>
                </a:lnTo>
                <a:lnTo>
                  <a:pt x="5999163" y="6530976"/>
                </a:lnTo>
                <a:lnTo>
                  <a:pt x="5997576" y="6530976"/>
                </a:lnTo>
                <a:lnTo>
                  <a:pt x="5978526" y="6523039"/>
                </a:lnTo>
                <a:lnTo>
                  <a:pt x="5978526" y="6521451"/>
                </a:lnTo>
                <a:close/>
                <a:moveTo>
                  <a:pt x="6107113" y="6518276"/>
                </a:moveTo>
                <a:lnTo>
                  <a:pt x="6115051" y="6529389"/>
                </a:lnTo>
                <a:lnTo>
                  <a:pt x="6107113" y="6529389"/>
                </a:lnTo>
                <a:close/>
                <a:moveTo>
                  <a:pt x="6099176" y="6518276"/>
                </a:moveTo>
                <a:lnTo>
                  <a:pt x="6099176" y="6529389"/>
                </a:lnTo>
                <a:lnTo>
                  <a:pt x="6091238" y="6529389"/>
                </a:lnTo>
                <a:close/>
                <a:moveTo>
                  <a:pt x="6209555" y="6516689"/>
                </a:moveTo>
                <a:cubicBezTo>
                  <a:pt x="6215718" y="6515101"/>
                  <a:pt x="6219142" y="6520499"/>
                  <a:pt x="6219827" y="6524626"/>
                </a:cubicBezTo>
                <a:lnTo>
                  <a:pt x="6206473" y="6530976"/>
                </a:lnTo>
                <a:cubicBezTo>
                  <a:pt x="6204076" y="6525896"/>
                  <a:pt x="6202364" y="6518276"/>
                  <a:pt x="6209555" y="6516689"/>
                </a:cubicBezTo>
                <a:close/>
                <a:moveTo>
                  <a:pt x="4607333" y="6516687"/>
                </a:moveTo>
                <a:cubicBezTo>
                  <a:pt x="4612218" y="6516687"/>
                  <a:pt x="4616126" y="6517002"/>
                  <a:pt x="4618731" y="6517630"/>
                </a:cubicBezTo>
                <a:cubicBezTo>
                  <a:pt x="4625244" y="6519202"/>
                  <a:pt x="4629151" y="6524861"/>
                  <a:pt x="4629151" y="6532091"/>
                </a:cubicBezTo>
                <a:cubicBezTo>
                  <a:pt x="4629151" y="6537435"/>
                  <a:pt x="4627197" y="6542150"/>
                  <a:pt x="4623290" y="6545294"/>
                </a:cubicBezTo>
                <a:cubicBezTo>
                  <a:pt x="4620359" y="6547494"/>
                  <a:pt x="4615150" y="6548437"/>
                  <a:pt x="4606682" y="6548437"/>
                </a:cubicBezTo>
                <a:cubicBezTo>
                  <a:pt x="4604078" y="6548437"/>
                  <a:pt x="4603751" y="6548123"/>
                  <a:pt x="4603751" y="6545608"/>
                </a:cubicBezTo>
                <a:cubicBezTo>
                  <a:pt x="4603751" y="6545608"/>
                  <a:pt x="4603751" y="6545608"/>
                  <a:pt x="4603751" y="6541836"/>
                </a:cubicBezTo>
                <a:cubicBezTo>
                  <a:pt x="4603751" y="6541836"/>
                  <a:pt x="4603751" y="6541836"/>
                  <a:pt x="4603751" y="6537120"/>
                </a:cubicBezTo>
                <a:cubicBezTo>
                  <a:pt x="4603751" y="6537120"/>
                  <a:pt x="4603751" y="6537120"/>
                  <a:pt x="4603751" y="6521403"/>
                </a:cubicBezTo>
                <a:lnTo>
                  <a:pt x="4603751" y="6518573"/>
                </a:lnTo>
                <a:cubicBezTo>
                  <a:pt x="4603751" y="6517002"/>
                  <a:pt x="4604403" y="6516687"/>
                  <a:pt x="4607333" y="6516687"/>
                </a:cubicBezTo>
                <a:close/>
                <a:moveTo>
                  <a:pt x="6116638" y="6515101"/>
                </a:moveTo>
                <a:lnTo>
                  <a:pt x="6148388" y="6529389"/>
                </a:lnTo>
                <a:lnTo>
                  <a:pt x="6126163" y="6529389"/>
                </a:lnTo>
                <a:close/>
                <a:moveTo>
                  <a:pt x="6089650" y="6515101"/>
                </a:moveTo>
                <a:lnTo>
                  <a:pt x="6080125" y="6529389"/>
                </a:lnTo>
                <a:lnTo>
                  <a:pt x="6057900" y="6529389"/>
                </a:lnTo>
                <a:close/>
                <a:moveTo>
                  <a:pt x="5858069" y="6510337"/>
                </a:moveTo>
                <a:cubicBezTo>
                  <a:pt x="5857422" y="6510337"/>
                  <a:pt x="5857422" y="6510337"/>
                  <a:pt x="5854833" y="6511290"/>
                </a:cubicBezTo>
                <a:cubicBezTo>
                  <a:pt x="5854833" y="6511290"/>
                  <a:pt x="5854833" y="6511290"/>
                  <a:pt x="5846744" y="6514465"/>
                </a:cubicBezTo>
                <a:cubicBezTo>
                  <a:pt x="5843832" y="6515417"/>
                  <a:pt x="5843185" y="6516370"/>
                  <a:pt x="5843185" y="6519227"/>
                </a:cubicBezTo>
                <a:cubicBezTo>
                  <a:pt x="5843185" y="6520815"/>
                  <a:pt x="5843185" y="6522720"/>
                  <a:pt x="5843185" y="6524942"/>
                </a:cubicBezTo>
                <a:cubicBezTo>
                  <a:pt x="5843508" y="6528752"/>
                  <a:pt x="5843508" y="6532880"/>
                  <a:pt x="5843508" y="6533515"/>
                </a:cubicBezTo>
                <a:cubicBezTo>
                  <a:pt x="5843508" y="6535737"/>
                  <a:pt x="5842538" y="6536372"/>
                  <a:pt x="5840273" y="6536372"/>
                </a:cubicBezTo>
                <a:cubicBezTo>
                  <a:pt x="5839626" y="6536372"/>
                  <a:pt x="5839302" y="6536372"/>
                  <a:pt x="5838655" y="6536372"/>
                </a:cubicBezTo>
                <a:cubicBezTo>
                  <a:pt x="5837037" y="6536055"/>
                  <a:pt x="5836066" y="6536055"/>
                  <a:pt x="5835420" y="6536055"/>
                </a:cubicBezTo>
                <a:cubicBezTo>
                  <a:pt x="5834126" y="6536055"/>
                  <a:pt x="5833801" y="6536372"/>
                  <a:pt x="5832831" y="6539230"/>
                </a:cubicBezTo>
                <a:cubicBezTo>
                  <a:pt x="5832831" y="6539230"/>
                  <a:pt x="5832831" y="6539230"/>
                  <a:pt x="5831214" y="6543675"/>
                </a:cubicBezTo>
                <a:cubicBezTo>
                  <a:pt x="5830889" y="6544310"/>
                  <a:pt x="5830889" y="6544945"/>
                  <a:pt x="5830889" y="6545262"/>
                </a:cubicBezTo>
                <a:cubicBezTo>
                  <a:pt x="5830889" y="6545580"/>
                  <a:pt x="5831214" y="6546215"/>
                  <a:pt x="5832184" y="6546215"/>
                </a:cubicBezTo>
                <a:cubicBezTo>
                  <a:pt x="5832184" y="6546215"/>
                  <a:pt x="5833154" y="6546215"/>
                  <a:pt x="5834126" y="6545897"/>
                </a:cubicBezTo>
                <a:cubicBezTo>
                  <a:pt x="5834126" y="6545897"/>
                  <a:pt x="5834126" y="6545897"/>
                  <a:pt x="5837361" y="6545897"/>
                </a:cubicBezTo>
                <a:cubicBezTo>
                  <a:pt x="5839302" y="6545897"/>
                  <a:pt x="5839302" y="6545897"/>
                  <a:pt x="5839949" y="6545897"/>
                </a:cubicBezTo>
                <a:cubicBezTo>
                  <a:pt x="5843185" y="6545897"/>
                  <a:pt x="5843185" y="6545897"/>
                  <a:pt x="5843185" y="6553517"/>
                </a:cubicBezTo>
                <a:lnTo>
                  <a:pt x="5843185" y="6571615"/>
                </a:lnTo>
                <a:cubicBezTo>
                  <a:pt x="5843185" y="6573202"/>
                  <a:pt x="5843185" y="6575425"/>
                  <a:pt x="5842861" y="6578600"/>
                </a:cubicBezTo>
                <a:cubicBezTo>
                  <a:pt x="5842861" y="6578600"/>
                  <a:pt x="5842861" y="6578600"/>
                  <a:pt x="5842861" y="6586537"/>
                </a:cubicBezTo>
                <a:cubicBezTo>
                  <a:pt x="5842861" y="6597967"/>
                  <a:pt x="5848362" y="6602412"/>
                  <a:pt x="5863247" y="6602412"/>
                </a:cubicBezTo>
                <a:cubicBezTo>
                  <a:pt x="5869394" y="6602412"/>
                  <a:pt x="5878777" y="6600825"/>
                  <a:pt x="5879748" y="6599237"/>
                </a:cubicBezTo>
                <a:cubicBezTo>
                  <a:pt x="5880071" y="6598920"/>
                  <a:pt x="5881366" y="6592570"/>
                  <a:pt x="5881366" y="6590665"/>
                </a:cubicBezTo>
                <a:cubicBezTo>
                  <a:pt x="5881366" y="6590030"/>
                  <a:pt x="5881042" y="6589395"/>
                  <a:pt x="5880395" y="6589395"/>
                </a:cubicBezTo>
                <a:cubicBezTo>
                  <a:pt x="5880071" y="6589395"/>
                  <a:pt x="5879424" y="6589712"/>
                  <a:pt x="5878454" y="6590030"/>
                </a:cubicBezTo>
                <a:cubicBezTo>
                  <a:pt x="5873600" y="6590982"/>
                  <a:pt x="5870688" y="6591617"/>
                  <a:pt x="5867776" y="6591617"/>
                </a:cubicBezTo>
                <a:cubicBezTo>
                  <a:pt x="5863570" y="6591617"/>
                  <a:pt x="5860982" y="6590347"/>
                  <a:pt x="5859688" y="6587807"/>
                </a:cubicBezTo>
                <a:cubicBezTo>
                  <a:pt x="5858392" y="6585267"/>
                  <a:pt x="5858069" y="6581775"/>
                  <a:pt x="5858069" y="6571615"/>
                </a:cubicBezTo>
                <a:cubicBezTo>
                  <a:pt x="5858069" y="6571615"/>
                  <a:pt x="5858069" y="6571615"/>
                  <a:pt x="5858069" y="6550977"/>
                </a:cubicBezTo>
                <a:cubicBezTo>
                  <a:pt x="5858069" y="6545580"/>
                  <a:pt x="5858069" y="6545580"/>
                  <a:pt x="5862275" y="6545580"/>
                </a:cubicBezTo>
                <a:cubicBezTo>
                  <a:pt x="5863570" y="6545580"/>
                  <a:pt x="5864541" y="6545580"/>
                  <a:pt x="5867453" y="6545580"/>
                </a:cubicBezTo>
                <a:cubicBezTo>
                  <a:pt x="5870041" y="6545580"/>
                  <a:pt x="5871335" y="6545897"/>
                  <a:pt x="5872306" y="6545897"/>
                </a:cubicBezTo>
                <a:cubicBezTo>
                  <a:pt x="5875865" y="6546215"/>
                  <a:pt x="5875865" y="6546215"/>
                  <a:pt x="5876512" y="6546215"/>
                </a:cubicBezTo>
                <a:cubicBezTo>
                  <a:pt x="5878454" y="6546215"/>
                  <a:pt x="5879101" y="6545580"/>
                  <a:pt x="5880071" y="6542722"/>
                </a:cubicBezTo>
                <a:cubicBezTo>
                  <a:pt x="5881042" y="6538912"/>
                  <a:pt x="5881689" y="6537642"/>
                  <a:pt x="5881689" y="6536690"/>
                </a:cubicBezTo>
                <a:cubicBezTo>
                  <a:pt x="5881689" y="6536055"/>
                  <a:pt x="5881042" y="6535737"/>
                  <a:pt x="5880395" y="6535737"/>
                </a:cubicBezTo>
                <a:cubicBezTo>
                  <a:pt x="5880395" y="6535737"/>
                  <a:pt x="5880395" y="6535737"/>
                  <a:pt x="5879748" y="6535737"/>
                </a:cubicBezTo>
                <a:cubicBezTo>
                  <a:pt x="5877806" y="6535737"/>
                  <a:pt x="5875865" y="6536055"/>
                  <a:pt x="5872953" y="6536055"/>
                </a:cubicBezTo>
                <a:cubicBezTo>
                  <a:pt x="5872953" y="6536055"/>
                  <a:pt x="5872953" y="6536055"/>
                  <a:pt x="5861952" y="6536055"/>
                </a:cubicBezTo>
                <a:cubicBezTo>
                  <a:pt x="5858069" y="6536055"/>
                  <a:pt x="5857422" y="6535737"/>
                  <a:pt x="5857422" y="6533197"/>
                </a:cubicBezTo>
                <a:cubicBezTo>
                  <a:pt x="5857422" y="6530657"/>
                  <a:pt x="5858392" y="6519545"/>
                  <a:pt x="5858716" y="6516370"/>
                </a:cubicBezTo>
                <a:cubicBezTo>
                  <a:pt x="5859040" y="6514782"/>
                  <a:pt x="5859363" y="6513195"/>
                  <a:pt x="5859363" y="6512560"/>
                </a:cubicBezTo>
                <a:cubicBezTo>
                  <a:pt x="5859363" y="6511290"/>
                  <a:pt x="5858716" y="6510337"/>
                  <a:pt x="5858069" y="6510337"/>
                </a:cubicBezTo>
                <a:close/>
                <a:moveTo>
                  <a:pt x="5693292" y="6510337"/>
                </a:moveTo>
                <a:cubicBezTo>
                  <a:pt x="5692969" y="6510337"/>
                  <a:pt x="5692969" y="6510337"/>
                  <a:pt x="5690056" y="6511290"/>
                </a:cubicBezTo>
                <a:cubicBezTo>
                  <a:pt x="5690056" y="6511290"/>
                  <a:pt x="5690056" y="6511290"/>
                  <a:pt x="5681967" y="6514465"/>
                </a:cubicBezTo>
                <a:cubicBezTo>
                  <a:pt x="5679055" y="6515417"/>
                  <a:pt x="5678084" y="6516370"/>
                  <a:pt x="5678084" y="6519227"/>
                </a:cubicBezTo>
                <a:cubicBezTo>
                  <a:pt x="5678084" y="6520815"/>
                  <a:pt x="5678084" y="6522720"/>
                  <a:pt x="5678408" y="6524942"/>
                </a:cubicBezTo>
                <a:cubicBezTo>
                  <a:pt x="5678408" y="6528752"/>
                  <a:pt x="5678731" y="6532880"/>
                  <a:pt x="5678731" y="6533515"/>
                </a:cubicBezTo>
                <a:cubicBezTo>
                  <a:pt x="5678731" y="6535737"/>
                  <a:pt x="5677761" y="6536372"/>
                  <a:pt x="5675496" y="6536372"/>
                </a:cubicBezTo>
                <a:cubicBezTo>
                  <a:pt x="5674849" y="6536372"/>
                  <a:pt x="5674201" y="6536372"/>
                  <a:pt x="5673878" y="6536372"/>
                </a:cubicBezTo>
                <a:cubicBezTo>
                  <a:pt x="5672260" y="6536055"/>
                  <a:pt x="5670966" y="6536055"/>
                  <a:pt x="5670642" y="6536055"/>
                </a:cubicBezTo>
                <a:cubicBezTo>
                  <a:pt x="5669348" y="6536055"/>
                  <a:pt x="5669024" y="6536372"/>
                  <a:pt x="5668054" y="6539230"/>
                </a:cubicBezTo>
                <a:cubicBezTo>
                  <a:pt x="5668054" y="6539230"/>
                  <a:pt x="5668054" y="6539230"/>
                  <a:pt x="5666436" y="6543675"/>
                </a:cubicBezTo>
                <a:cubicBezTo>
                  <a:pt x="5666113" y="6544310"/>
                  <a:pt x="5665789" y="6544945"/>
                  <a:pt x="5665789" y="6545262"/>
                </a:cubicBezTo>
                <a:cubicBezTo>
                  <a:pt x="5665789" y="6545580"/>
                  <a:pt x="5666436" y="6546215"/>
                  <a:pt x="5667083" y="6546215"/>
                </a:cubicBezTo>
                <a:cubicBezTo>
                  <a:pt x="5667407" y="6546215"/>
                  <a:pt x="5668054" y="6546215"/>
                  <a:pt x="5669024" y="6545897"/>
                </a:cubicBezTo>
                <a:cubicBezTo>
                  <a:pt x="5669024" y="6545897"/>
                  <a:pt x="5669024" y="6545897"/>
                  <a:pt x="5672584" y="6545897"/>
                </a:cubicBezTo>
                <a:cubicBezTo>
                  <a:pt x="5674525" y="6545897"/>
                  <a:pt x="5674525" y="6545897"/>
                  <a:pt x="5674849" y="6545897"/>
                </a:cubicBezTo>
                <a:cubicBezTo>
                  <a:pt x="5678084" y="6545897"/>
                  <a:pt x="5678084" y="6545897"/>
                  <a:pt x="5678408" y="6553517"/>
                </a:cubicBezTo>
                <a:lnTo>
                  <a:pt x="5678408" y="6571615"/>
                </a:lnTo>
                <a:cubicBezTo>
                  <a:pt x="5678408" y="6573202"/>
                  <a:pt x="5678084" y="6575425"/>
                  <a:pt x="5678084" y="6578600"/>
                </a:cubicBezTo>
                <a:cubicBezTo>
                  <a:pt x="5678084" y="6578600"/>
                  <a:pt x="5678084" y="6578600"/>
                  <a:pt x="5677761" y="6586537"/>
                </a:cubicBezTo>
                <a:cubicBezTo>
                  <a:pt x="5677761" y="6597967"/>
                  <a:pt x="5683585" y="6602412"/>
                  <a:pt x="5698793" y="6602412"/>
                </a:cubicBezTo>
                <a:cubicBezTo>
                  <a:pt x="5704940" y="6602412"/>
                  <a:pt x="5714000" y="6600825"/>
                  <a:pt x="5714972" y="6599237"/>
                </a:cubicBezTo>
                <a:cubicBezTo>
                  <a:pt x="5715294" y="6598920"/>
                  <a:pt x="5716265" y="6592570"/>
                  <a:pt x="5716265" y="6590665"/>
                </a:cubicBezTo>
                <a:cubicBezTo>
                  <a:pt x="5716265" y="6590030"/>
                  <a:pt x="5716265" y="6589395"/>
                  <a:pt x="5715294" y="6589395"/>
                </a:cubicBezTo>
                <a:cubicBezTo>
                  <a:pt x="5715294" y="6589395"/>
                  <a:pt x="5714647" y="6589712"/>
                  <a:pt x="5713678" y="6590030"/>
                </a:cubicBezTo>
                <a:cubicBezTo>
                  <a:pt x="5709147" y="6590982"/>
                  <a:pt x="5705911" y="6591617"/>
                  <a:pt x="5702999" y="6591617"/>
                </a:cubicBezTo>
                <a:cubicBezTo>
                  <a:pt x="5698793" y="6591617"/>
                  <a:pt x="5696204" y="6590347"/>
                  <a:pt x="5694910" y="6587807"/>
                </a:cubicBezTo>
                <a:cubicBezTo>
                  <a:pt x="5693616" y="6585267"/>
                  <a:pt x="5693616" y="6581775"/>
                  <a:pt x="5693616" y="6571615"/>
                </a:cubicBezTo>
                <a:cubicBezTo>
                  <a:pt x="5693616" y="6571615"/>
                  <a:pt x="5693616" y="6571615"/>
                  <a:pt x="5693616" y="6550977"/>
                </a:cubicBezTo>
                <a:cubicBezTo>
                  <a:pt x="5693616" y="6545580"/>
                  <a:pt x="5693616" y="6545580"/>
                  <a:pt x="5697822" y="6545580"/>
                </a:cubicBezTo>
                <a:cubicBezTo>
                  <a:pt x="5698793" y="6545580"/>
                  <a:pt x="5699763" y="6545580"/>
                  <a:pt x="5702675" y="6545580"/>
                </a:cubicBezTo>
                <a:cubicBezTo>
                  <a:pt x="5705264" y="6545580"/>
                  <a:pt x="5706882" y="6545897"/>
                  <a:pt x="5707852" y="6545897"/>
                </a:cubicBezTo>
                <a:cubicBezTo>
                  <a:pt x="5711088" y="6546215"/>
                  <a:pt x="5711088" y="6546215"/>
                  <a:pt x="5711735" y="6546215"/>
                </a:cubicBezTo>
                <a:cubicBezTo>
                  <a:pt x="5713678" y="6546215"/>
                  <a:pt x="5714325" y="6545580"/>
                  <a:pt x="5714972" y="6542722"/>
                </a:cubicBezTo>
                <a:cubicBezTo>
                  <a:pt x="5716265" y="6538912"/>
                  <a:pt x="5716589" y="6537642"/>
                  <a:pt x="5716589" y="6536690"/>
                </a:cubicBezTo>
                <a:cubicBezTo>
                  <a:pt x="5716589" y="6536055"/>
                  <a:pt x="5716265" y="6535737"/>
                  <a:pt x="5715618" y="6535737"/>
                </a:cubicBezTo>
                <a:cubicBezTo>
                  <a:pt x="5715618" y="6535737"/>
                  <a:pt x="5715618" y="6535737"/>
                  <a:pt x="5714647" y="6535737"/>
                </a:cubicBezTo>
                <a:cubicBezTo>
                  <a:pt x="5713030" y="6535737"/>
                  <a:pt x="5711413" y="6536055"/>
                  <a:pt x="5708176" y="6536055"/>
                </a:cubicBezTo>
                <a:cubicBezTo>
                  <a:pt x="5708176" y="6536055"/>
                  <a:pt x="5708176" y="6536055"/>
                  <a:pt x="5697175" y="6536055"/>
                </a:cubicBezTo>
                <a:cubicBezTo>
                  <a:pt x="5693616" y="6536055"/>
                  <a:pt x="5692969" y="6535737"/>
                  <a:pt x="5692969" y="6533197"/>
                </a:cubicBezTo>
                <a:cubicBezTo>
                  <a:pt x="5692969" y="6530657"/>
                  <a:pt x="5693616" y="6519545"/>
                  <a:pt x="5694263" y="6516370"/>
                </a:cubicBezTo>
                <a:cubicBezTo>
                  <a:pt x="5694586" y="6514782"/>
                  <a:pt x="5694586" y="6513195"/>
                  <a:pt x="5694586" y="6512560"/>
                </a:cubicBezTo>
                <a:cubicBezTo>
                  <a:pt x="5694586" y="6511290"/>
                  <a:pt x="5693939" y="6510337"/>
                  <a:pt x="5693292" y="6510337"/>
                </a:cubicBezTo>
                <a:close/>
                <a:moveTo>
                  <a:pt x="5983288" y="6508751"/>
                </a:moveTo>
                <a:lnTo>
                  <a:pt x="5978526" y="6518276"/>
                </a:lnTo>
                <a:lnTo>
                  <a:pt x="5980114" y="6518276"/>
                </a:lnTo>
                <a:lnTo>
                  <a:pt x="5981702" y="6516689"/>
                </a:lnTo>
                <a:lnTo>
                  <a:pt x="6000751" y="6526214"/>
                </a:lnTo>
                <a:lnTo>
                  <a:pt x="6000751" y="6527802"/>
                </a:lnTo>
                <a:lnTo>
                  <a:pt x="6002339" y="6529389"/>
                </a:lnTo>
                <a:lnTo>
                  <a:pt x="6005514" y="6521452"/>
                </a:lnTo>
                <a:lnTo>
                  <a:pt x="6003926" y="6519864"/>
                </a:lnTo>
                <a:lnTo>
                  <a:pt x="6002339" y="6521452"/>
                </a:lnTo>
                <a:lnTo>
                  <a:pt x="5984876" y="6511926"/>
                </a:lnTo>
                <a:lnTo>
                  <a:pt x="5983288" y="6510339"/>
                </a:lnTo>
                <a:close/>
                <a:moveTo>
                  <a:pt x="6121400" y="6507163"/>
                </a:moveTo>
                <a:cubicBezTo>
                  <a:pt x="6139285" y="6509632"/>
                  <a:pt x="6164836" y="6513645"/>
                  <a:pt x="6175375" y="6515188"/>
                </a:cubicBezTo>
                <a:cubicBezTo>
                  <a:pt x="6174417" y="6519819"/>
                  <a:pt x="6173140" y="6524449"/>
                  <a:pt x="6171862" y="6529388"/>
                </a:cubicBezTo>
                <a:close/>
                <a:moveTo>
                  <a:pt x="6084889" y="6507163"/>
                </a:moveTo>
                <a:cubicBezTo>
                  <a:pt x="6084889" y="6507163"/>
                  <a:pt x="6084889" y="6507163"/>
                  <a:pt x="6034426" y="6529388"/>
                </a:cubicBezTo>
                <a:cubicBezTo>
                  <a:pt x="6033148" y="6524449"/>
                  <a:pt x="6031871" y="6519819"/>
                  <a:pt x="6030913" y="6515188"/>
                </a:cubicBezTo>
                <a:cubicBezTo>
                  <a:pt x="6041452" y="6513645"/>
                  <a:pt x="6067003" y="6509632"/>
                  <a:pt x="6084889" y="6507163"/>
                </a:cubicBezTo>
                <a:close/>
                <a:moveTo>
                  <a:pt x="5806928" y="6507162"/>
                </a:moveTo>
                <a:cubicBezTo>
                  <a:pt x="5800479" y="6507162"/>
                  <a:pt x="5795964" y="6510418"/>
                  <a:pt x="5795964" y="6515746"/>
                </a:cubicBezTo>
                <a:cubicBezTo>
                  <a:pt x="5795964" y="6520777"/>
                  <a:pt x="5800479" y="6524625"/>
                  <a:pt x="5806283" y="6524625"/>
                </a:cubicBezTo>
                <a:cubicBezTo>
                  <a:pt x="5812088" y="6524625"/>
                  <a:pt x="5816603" y="6520777"/>
                  <a:pt x="5816603" y="6515450"/>
                </a:cubicBezTo>
                <a:cubicBezTo>
                  <a:pt x="5816603" y="6510418"/>
                  <a:pt x="5812733" y="6507162"/>
                  <a:pt x="5806928" y="6507162"/>
                </a:cubicBezTo>
                <a:close/>
                <a:moveTo>
                  <a:pt x="5641828" y="6507162"/>
                </a:moveTo>
                <a:cubicBezTo>
                  <a:pt x="5635378" y="6507162"/>
                  <a:pt x="5630864" y="6510418"/>
                  <a:pt x="5630864" y="6515746"/>
                </a:cubicBezTo>
                <a:cubicBezTo>
                  <a:pt x="5630864" y="6520777"/>
                  <a:pt x="5635701" y="6524625"/>
                  <a:pt x="5641184" y="6524625"/>
                </a:cubicBezTo>
                <a:cubicBezTo>
                  <a:pt x="5646988" y="6524625"/>
                  <a:pt x="5651502" y="6520777"/>
                  <a:pt x="5651502" y="6515450"/>
                </a:cubicBezTo>
                <a:cubicBezTo>
                  <a:pt x="5651502" y="6510418"/>
                  <a:pt x="5647310" y="6507162"/>
                  <a:pt x="5641828" y="6507162"/>
                </a:cubicBezTo>
                <a:close/>
                <a:moveTo>
                  <a:pt x="5346230" y="6507162"/>
                </a:moveTo>
                <a:cubicBezTo>
                  <a:pt x="5339781" y="6507162"/>
                  <a:pt x="5335589" y="6510418"/>
                  <a:pt x="5335589" y="6515746"/>
                </a:cubicBezTo>
                <a:cubicBezTo>
                  <a:pt x="5335589" y="6520777"/>
                  <a:pt x="5340103" y="6524625"/>
                  <a:pt x="5345908" y="6524625"/>
                </a:cubicBezTo>
                <a:cubicBezTo>
                  <a:pt x="5351712" y="6524625"/>
                  <a:pt x="5356227" y="6520777"/>
                  <a:pt x="5356227" y="6515450"/>
                </a:cubicBezTo>
                <a:cubicBezTo>
                  <a:pt x="5356227" y="6510418"/>
                  <a:pt x="5352035" y="6507162"/>
                  <a:pt x="5346230" y="6507162"/>
                </a:cubicBezTo>
                <a:close/>
                <a:moveTo>
                  <a:pt x="5148594" y="6507162"/>
                </a:moveTo>
                <a:cubicBezTo>
                  <a:pt x="5147315" y="6507162"/>
                  <a:pt x="5146676" y="6507799"/>
                  <a:pt x="5146676" y="6509074"/>
                </a:cubicBezTo>
                <a:cubicBezTo>
                  <a:pt x="5146676" y="6509074"/>
                  <a:pt x="5146676" y="6509074"/>
                  <a:pt x="5146676" y="6511941"/>
                </a:cubicBezTo>
                <a:cubicBezTo>
                  <a:pt x="5146676" y="6513852"/>
                  <a:pt x="5147315" y="6514171"/>
                  <a:pt x="5150194" y="6514808"/>
                </a:cubicBezTo>
                <a:cubicBezTo>
                  <a:pt x="5154668" y="6516082"/>
                  <a:pt x="5155627" y="6517038"/>
                  <a:pt x="5155947" y="6520223"/>
                </a:cubicBezTo>
                <a:cubicBezTo>
                  <a:pt x="5155947" y="6525639"/>
                  <a:pt x="5155947" y="6535196"/>
                  <a:pt x="5155947" y="6543478"/>
                </a:cubicBezTo>
                <a:lnTo>
                  <a:pt x="5155947" y="6556858"/>
                </a:lnTo>
                <a:cubicBezTo>
                  <a:pt x="5155947" y="6575972"/>
                  <a:pt x="5156907" y="6582024"/>
                  <a:pt x="5159464" y="6587758"/>
                </a:cubicBezTo>
                <a:cubicBezTo>
                  <a:pt x="5164579" y="6597315"/>
                  <a:pt x="5175769" y="6602412"/>
                  <a:pt x="5191754" y="6602412"/>
                </a:cubicBezTo>
                <a:cubicBezTo>
                  <a:pt x="5212215" y="6602412"/>
                  <a:pt x="5224684" y="6594767"/>
                  <a:pt x="5228200" y="6580113"/>
                </a:cubicBezTo>
                <a:cubicBezTo>
                  <a:pt x="5229160" y="6575653"/>
                  <a:pt x="5229479" y="6571830"/>
                  <a:pt x="5229479" y="6556221"/>
                </a:cubicBezTo>
                <a:cubicBezTo>
                  <a:pt x="5229479" y="6556221"/>
                  <a:pt x="5229479" y="6556221"/>
                  <a:pt x="5229479" y="6543478"/>
                </a:cubicBezTo>
                <a:cubicBezTo>
                  <a:pt x="5229479" y="6536151"/>
                  <a:pt x="5229479" y="6524683"/>
                  <a:pt x="5229799" y="6520223"/>
                </a:cubicBezTo>
                <a:cubicBezTo>
                  <a:pt x="5229799" y="6517038"/>
                  <a:pt x="5230758" y="6516082"/>
                  <a:pt x="5235234" y="6514808"/>
                </a:cubicBezTo>
                <a:cubicBezTo>
                  <a:pt x="5238111" y="6514171"/>
                  <a:pt x="5238752" y="6513852"/>
                  <a:pt x="5238752" y="6511941"/>
                </a:cubicBezTo>
                <a:cubicBezTo>
                  <a:pt x="5238752" y="6511941"/>
                  <a:pt x="5238752" y="6511941"/>
                  <a:pt x="5238752" y="6509074"/>
                </a:cubicBezTo>
                <a:cubicBezTo>
                  <a:pt x="5238752" y="6507799"/>
                  <a:pt x="5238431" y="6507162"/>
                  <a:pt x="5237152" y="6507162"/>
                </a:cubicBezTo>
                <a:cubicBezTo>
                  <a:pt x="5236193" y="6507162"/>
                  <a:pt x="5233955" y="6507162"/>
                  <a:pt x="5231717" y="6507481"/>
                </a:cubicBezTo>
                <a:cubicBezTo>
                  <a:pt x="5229160" y="6507481"/>
                  <a:pt x="5226602" y="6507799"/>
                  <a:pt x="5223726" y="6507799"/>
                </a:cubicBezTo>
                <a:cubicBezTo>
                  <a:pt x="5221487" y="6507799"/>
                  <a:pt x="5218929" y="6507481"/>
                  <a:pt x="5216371" y="6507481"/>
                </a:cubicBezTo>
                <a:cubicBezTo>
                  <a:pt x="5214133" y="6507162"/>
                  <a:pt x="5211896" y="6507162"/>
                  <a:pt x="5210937" y="6507162"/>
                </a:cubicBezTo>
                <a:cubicBezTo>
                  <a:pt x="5209658" y="6507162"/>
                  <a:pt x="5209339" y="6507799"/>
                  <a:pt x="5209339" y="6509074"/>
                </a:cubicBezTo>
                <a:cubicBezTo>
                  <a:pt x="5209339" y="6509074"/>
                  <a:pt x="5209339" y="6509074"/>
                  <a:pt x="5209339" y="6511941"/>
                </a:cubicBezTo>
                <a:cubicBezTo>
                  <a:pt x="5209339" y="6513852"/>
                  <a:pt x="5209977" y="6514171"/>
                  <a:pt x="5212855" y="6514808"/>
                </a:cubicBezTo>
                <a:cubicBezTo>
                  <a:pt x="5217331" y="6516082"/>
                  <a:pt x="5218290" y="6517038"/>
                  <a:pt x="5218290" y="6520223"/>
                </a:cubicBezTo>
                <a:cubicBezTo>
                  <a:pt x="5218609" y="6525320"/>
                  <a:pt x="5218609" y="6535514"/>
                  <a:pt x="5218609" y="6543478"/>
                </a:cubicBezTo>
                <a:cubicBezTo>
                  <a:pt x="5218609" y="6543478"/>
                  <a:pt x="5218609" y="6543478"/>
                  <a:pt x="5218609" y="6556858"/>
                </a:cubicBezTo>
                <a:cubicBezTo>
                  <a:pt x="5218609" y="6573423"/>
                  <a:pt x="5218609" y="6575016"/>
                  <a:pt x="5216691" y="6580113"/>
                </a:cubicBezTo>
                <a:cubicBezTo>
                  <a:pt x="5213814" y="6588396"/>
                  <a:pt x="5206141" y="6592855"/>
                  <a:pt x="5195271" y="6592855"/>
                </a:cubicBezTo>
                <a:cubicBezTo>
                  <a:pt x="5185999" y="6592855"/>
                  <a:pt x="5178646" y="6589033"/>
                  <a:pt x="5175449" y="6582661"/>
                </a:cubicBezTo>
                <a:cubicBezTo>
                  <a:pt x="5173211" y="6578520"/>
                  <a:pt x="5172572" y="6572786"/>
                  <a:pt x="5172572" y="6557495"/>
                </a:cubicBezTo>
                <a:cubicBezTo>
                  <a:pt x="5172572" y="6557495"/>
                  <a:pt x="5172572" y="6557495"/>
                  <a:pt x="5172572" y="6543478"/>
                </a:cubicBezTo>
                <a:cubicBezTo>
                  <a:pt x="5172572" y="6536470"/>
                  <a:pt x="5172572" y="6524683"/>
                  <a:pt x="5172892" y="6520223"/>
                </a:cubicBezTo>
                <a:cubicBezTo>
                  <a:pt x="5172892" y="6517038"/>
                  <a:pt x="5173851" y="6516082"/>
                  <a:pt x="5178007" y="6514808"/>
                </a:cubicBezTo>
                <a:cubicBezTo>
                  <a:pt x="5180885" y="6514171"/>
                  <a:pt x="5181524" y="6513852"/>
                  <a:pt x="5181524" y="6511941"/>
                </a:cubicBezTo>
                <a:cubicBezTo>
                  <a:pt x="5181524" y="6511941"/>
                  <a:pt x="5181524" y="6511941"/>
                  <a:pt x="5181524" y="6509074"/>
                </a:cubicBezTo>
                <a:cubicBezTo>
                  <a:pt x="5181524" y="6507799"/>
                  <a:pt x="5180885" y="6507162"/>
                  <a:pt x="5179605" y="6507162"/>
                </a:cubicBezTo>
                <a:cubicBezTo>
                  <a:pt x="5178966" y="6507162"/>
                  <a:pt x="5176728" y="6507162"/>
                  <a:pt x="5174811" y="6507481"/>
                </a:cubicBezTo>
                <a:cubicBezTo>
                  <a:pt x="5172252" y="6507481"/>
                  <a:pt x="5168735" y="6507799"/>
                  <a:pt x="5163940" y="6507799"/>
                </a:cubicBezTo>
                <a:cubicBezTo>
                  <a:pt x="5160103" y="6507799"/>
                  <a:pt x="5156267" y="6507481"/>
                  <a:pt x="5153709" y="6507481"/>
                </a:cubicBezTo>
                <a:cubicBezTo>
                  <a:pt x="5151791" y="6507162"/>
                  <a:pt x="5149233" y="6507162"/>
                  <a:pt x="5148594" y="6507162"/>
                </a:cubicBezTo>
                <a:close/>
                <a:moveTo>
                  <a:pt x="4579920" y="6507162"/>
                </a:moveTo>
                <a:cubicBezTo>
                  <a:pt x="4578665" y="6507162"/>
                  <a:pt x="4578351" y="6507799"/>
                  <a:pt x="4578351" y="6509392"/>
                </a:cubicBezTo>
                <a:cubicBezTo>
                  <a:pt x="4578351" y="6509392"/>
                  <a:pt x="4578351" y="6509392"/>
                  <a:pt x="4578351" y="6511941"/>
                </a:cubicBezTo>
                <a:cubicBezTo>
                  <a:pt x="4578351" y="6513852"/>
                  <a:pt x="4578979" y="6514171"/>
                  <a:pt x="4581802" y="6514808"/>
                </a:cubicBezTo>
                <a:cubicBezTo>
                  <a:pt x="4586195" y="6516083"/>
                  <a:pt x="4587136" y="6517038"/>
                  <a:pt x="4587136" y="6520224"/>
                </a:cubicBezTo>
                <a:cubicBezTo>
                  <a:pt x="4587450" y="6525640"/>
                  <a:pt x="4587450" y="6535197"/>
                  <a:pt x="4587450" y="6543481"/>
                </a:cubicBezTo>
                <a:cubicBezTo>
                  <a:pt x="4587450" y="6543481"/>
                  <a:pt x="4587450" y="6543481"/>
                  <a:pt x="4587450" y="6564826"/>
                </a:cubicBezTo>
                <a:cubicBezTo>
                  <a:pt x="4587450" y="6573109"/>
                  <a:pt x="4587450" y="6582666"/>
                  <a:pt x="4587136" y="6587763"/>
                </a:cubicBezTo>
                <a:cubicBezTo>
                  <a:pt x="4587136" y="6590949"/>
                  <a:pt x="4586195" y="6591905"/>
                  <a:pt x="4581802" y="6593179"/>
                </a:cubicBezTo>
                <a:cubicBezTo>
                  <a:pt x="4578979" y="6593816"/>
                  <a:pt x="4578351" y="6594135"/>
                  <a:pt x="4578351" y="6596047"/>
                </a:cubicBezTo>
                <a:cubicBezTo>
                  <a:pt x="4578351" y="6596047"/>
                  <a:pt x="4578351" y="6596047"/>
                  <a:pt x="4578351" y="6598914"/>
                </a:cubicBezTo>
                <a:cubicBezTo>
                  <a:pt x="4578351" y="6600507"/>
                  <a:pt x="4578665" y="6600825"/>
                  <a:pt x="4580235" y="6600825"/>
                </a:cubicBezTo>
                <a:cubicBezTo>
                  <a:pt x="4580861" y="6600825"/>
                  <a:pt x="4583057" y="6600825"/>
                  <a:pt x="4585253" y="6600825"/>
                </a:cubicBezTo>
                <a:cubicBezTo>
                  <a:pt x="4587764" y="6600507"/>
                  <a:pt x="4591214" y="6600507"/>
                  <a:pt x="4595920" y="6600507"/>
                </a:cubicBezTo>
                <a:cubicBezTo>
                  <a:pt x="4599685" y="6600507"/>
                  <a:pt x="4603451" y="6600507"/>
                  <a:pt x="4605960" y="6600825"/>
                </a:cubicBezTo>
                <a:cubicBezTo>
                  <a:pt x="4608156" y="6600825"/>
                  <a:pt x="4610039" y="6600825"/>
                  <a:pt x="4610980" y="6600825"/>
                </a:cubicBezTo>
                <a:cubicBezTo>
                  <a:pt x="4612235" y="6600825"/>
                  <a:pt x="4612548" y="6600507"/>
                  <a:pt x="4612548" y="6598914"/>
                </a:cubicBezTo>
                <a:cubicBezTo>
                  <a:pt x="4612548" y="6598914"/>
                  <a:pt x="4612548" y="6598914"/>
                  <a:pt x="4612548" y="6596047"/>
                </a:cubicBezTo>
                <a:cubicBezTo>
                  <a:pt x="4612548" y="6594135"/>
                  <a:pt x="4612235" y="6593816"/>
                  <a:pt x="4609411" y="6593179"/>
                </a:cubicBezTo>
                <a:cubicBezTo>
                  <a:pt x="4605019" y="6591905"/>
                  <a:pt x="4604078" y="6590949"/>
                  <a:pt x="4604078" y="6587763"/>
                </a:cubicBezTo>
                <a:cubicBezTo>
                  <a:pt x="4603764" y="6583303"/>
                  <a:pt x="4603764" y="6571834"/>
                  <a:pt x="4603764" y="6564826"/>
                </a:cubicBezTo>
                <a:lnTo>
                  <a:pt x="4603764" y="6558454"/>
                </a:lnTo>
                <a:cubicBezTo>
                  <a:pt x="4603764" y="6557180"/>
                  <a:pt x="4604391" y="6556224"/>
                  <a:pt x="4605019" y="6556224"/>
                </a:cubicBezTo>
                <a:cubicBezTo>
                  <a:pt x="4605019" y="6556224"/>
                  <a:pt x="4605019" y="6556224"/>
                  <a:pt x="4607215" y="6556224"/>
                </a:cubicBezTo>
                <a:cubicBezTo>
                  <a:pt x="4607215" y="6556224"/>
                  <a:pt x="4607530" y="6556224"/>
                  <a:pt x="4608156" y="6556224"/>
                </a:cubicBezTo>
                <a:cubicBezTo>
                  <a:pt x="4608156" y="6556224"/>
                  <a:pt x="4608156" y="6556224"/>
                  <a:pt x="4608784" y="6556224"/>
                </a:cubicBezTo>
                <a:cubicBezTo>
                  <a:pt x="4611921" y="6556224"/>
                  <a:pt x="4612548" y="6556542"/>
                  <a:pt x="4614745" y="6561321"/>
                </a:cubicBezTo>
                <a:cubicBezTo>
                  <a:pt x="4619137" y="6571197"/>
                  <a:pt x="4627921" y="6589993"/>
                  <a:pt x="4629176" y="6592861"/>
                </a:cubicBezTo>
                <a:cubicBezTo>
                  <a:pt x="4632314" y="6600825"/>
                  <a:pt x="4632314" y="6600825"/>
                  <a:pt x="4634824" y="6600825"/>
                </a:cubicBezTo>
                <a:cubicBezTo>
                  <a:pt x="4634824" y="6600825"/>
                  <a:pt x="4634824" y="6600825"/>
                  <a:pt x="4636706" y="6600825"/>
                </a:cubicBezTo>
                <a:cubicBezTo>
                  <a:pt x="4639531" y="6600825"/>
                  <a:pt x="4642353" y="6600825"/>
                  <a:pt x="4644236" y="6600825"/>
                </a:cubicBezTo>
                <a:cubicBezTo>
                  <a:pt x="4647373" y="6600825"/>
                  <a:pt x="4651765" y="6600825"/>
                  <a:pt x="4654589" y="6600825"/>
                </a:cubicBezTo>
                <a:cubicBezTo>
                  <a:pt x="4654589" y="6600825"/>
                  <a:pt x="4654589" y="6600825"/>
                  <a:pt x="4655844" y="6600825"/>
                </a:cubicBezTo>
                <a:cubicBezTo>
                  <a:pt x="4657099" y="6600825"/>
                  <a:pt x="4657727" y="6600188"/>
                  <a:pt x="4657727" y="6598914"/>
                </a:cubicBezTo>
                <a:cubicBezTo>
                  <a:pt x="4657727" y="6598914"/>
                  <a:pt x="4657727" y="6598914"/>
                  <a:pt x="4657727" y="6596684"/>
                </a:cubicBezTo>
                <a:cubicBezTo>
                  <a:pt x="4657727" y="6594454"/>
                  <a:pt x="4657727" y="6594454"/>
                  <a:pt x="4655216" y="6593816"/>
                </a:cubicBezTo>
                <a:cubicBezTo>
                  <a:pt x="4651452" y="6592861"/>
                  <a:pt x="4649569" y="6591268"/>
                  <a:pt x="4646119" y="6586170"/>
                </a:cubicBezTo>
                <a:cubicBezTo>
                  <a:pt x="4641726" y="6580117"/>
                  <a:pt x="4633255" y="6564826"/>
                  <a:pt x="4630431" y="6558454"/>
                </a:cubicBezTo>
                <a:cubicBezTo>
                  <a:pt x="4630118" y="6557180"/>
                  <a:pt x="4629176" y="6555905"/>
                  <a:pt x="4628235" y="6554312"/>
                </a:cubicBezTo>
                <a:cubicBezTo>
                  <a:pt x="4627921" y="6553994"/>
                  <a:pt x="4627921" y="6553675"/>
                  <a:pt x="4627921" y="6553675"/>
                </a:cubicBezTo>
                <a:cubicBezTo>
                  <a:pt x="4627921" y="6553038"/>
                  <a:pt x="4628235" y="6552719"/>
                  <a:pt x="4631059" y="6552082"/>
                </a:cubicBezTo>
                <a:cubicBezTo>
                  <a:pt x="4639216" y="6549534"/>
                  <a:pt x="4645491" y="6540295"/>
                  <a:pt x="4645491" y="6530100"/>
                </a:cubicBezTo>
                <a:cubicBezTo>
                  <a:pt x="4645491" y="6524047"/>
                  <a:pt x="4642981" y="6517994"/>
                  <a:pt x="4639216" y="6513852"/>
                </a:cubicBezTo>
                <a:cubicBezTo>
                  <a:pt x="4634824" y="6509074"/>
                  <a:pt x="4628864" y="6507162"/>
                  <a:pt x="4620078" y="6507162"/>
                </a:cubicBezTo>
                <a:cubicBezTo>
                  <a:pt x="4617882" y="6507162"/>
                  <a:pt x="4615686" y="6507162"/>
                  <a:pt x="4612862" y="6507162"/>
                </a:cubicBezTo>
                <a:cubicBezTo>
                  <a:pt x="4601254" y="6507799"/>
                  <a:pt x="4601254" y="6507799"/>
                  <a:pt x="4594665" y="6507799"/>
                </a:cubicBezTo>
                <a:cubicBezTo>
                  <a:pt x="4590587" y="6507799"/>
                  <a:pt x="4587764" y="6507481"/>
                  <a:pt x="4585253" y="6507481"/>
                </a:cubicBezTo>
                <a:cubicBezTo>
                  <a:pt x="4583057" y="6507162"/>
                  <a:pt x="4581176" y="6507162"/>
                  <a:pt x="4579920" y="6507162"/>
                </a:cubicBezTo>
                <a:close/>
                <a:moveTo>
                  <a:pt x="6217287" y="6502401"/>
                </a:moveTo>
                <a:cubicBezTo>
                  <a:pt x="6216334" y="6503354"/>
                  <a:pt x="6216334" y="6503354"/>
                  <a:pt x="6216334" y="6503354"/>
                </a:cubicBezTo>
                <a:cubicBezTo>
                  <a:pt x="6217287" y="6504941"/>
                  <a:pt x="6217604" y="6504941"/>
                  <a:pt x="6218239" y="6507164"/>
                </a:cubicBezTo>
                <a:cubicBezTo>
                  <a:pt x="6218874" y="6510656"/>
                  <a:pt x="6218874" y="6512879"/>
                  <a:pt x="6217922" y="6516371"/>
                </a:cubicBezTo>
                <a:cubicBezTo>
                  <a:pt x="6216334" y="6512879"/>
                  <a:pt x="6212207" y="6511291"/>
                  <a:pt x="6207762" y="6512561"/>
                </a:cubicBezTo>
                <a:cubicBezTo>
                  <a:pt x="6202364" y="6514149"/>
                  <a:pt x="6199189" y="6519864"/>
                  <a:pt x="6201729" y="6524944"/>
                </a:cubicBezTo>
                <a:cubicBezTo>
                  <a:pt x="6207127" y="6537326"/>
                  <a:pt x="6207127" y="6537326"/>
                  <a:pt x="6207127" y="6537326"/>
                </a:cubicBezTo>
                <a:cubicBezTo>
                  <a:pt x="6209032" y="6536374"/>
                  <a:pt x="6209032" y="6536374"/>
                  <a:pt x="6209032" y="6536374"/>
                </a:cubicBezTo>
                <a:cubicBezTo>
                  <a:pt x="6209349" y="6535104"/>
                  <a:pt x="6209349" y="6535104"/>
                  <a:pt x="6209349" y="6535104"/>
                </a:cubicBezTo>
                <a:cubicBezTo>
                  <a:pt x="6228399" y="6525261"/>
                  <a:pt x="6228399" y="6525261"/>
                  <a:pt x="6228399" y="6525261"/>
                </a:cubicBezTo>
                <a:cubicBezTo>
                  <a:pt x="6229987" y="6526214"/>
                  <a:pt x="6229987" y="6526214"/>
                  <a:pt x="6229987" y="6526214"/>
                </a:cubicBezTo>
                <a:cubicBezTo>
                  <a:pt x="6230939" y="6525896"/>
                  <a:pt x="6230939" y="6525896"/>
                  <a:pt x="6230939" y="6525896"/>
                </a:cubicBezTo>
                <a:lnTo>
                  <a:pt x="6228082" y="6520181"/>
                </a:lnTo>
                <a:cubicBezTo>
                  <a:pt x="6221732" y="6523356"/>
                  <a:pt x="6221732" y="6523356"/>
                  <a:pt x="6221732" y="6523356"/>
                </a:cubicBezTo>
                <a:cubicBezTo>
                  <a:pt x="6221732" y="6518594"/>
                  <a:pt x="6223002" y="6513196"/>
                  <a:pt x="6222367" y="6510339"/>
                </a:cubicBezTo>
                <a:cubicBezTo>
                  <a:pt x="6221732" y="6506211"/>
                  <a:pt x="6220462" y="6505259"/>
                  <a:pt x="6217287" y="6502401"/>
                </a:cubicBezTo>
                <a:close/>
                <a:moveTo>
                  <a:pt x="5095665" y="6500812"/>
                </a:moveTo>
                <a:cubicBezTo>
                  <a:pt x="5095350" y="6500812"/>
                  <a:pt x="5094721" y="6500812"/>
                  <a:pt x="5094092" y="6501132"/>
                </a:cubicBezTo>
                <a:lnTo>
                  <a:pt x="5075217" y="6503368"/>
                </a:lnTo>
                <a:cubicBezTo>
                  <a:pt x="5073330" y="6503687"/>
                  <a:pt x="5072700" y="6504326"/>
                  <a:pt x="5072700" y="6505604"/>
                </a:cubicBezTo>
                <a:cubicBezTo>
                  <a:pt x="5072700" y="6505604"/>
                  <a:pt x="5072700" y="6505604"/>
                  <a:pt x="5072700" y="6507841"/>
                </a:cubicBezTo>
                <a:cubicBezTo>
                  <a:pt x="5072700" y="6509757"/>
                  <a:pt x="5073330" y="6510077"/>
                  <a:pt x="5075532" y="6510396"/>
                </a:cubicBezTo>
                <a:cubicBezTo>
                  <a:pt x="5081509" y="6511355"/>
                  <a:pt x="5081823" y="6511674"/>
                  <a:pt x="5081823" y="6518702"/>
                </a:cubicBezTo>
                <a:cubicBezTo>
                  <a:pt x="5081823" y="6518702"/>
                  <a:pt x="5081823" y="6518702"/>
                  <a:pt x="5081823" y="6533078"/>
                </a:cubicBezTo>
                <a:cubicBezTo>
                  <a:pt x="5082138" y="6535315"/>
                  <a:pt x="5082138" y="6535315"/>
                  <a:pt x="5082138" y="6535315"/>
                </a:cubicBezTo>
                <a:cubicBezTo>
                  <a:pt x="5082138" y="6536593"/>
                  <a:pt x="5081509" y="6537551"/>
                  <a:pt x="5080880" y="6537551"/>
                </a:cubicBezTo>
                <a:cubicBezTo>
                  <a:pt x="5080880" y="6537551"/>
                  <a:pt x="5080565" y="6537551"/>
                  <a:pt x="5079937" y="6536912"/>
                </a:cubicBezTo>
                <a:cubicBezTo>
                  <a:pt x="5078363" y="6535954"/>
                  <a:pt x="5071442" y="6534356"/>
                  <a:pt x="5067982" y="6534356"/>
                </a:cubicBezTo>
                <a:cubicBezTo>
                  <a:pt x="5050681" y="6534356"/>
                  <a:pt x="5038726" y="6549371"/>
                  <a:pt x="5038726" y="6570776"/>
                </a:cubicBezTo>
                <a:cubicBezTo>
                  <a:pt x="5038726" y="6589305"/>
                  <a:pt x="5048793" y="6602722"/>
                  <a:pt x="5062634" y="6602722"/>
                </a:cubicBezTo>
                <a:cubicBezTo>
                  <a:pt x="5067039" y="6602722"/>
                  <a:pt x="5070498" y="6601764"/>
                  <a:pt x="5074274" y="6598889"/>
                </a:cubicBezTo>
                <a:cubicBezTo>
                  <a:pt x="5076475" y="6597291"/>
                  <a:pt x="5079937" y="6594416"/>
                  <a:pt x="5081194" y="6593458"/>
                </a:cubicBezTo>
                <a:cubicBezTo>
                  <a:pt x="5081509" y="6592819"/>
                  <a:pt x="5082138" y="6592499"/>
                  <a:pt x="5082138" y="6592499"/>
                </a:cubicBezTo>
                <a:cubicBezTo>
                  <a:pt x="5083081" y="6592499"/>
                  <a:pt x="5083081" y="6592819"/>
                  <a:pt x="5083396" y="6596014"/>
                </a:cubicBezTo>
                <a:cubicBezTo>
                  <a:pt x="5083396" y="6596014"/>
                  <a:pt x="5083396" y="6596014"/>
                  <a:pt x="5083711" y="6601764"/>
                </a:cubicBezTo>
                <a:cubicBezTo>
                  <a:pt x="5084026" y="6603361"/>
                  <a:pt x="5084340" y="6604000"/>
                  <a:pt x="5085284" y="6604000"/>
                </a:cubicBezTo>
                <a:cubicBezTo>
                  <a:pt x="5085913" y="6604000"/>
                  <a:pt x="5086543" y="6604000"/>
                  <a:pt x="5087800" y="6603681"/>
                </a:cubicBezTo>
                <a:cubicBezTo>
                  <a:pt x="5087800" y="6603681"/>
                  <a:pt x="5087800" y="6603681"/>
                  <a:pt x="5104158" y="6600486"/>
                </a:cubicBezTo>
                <a:cubicBezTo>
                  <a:pt x="5106675" y="6600167"/>
                  <a:pt x="5106989" y="6599528"/>
                  <a:pt x="5106989" y="6598250"/>
                </a:cubicBezTo>
                <a:cubicBezTo>
                  <a:pt x="5106989" y="6598250"/>
                  <a:pt x="5106989" y="6598250"/>
                  <a:pt x="5106989" y="6595694"/>
                </a:cubicBezTo>
                <a:cubicBezTo>
                  <a:pt x="5106989" y="6594736"/>
                  <a:pt x="5106360" y="6594416"/>
                  <a:pt x="5105102" y="6594416"/>
                </a:cubicBezTo>
                <a:cubicBezTo>
                  <a:pt x="5099439" y="6593777"/>
                  <a:pt x="5098810" y="6593138"/>
                  <a:pt x="5097552" y="6590583"/>
                </a:cubicBezTo>
                <a:cubicBezTo>
                  <a:pt x="5096608" y="6588985"/>
                  <a:pt x="5096608" y="6584513"/>
                  <a:pt x="5096608" y="6567581"/>
                </a:cubicBezTo>
                <a:cubicBezTo>
                  <a:pt x="5096608" y="6567581"/>
                  <a:pt x="5096608" y="6567581"/>
                  <a:pt x="5096608" y="6543621"/>
                </a:cubicBezTo>
                <a:cubicBezTo>
                  <a:pt x="5096608" y="6543621"/>
                  <a:pt x="5096608" y="6543621"/>
                  <a:pt x="5097552" y="6503368"/>
                </a:cubicBezTo>
                <a:cubicBezTo>
                  <a:pt x="5097552" y="6501771"/>
                  <a:pt x="5096923" y="6500812"/>
                  <a:pt x="5095665" y="6500812"/>
                </a:cubicBezTo>
                <a:close/>
                <a:moveTo>
                  <a:pt x="4830007" y="6500812"/>
                </a:moveTo>
                <a:cubicBezTo>
                  <a:pt x="4830007" y="6500812"/>
                  <a:pt x="4830007" y="6500812"/>
                  <a:pt x="4827826" y="6501131"/>
                </a:cubicBezTo>
                <a:cubicBezTo>
                  <a:pt x="4827826" y="6501131"/>
                  <a:pt x="4827826" y="6501131"/>
                  <a:pt x="4809132" y="6503997"/>
                </a:cubicBezTo>
                <a:cubicBezTo>
                  <a:pt x="4807574" y="6504316"/>
                  <a:pt x="4806951" y="6504634"/>
                  <a:pt x="4806951" y="6505908"/>
                </a:cubicBezTo>
                <a:cubicBezTo>
                  <a:pt x="4806951" y="6505908"/>
                  <a:pt x="4806951" y="6505908"/>
                  <a:pt x="4806951" y="6507819"/>
                </a:cubicBezTo>
                <a:cubicBezTo>
                  <a:pt x="4806951" y="6509412"/>
                  <a:pt x="4807574" y="6510049"/>
                  <a:pt x="4811002" y="6510049"/>
                </a:cubicBezTo>
                <a:cubicBezTo>
                  <a:pt x="4814429" y="6510686"/>
                  <a:pt x="4815988" y="6511641"/>
                  <a:pt x="4815988" y="6514826"/>
                </a:cubicBezTo>
                <a:cubicBezTo>
                  <a:pt x="4816298" y="6517374"/>
                  <a:pt x="4816610" y="6530432"/>
                  <a:pt x="4816610" y="6541898"/>
                </a:cubicBezTo>
                <a:lnTo>
                  <a:pt x="4816610" y="6549224"/>
                </a:lnTo>
                <a:cubicBezTo>
                  <a:pt x="4816298" y="6565785"/>
                  <a:pt x="4816298" y="6579481"/>
                  <a:pt x="4815988" y="6590946"/>
                </a:cubicBezTo>
                <a:cubicBezTo>
                  <a:pt x="4815988" y="6590946"/>
                  <a:pt x="4815988" y="6590946"/>
                  <a:pt x="4815988" y="6592220"/>
                </a:cubicBezTo>
                <a:cubicBezTo>
                  <a:pt x="4815988" y="6594450"/>
                  <a:pt x="4816610" y="6595724"/>
                  <a:pt x="4818168" y="6596679"/>
                </a:cubicBezTo>
                <a:cubicBezTo>
                  <a:pt x="4823777" y="6599864"/>
                  <a:pt x="4832811" y="6602412"/>
                  <a:pt x="4839666" y="6602412"/>
                </a:cubicBezTo>
                <a:cubicBezTo>
                  <a:pt x="4859917" y="6602412"/>
                  <a:pt x="4873626" y="6587124"/>
                  <a:pt x="4873626" y="6565148"/>
                </a:cubicBezTo>
                <a:cubicBezTo>
                  <a:pt x="4873626" y="6546039"/>
                  <a:pt x="4864279" y="6534254"/>
                  <a:pt x="4849636" y="6534254"/>
                </a:cubicBezTo>
                <a:cubicBezTo>
                  <a:pt x="4843404" y="6534254"/>
                  <a:pt x="4840289" y="6535528"/>
                  <a:pt x="4836550" y="6540306"/>
                </a:cubicBezTo>
                <a:cubicBezTo>
                  <a:pt x="4833434" y="6543491"/>
                  <a:pt x="4832189" y="6544765"/>
                  <a:pt x="4831253" y="6544765"/>
                </a:cubicBezTo>
                <a:cubicBezTo>
                  <a:pt x="4830942" y="6544765"/>
                  <a:pt x="4830631" y="6544446"/>
                  <a:pt x="4830631" y="6544128"/>
                </a:cubicBezTo>
                <a:cubicBezTo>
                  <a:pt x="4830631" y="6544128"/>
                  <a:pt x="4830631" y="6544128"/>
                  <a:pt x="4830631" y="6543172"/>
                </a:cubicBezTo>
                <a:cubicBezTo>
                  <a:pt x="4830631" y="6543172"/>
                  <a:pt x="4830631" y="6543172"/>
                  <a:pt x="4830942" y="6540943"/>
                </a:cubicBezTo>
                <a:cubicBezTo>
                  <a:pt x="4830942" y="6537121"/>
                  <a:pt x="4831253" y="6530751"/>
                  <a:pt x="4831253" y="6522470"/>
                </a:cubicBezTo>
                <a:cubicBezTo>
                  <a:pt x="4831253" y="6511641"/>
                  <a:pt x="4831253" y="6507819"/>
                  <a:pt x="4831565" y="6504953"/>
                </a:cubicBezTo>
                <a:cubicBezTo>
                  <a:pt x="4831565" y="6503997"/>
                  <a:pt x="4831565" y="6503360"/>
                  <a:pt x="4831565" y="6503042"/>
                </a:cubicBezTo>
                <a:cubicBezTo>
                  <a:pt x="4831565" y="6501768"/>
                  <a:pt x="4830942" y="6500812"/>
                  <a:pt x="4830007" y="6500812"/>
                </a:cubicBezTo>
                <a:close/>
                <a:moveTo>
                  <a:pt x="4790601" y="6500812"/>
                </a:moveTo>
                <a:cubicBezTo>
                  <a:pt x="4790279" y="6500812"/>
                  <a:pt x="4789636" y="6500812"/>
                  <a:pt x="4788993" y="6501132"/>
                </a:cubicBezTo>
                <a:lnTo>
                  <a:pt x="4770001" y="6503368"/>
                </a:lnTo>
                <a:cubicBezTo>
                  <a:pt x="4767748" y="6503687"/>
                  <a:pt x="4767425" y="6504326"/>
                  <a:pt x="4767425" y="6505604"/>
                </a:cubicBezTo>
                <a:cubicBezTo>
                  <a:pt x="4767425" y="6505604"/>
                  <a:pt x="4767425" y="6505604"/>
                  <a:pt x="4767425" y="6507841"/>
                </a:cubicBezTo>
                <a:cubicBezTo>
                  <a:pt x="4767425" y="6509757"/>
                  <a:pt x="4767748" y="6510077"/>
                  <a:pt x="4770322" y="6510396"/>
                </a:cubicBezTo>
                <a:cubicBezTo>
                  <a:pt x="4775795" y="6511355"/>
                  <a:pt x="4776438" y="6511674"/>
                  <a:pt x="4776438" y="6518702"/>
                </a:cubicBezTo>
                <a:cubicBezTo>
                  <a:pt x="4776438" y="6518702"/>
                  <a:pt x="4776438" y="6518702"/>
                  <a:pt x="4776438" y="6533078"/>
                </a:cubicBezTo>
                <a:cubicBezTo>
                  <a:pt x="4776760" y="6535315"/>
                  <a:pt x="4776760" y="6535315"/>
                  <a:pt x="4776760" y="6535315"/>
                </a:cubicBezTo>
                <a:cubicBezTo>
                  <a:pt x="4776760" y="6536593"/>
                  <a:pt x="4776116" y="6537551"/>
                  <a:pt x="4775472" y="6537551"/>
                </a:cubicBezTo>
                <a:cubicBezTo>
                  <a:pt x="4775472" y="6537551"/>
                  <a:pt x="4775152" y="6537551"/>
                  <a:pt x="4774507" y="6536912"/>
                </a:cubicBezTo>
                <a:cubicBezTo>
                  <a:pt x="4772897" y="6535954"/>
                  <a:pt x="4766138" y="6534356"/>
                  <a:pt x="4762597" y="6534356"/>
                </a:cubicBezTo>
                <a:cubicBezTo>
                  <a:pt x="4744893" y="6534356"/>
                  <a:pt x="4732339" y="6549371"/>
                  <a:pt x="4732339" y="6570776"/>
                </a:cubicBezTo>
                <a:cubicBezTo>
                  <a:pt x="4732339" y="6589305"/>
                  <a:pt x="4742640" y="6602722"/>
                  <a:pt x="4757125" y="6602722"/>
                </a:cubicBezTo>
                <a:cubicBezTo>
                  <a:pt x="4761631" y="6602722"/>
                  <a:pt x="4764850" y="6601764"/>
                  <a:pt x="4769035" y="6598889"/>
                </a:cubicBezTo>
                <a:cubicBezTo>
                  <a:pt x="4771288" y="6597291"/>
                  <a:pt x="4774507" y="6594416"/>
                  <a:pt x="4775795" y="6593458"/>
                </a:cubicBezTo>
                <a:cubicBezTo>
                  <a:pt x="4776116" y="6592819"/>
                  <a:pt x="4776760" y="6592499"/>
                  <a:pt x="4776760" y="6592499"/>
                </a:cubicBezTo>
                <a:cubicBezTo>
                  <a:pt x="4777726" y="6592499"/>
                  <a:pt x="4777726" y="6592819"/>
                  <a:pt x="4778048" y="6596014"/>
                </a:cubicBezTo>
                <a:cubicBezTo>
                  <a:pt x="4778048" y="6596014"/>
                  <a:pt x="4778048" y="6596014"/>
                  <a:pt x="4778369" y="6601764"/>
                </a:cubicBezTo>
                <a:cubicBezTo>
                  <a:pt x="4778691" y="6603361"/>
                  <a:pt x="4779013" y="6604000"/>
                  <a:pt x="4779979" y="6604000"/>
                </a:cubicBezTo>
                <a:cubicBezTo>
                  <a:pt x="4780623" y="6604000"/>
                  <a:pt x="4781266" y="6604000"/>
                  <a:pt x="4782232" y="6603681"/>
                </a:cubicBezTo>
                <a:cubicBezTo>
                  <a:pt x="4782232" y="6603681"/>
                  <a:pt x="4782232" y="6603681"/>
                  <a:pt x="4799292" y="6600486"/>
                </a:cubicBezTo>
                <a:cubicBezTo>
                  <a:pt x="4801867" y="6600167"/>
                  <a:pt x="4802189" y="6599528"/>
                  <a:pt x="4802189" y="6598250"/>
                </a:cubicBezTo>
                <a:cubicBezTo>
                  <a:pt x="4802189" y="6598250"/>
                  <a:pt x="4802189" y="6598250"/>
                  <a:pt x="4802189" y="6595694"/>
                </a:cubicBezTo>
                <a:cubicBezTo>
                  <a:pt x="4802189" y="6594736"/>
                  <a:pt x="4801545" y="6594416"/>
                  <a:pt x="4800258" y="6594416"/>
                </a:cubicBezTo>
                <a:cubicBezTo>
                  <a:pt x="4794464" y="6593777"/>
                  <a:pt x="4793820" y="6593138"/>
                  <a:pt x="4792534" y="6590583"/>
                </a:cubicBezTo>
                <a:cubicBezTo>
                  <a:pt x="4791567" y="6588985"/>
                  <a:pt x="4791567" y="6584513"/>
                  <a:pt x="4791567" y="6567581"/>
                </a:cubicBezTo>
                <a:cubicBezTo>
                  <a:pt x="4791567" y="6567581"/>
                  <a:pt x="4791567" y="6567581"/>
                  <a:pt x="4791567" y="6543621"/>
                </a:cubicBezTo>
                <a:cubicBezTo>
                  <a:pt x="4791567" y="6543621"/>
                  <a:pt x="4791567" y="6543621"/>
                  <a:pt x="4792211" y="6503368"/>
                </a:cubicBezTo>
                <a:cubicBezTo>
                  <a:pt x="4792211" y="6501771"/>
                  <a:pt x="4791567" y="6500812"/>
                  <a:pt x="4790601" y="6500812"/>
                </a:cubicBezTo>
                <a:close/>
                <a:moveTo>
                  <a:pt x="6026790" y="6469063"/>
                </a:moveTo>
                <a:cubicBezTo>
                  <a:pt x="6026790" y="6469063"/>
                  <a:pt x="6026790" y="6469063"/>
                  <a:pt x="6062251" y="6469063"/>
                </a:cubicBezTo>
                <a:cubicBezTo>
                  <a:pt x="6072155" y="6469063"/>
                  <a:pt x="6072794" y="6470349"/>
                  <a:pt x="6073434" y="6470671"/>
                </a:cubicBezTo>
                <a:cubicBezTo>
                  <a:pt x="6074073" y="6471314"/>
                  <a:pt x="6074073" y="6472923"/>
                  <a:pt x="6073113" y="6473566"/>
                </a:cubicBezTo>
                <a:cubicBezTo>
                  <a:pt x="6071197" y="6474853"/>
                  <a:pt x="6067682" y="6476461"/>
                  <a:pt x="6067682" y="6481286"/>
                </a:cubicBezTo>
                <a:cubicBezTo>
                  <a:pt x="6067682" y="6481286"/>
                  <a:pt x="6067682" y="6481286"/>
                  <a:pt x="6067682" y="6481607"/>
                </a:cubicBezTo>
                <a:cubicBezTo>
                  <a:pt x="6067682" y="6485467"/>
                  <a:pt x="6071197" y="6487075"/>
                  <a:pt x="6079183" y="6490292"/>
                </a:cubicBezTo>
                <a:cubicBezTo>
                  <a:pt x="6081739" y="6490935"/>
                  <a:pt x="6089726" y="6494473"/>
                  <a:pt x="6089726" y="6494473"/>
                </a:cubicBezTo>
                <a:cubicBezTo>
                  <a:pt x="6089726" y="6494473"/>
                  <a:pt x="6089726" y="6494473"/>
                  <a:pt x="6091643" y="6493187"/>
                </a:cubicBezTo>
                <a:cubicBezTo>
                  <a:pt x="6094518" y="6491900"/>
                  <a:pt x="6100588" y="6487719"/>
                  <a:pt x="6100588" y="6480642"/>
                </a:cubicBezTo>
                <a:cubicBezTo>
                  <a:pt x="6100588" y="6479677"/>
                  <a:pt x="6100269" y="6479034"/>
                  <a:pt x="6100269" y="6478391"/>
                </a:cubicBezTo>
                <a:cubicBezTo>
                  <a:pt x="6099949" y="6477426"/>
                  <a:pt x="6099630" y="6476782"/>
                  <a:pt x="6099311" y="6476139"/>
                </a:cubicBezTo>
                <a:cubicBezTo>
                  <a:pt x="6099311" y="6476139"/>
                  <a:pt x="6099311" y="6476139"/>
                  <a:pt x="6099311" y="6475817"/>
                </a:cubicBezTo>
                <a:cubicBezTo>
                  <a:pt x="6098033" y="6473566"/>
                  <a:pt x="6096435" y="6472923"/>
                  <a:pt x="6096435" y="6472923"/>
                </a:cubicBezTo>
                <a:cubicBezTo>
                  <a:pt x="6096435" y="6472923"/>
                  <a:pt x="6097074" y="6469384"/>
                  <a:pt x="6101866" y="6469063"/>
                </a:cubicBezTo>
                <a:cubicBezTo>
                  <a:pt x="6102186" y="6469063"/>
                  <a:pt x="6102186" y="6469063"/>
                  <a:pt x="6102505" y="6469063"/>
                </a:cubicBezTo>
                <a:cubicBezTo>
                  <a:pt x="6102505" y="6469063"/>
                  <a:pt x="6102505" y="6469063"/>
                  <a:pt x="6102825" y="6469063"/>
                </a:cubicBezTo>
                <a:cubicBezTo>
                  <a:pt x="6105381" y="6469063"/>
                  <a:pt x="6106978" y="6470993"/>
                  <a:pt x="6106978" y="6473244"/>
                </a:cubicBezTo>
                <a:cubicBezTo>
                  <a:pt x="6106978" y="6476139"/>
                  <a:pt x="6105061" y="6476782"/>
                  <a:pt x="6105061" y="6480642"/>
                </a:cubicBezTo>
                <a:cubicBezTo>
                  <a:pt x="6105061" y="6487719"/>
                  <a:pt x="6111131" y="6491900"/>
                  <a:pt x="6114006" y="6493187"/>
                </a:cubicBezTo>
                <a:cubicBezTo>
                  <a:pt x="6114006" y="6493187"/>
                  <a:pt x="6114006" y="6493187"/>
                  <a:pt x="6115604" y="6494473"/>
                </a:cubicBezTo>
                <a:cubicBezTo>
                  <a:pt x="6115604" y="6494473"/>
                  <a:pt x="6123910" y="6490935"/>
                  <a:pt x="6126466" y="6490292"/>
                </a:cubicBezTo>
                <a:cubicBezTo>
                  <a:pt x="6134453" y="6487075"/>
                  <a:pt x="6137967" y="6485467"/>
                  <a:pt x="6137967" y="6481607"/>
                </a:cubicBezTo>
                <a:cubicBezTo>
                  <a:pt x="6137967" y="6481607"/>
                  <a:pt x="6137967" y="6481607"/>
                  <a:pt x="6137967" y="6481286"/>
                </a:cubicBezTo>
                <a:cubicBezTo>
                  <a:pt x="6137967" y="6476461"/>
                  <a:pt x="6134772" y="6474853"/>
                  <a:pt x="6132536" y="6473566"/>
                </a:cubicBezTo>
                <a:cubicBezTo>
                  <a:pt x="6131578" y="6472923"/>
                  <a:pt x="6131578" y="6471314"/>
                  <a:pt x="6132536" y="6470671"/>
                </a:cubicBezTo>
                <a:cubicBezTo>
                  <a:pt x="6132856" y="6470349"/>
                  <a:pt x="6133814" y="6469063"/>
                  <a:pt x="6143398" y="6469063"/>
                </a:cubicBezTo>
                <a:cubicBezTo>
                  <a:pt x="6143398" y="6469063"/>
                  <a:pt x="6143398" y="6469063"/>
                  <a:pt x="6179819" y="6469063"/>
                </a:cubicBezTo>
                <a:cubicBezTo>
                  <a:pt x="6180138" y="6471958"/>
                  <a:pt x="6180138" y="6474853"/>
                  <a:pt x="6180138" y="6478069"/>
                </a:cubicBezTo>
                <a:cubicBezTo>
                  <a:pt x="6180138" y="6486432"/>
                  <a:pt x="6179180" y="6495760"/>
                  <a:pt x="6177582" y="6506053"/>
                </a:cubicBezTo>
                <a:cubicBezTo>
                  <a:pt x="6177582" y="6506053"/>
                  <a:pt x="6177582" y="6506053"/>
                  <a:pt x="6117840" y="6496725"/>
                </a:cubicBezTo>
                <a:cubicBezTo>
                  <a:pt x="6118479" y="6498333"/>
                  <a:pt x="6118799" y="6500585"/>
                  <a:pt x="6118799" y="6502515"/>
                </a:cubicBezTo>
                <a:cubicBezTo>
                  <a:pt x="6118799" y="6511199"/>
                  <a:pt x="6112090" y="6518276"/>
                  <a:pt x="6103464" y="6518276"/>
                </a:cubicBezTo>
                <a:cubicBezTo>
                  <a:pt x="6103144" y="6518276"/>
                  <a:pt x="6103144" y="6518276"/>
                  <a:pt x="6102825" y="6518276"/>
                </a:cubicBezTo>
                <a:cubicBezTo>
                  <a:pt x="6102825" y="6518276"/>
                  <a:pt x="6102505" y="6518276"/>
                  <a:pt x="6102505" y="6518276"/>
                </a:cubicBezTo>
                <a:cubicBezTo>
                  <a:pt x="6093879" y="6518276"/>
                  <a:pt x="6087170" y="6511199"/>
                  <a:pt x="6087170" y="6502515"/>
                </a:cubicBezTo>
                <a:cubicBezTo>
                  <a:pt x="6087170" y="6500585"/>
                  <a:pt x="6087809" y="6498333"/>
                  <a:pt x="6088448" y="6496725"/>
                </a:cubicBezTo>
                <a:cubicBezTo>
                  <a:pt x="6088448" y="6496725"/>
                  <a:pt x="6088448" y="6496725"/>
                  <a:pt x="6028706" y="6506053"/>
                </a:cubicBezTo>
                <a:cubicBezTo>
                  <a:pt x="6027108" y="6495760"/>
                  <a:pt x="6026150" y="6486432"/>
                  <a:pt x="6026150" y="6478069"/>
                </a:cubicBezTo>
                <a:cubicBezTo>
                  <a:pt x="6026150" y="6474853"/>
                  <a:pt x="6026469" y="6471958"/>
                  <a:pt x="6026790" y="6469063"/>
                </a:cubicBezTo>
                <a:close/>
                <a:moveTo>
                  <a:pt x="6028696" y="6456363"/>
                </a:moveTo>
                <a:cubicBezTo>
                  <a:pt x="6028696" y="6456363"/>
                  <a:pt x="6028696" y="6456363"/>
                  <a:pt x="6102825" y="6456363"/>
                </a:cubicBezTo>
                <a:cubicBezTo>
                  <a:pt x="6102825" y="6456363"/>
                  <a:pt x="6102825" y="6456363"/>
                  <a:pt x="6177593" y="6456363"/>
                </a:cubicBezTo>
                <a:cubicBezTo>
                  <a:pt x="6177912" y="6457662"/>
                  <a:pt x="6178232" y="6459285"/>
                  <a:pt x="6178551" y="6460909"/>
                </a:cubicBezTo>
                <a:cubicBezTo>
                  <a:pt x="6178551" y="6460909"/>
                  <a:pt x="6178551" y="6460909"/>
                  <a:pt x="6143404" y="6460909"/>
                </a:cubicBezTo>
                <a:cubicBezTo>
                  <a:pt x="6128387" y="6460909"/>
                  <a:pt x="6121996" y="6464481"/>
                  <a:pt x="6121996" y="6473248"/>
                </a:cubicBezTo>
                <a:cubicBezTo>
                  <a:pt x="6121996" y="6476170"/>
                  <a:pt x="6123594" y="6479093"/>
                  <a:pt x="6126150" y="6481041"/>
                </a:cubicBezTo>
                <a:cubicBezTo>
                  <a:pt x="6124233" y="6481691"/>
                  <a:pt x="6117204" y="6484288"/>
                  <a:pt x="6116245" y="6484938"/>
                </a:cubicBezTo>
                <a:cubicBezTo>
                  <a:pt x="6115286" y="6483964"/>
                  <a:pt x="6113689" y="6482340"/>
                  <a:pt x="6113369" y="6480067"/>
                </a:cubicBezTo>
                <a:cubicBezTo>
                  <a:pt x="6114328" y="6478768"/>
                  <a:pt x="6115606" y="6476495"/>
                  <a:pt x="6115606" y="6472923"/>
                </a:cubicBezTo>
                <a:cubicBezTo>
                  <a:pt x="6115606" y="6467403"/>
                  <a:pt x="6112091" y="6461883"/>
                  <a:pt x="6102825" y="6461558"/>
                </a:cubicBezTo>
                <a:cubicBezTo>
                  <a:pt x="6098352" y="6461883"/>
                  <a:pt x="6095476" y="6463182"/>
                  <a:pt x="6093559" y="6464805"/>
                </a:cubicBezTo>
                <a:cubicBezTo>
                  <a:pt x="6093240" y="6465130"/>
                  <a:pt x="6093240" y="6465130"/>
                  <a:pt x="6092920" y="6465455"/>
                </a:cubicBezTo>
                <a:cubicBezTo>
                  <a:pt x="6089086" y="6466429"/>
                  <a:pt x="6086850" y="6469027"/>
                  <a:pt x="6086850" y="6472599"/>
                </a:cubicBezTo>
                <a:cubicBezTo>
                  <a:pt x="6086850" y="6472599"/>
                  <a:pt x="6086850" y="6472599"/>
                  <a:pt x="6086850" y="6476495"/>
                </a:cubicBezTo>
                <a:cubicBezTo>
                  <a:pt x="6086850" y="6476495"/>
                  <a:pt x="6088448" y="6476495"/>
                  <a:pt x="6089405" y="6477145"/>
                </a:cubicBezTo>
                <a:cubicBezTo>
                  <a:pt x="6090685" y="6477469"/>
                  <a:pt x="6091003" y="6478119"/>
                  <a:pt x="6091642" y="6478768"/>
                </a:cubicBezTo>
                <a:cubicBezTo>
                  <a:pt x="6092601" y="6480392"/>
                  <a:pt x="6091642" y="6483639"/>
                  <a:pt x="6089405" y="6484938"/>
                </a:cubicBezTo>
                <a:cubicBezTo>
                  <a:pt x="6088448" y="6484288"/>
                  <a:pt x="6081417" y="6481691"/>
                  <a:pt x="6079500" y="6481041"/>
                </a:cubicBezTo>
                <a:cubicBezTo>
                  <a:pt x="6082056" y="6479093"/>
                  <a:pt x="6083654" y="6476170"/>
                  <a:pt x="6083654" y="6473248"/>
                </a:cubicBezTo>
                <a:cubicBezTo>
                  <a:pt x="6083654" y="6464481"/>
                  <a:pt x="6077264" y="6460909"/>
                  <a:pt x="6062246" y="6460909"/>
                </a:cubicBezTo>
                <a:cubicBezTo>
                  <a:pt x="6062246" y="6460909"/>
                  <a:pt x="6062246" y="6460909"/>
                  <a:pt x="6027738" y="6460909"/>
                </a:cubicBezTo>
                <a:cubicBezTo>
                  <a:pt x="6028057" y="6459285"/>
                  <a:pt x="6028377" y="6457662"/>
                  <a:pt x="6028696" y="6456363"/>
                </a:cubicBezTo>
                <a:close/>
                <a:moveTo>
                  <a:pt x="6141612" y="6418263"/>
                </a:moveTo>
                <a:cubicBezTo>
                  <a:pt x="6150568" y="6418263"/>
                  <a:pt x="6151563" y="6422116"/>
                  <a:pt x="6151563" y="6425005"/>
                </a:cubicBezTo>
                <a:cubicBezTo>
                  <a:pt x="6151563" y="6425005"/>
                  <a:pt x="6151563" y="6425005"/>
                  <a:pt x="6151563" y="6446838"/>
                </a:cubicBezTo>
                <a:cubicBezTo>
                  <a:pt x="6151563" y="6446838"/>
                  <a:pt x="6151563" y="6446838"/>
                  <a:pt x="6129338" y="6446838"/>
                </a:cubicBezTo>
                <a:cubicBezTo>
                  <a:pt x="6129338" y="6446838"/>
                  <a:pt x="6129338" y="6446838"/>
                  <a:pt x="6129338" y="6424042"/>
                </a:cubicBezTo>
                <a:cubicBezTo>
                  <a:pt x="6129338" y="6421152"/>
                  <a:pt x="6130002" y="6420510"/>
                  <a:pt x="6130665" y="6420189"/>
                </a:cubicBezTo>
                <a:cubicBezTo>
                  <a:pt x="6131660" y="6419226"/>
                  <a:pt x="6134646" y="6418263"/>
                  <a:pt x="6141612" y="6418263"/>
                </a:cubicBezTo>
                <a:close/>
                <a:moveTo>
                  <a:pt x="6065069" y="6418263"/>
                </a:moveTo>
                <a:cubicBezTo>
                  <a:pt x="6071948" y="6418263"/>
                  <a:pt x="6074450" y="6419226"/>
                  <a:pt x="6075700" y="6420189"/>
                </a:cubicBezTo>
                <a:cubicBezTo>
                  <a:pt x="6076326" y="6420510"/>
                  <a:pt x="6076951" y="6421152"/>
                  <a:pt x="6076951" y="6424042"/>
                </a:cubicBezTo>
                <a:cubicBezTo>
                  <a:pt x="6076951" y="6424042"/>
                  <a:pt x="6076951" y="6439132"/>
                  <a:pt x="6076951" y="6446838"/>
                </a:cubicBezTo>
                <a:cubicBezTo>
                  <a:pt x="6076951" y="6446838"/>
                  <a:pt x="6076951" y="6446838"/>
                  <a:pt x="6056313" y="6446838"/>
                </a:cubicBezTo>
                <a:cubicBezTo>
                  <a:pt x="6056313" y="6446838"/>
                  <a:pt x="6056313" y="6446838"/>
                  <a:pt x="6056313" y="6425005"/>
                </a:cubicBezTo>
                <a:cubicBezTo>
                  <a:pt x="6056313" y="6422116"/>
                  <a:pt x="6056939" y="6418263"/>
                  <a:pt x="6065069" y="6418263"/>
                </a:cubicBezTo>
                <a:close/>
                <a:moveTo>
                  <a:pt x="6102991" y="6410326"/>
                </a:moveTo>
                <a:cubicBezTo>
                  <a:pt x="6115531" y="6410326"/>
                  <a:pt x="6119813" y="6417628"/>
                  <a:pt x="6119813" y="6424296"/>
                </a:cubicBezTo>
                <a:cubicBezTo>
                  <a:pt x="6119813" y="6424296"/>
                  <a:pt x="6119813" y="6424296"/>
                  <a:pt x="6119813" y="6446839"/>
                </a:cubicBezTo>
                <a:cubicBezTo>
                  <a:pt x="6119813" y="6446839"/>
                  <a:pt x="6119813" y="6446839"/>
                  <a:pt x="6102991" y="6446839"/>
                </a:cubicBezTo>
                <a:cubicBezTo>
                  <a:pt x="6102991" y="6446839"/>
                  <a:pt x="6102991" y="6446839"/>
                  <a:pt x="6086475" y="6446839"/>
                </a:cubicBezTo>
                <a:cubicBezTo>
                  <a:pt x="6086475" y="6446839"/>
                  <a:pt x="6086475" y="6446839"/>
                  <a:pt x="6086475" y="6424296"/>
                </a:cubicBezTo>
                <a:cubicBezTo>
                  <a:pt x="6086475" y="6417628"/>
                  <a:pt x="6090757" y="6410326"/>
                  <a:pt x="6102991" y="6410326"/>
                </a:cubicBezTo>
                <a:close/>
                <a:moveTo>
                  <a:pt x="6113463" y="6399213"/>
                </a:moveTo>
                <a:cubicBezTo>
                  <a:pt x="6121602" y="6400800"/>
                  <a:pt x="6129428" y="6404293"/>
                  <a:pt x="6135688" y="6409373"/>
                </a:cubicBezTo>
                <a:cubicBezTo>
                  <a:pt x="6132558" y="6409690"/>
                  <a:pt x="6129428" y="6410325"/>
                  <a:pt x="6126923" y="6411913"/>
                </a:cubicBezTo>
                <a:cubicBezTo>
                  <a:pt x="6123793" y="6407150"/>
                  <a:pt x="6119098" y="6403975"/>
                  <a:pt x="6113463" y="6402070"/>
                </a:cubicBezTo>
                <a:close/>
                <a:moveTo>
                  <a:pt x="6092825" y="6399213"/>
                </a:moveTo>
                <a:cubicBezTo>
                  <a:pt x="6092825" y="6399213"/>
                  <a:pt x="6092825" y="6399213"/>
                  <a:pt x="6092825" y="6402070"/>
                </a:cubicBezTo>
                <a:cubicBezTo>
                  <a:pt x="6087110" y="6403975"/>
                  <a:pt x="6082665" y="6407150"/>
                  <a:pt x="6079490" y="6411913"/>
                </a:cubicBezTo>
                <a:cubicBezTo>
                  <a:pt x="6076950" y="6410325"/>
                  <a:pt x="6073775" y="6409690"/>
                  <a:pt x="6070600" y="6409373"/>
                </a:cubicBezTo>
                <a:cubicBezTo>
                  <a:pt x="6076950" y="6404293"/>
                  <a:pt x="6084570" y="6400800"/>
                  <a:pt x="6092825" y="6399213"/>
                </a:cubicBezTo>
                <a:close/>
                <a:moveTo>
                  <a:pt x="6100763" y="6367463"/>
                </a:moveTo>
                <a:lnTo>
                  <a:pt x="6102350" y="6367463"/>
                </a:lnTo>
                <a:lnTo>
                  <a:pt x="6105526" y="6367463"/>
                </a:lnTo>
                <a:lnTo>
                  <a:pt x="6105526" y="6381750"/>
                </a:lnTo>
                <a:lnTo>
                  <a:pt x="6119813" y="6381750"/>
                </a:lnTo>
                <a:lnTo>
                  <a:pt x="6119813" y="6388101"/>
                </a:lnTo>
                <a:lnTo>
                  <a:pt x="6105526" y="6388101"/>
                </a:lnTo>
                <a:lnTo>
                  <a:pt x="6105526" y="6400801"/>
                </a:lnTo>
                <a:lnTo>
                  <a:pt x="6102350" y="6400801"/>
                </a:lnTo>
                <a:lnTo>
                  <a:pt x="6100763" y="6400801"/>
                </a:lnTo>
                <a:lnTo>
                  <a:pt x="6100763" y="6388101"/>
                </a:lnTo>
                <a:lnTo>
                  <a:pt x="6086475" y="6388101"/>
                </a:lnTo>
                <a:lnTo>
                  <a:pt x="6086475" y="6381750"/>
                </a:lnTo>
                <a:lnTo>
                  <a:pt x="6100763" y="6381750"/>
                </a:lnTo>
                <a:close/>
                <a:moveTo>
                  <a:pt x="6093640" y="6361113"/>
                </a:moveTo>
                <a:cubicBezTo>
                  <a:pt x="6093640" y="6374422"/>
                  <a:pt x="6093640" y="6374422"/>
                  <a:pt x="6093640" y="6374422"/>
                </a:cubicBezTo>
                <a:cubicBezTo>
                  <a:pt x="6080329" y="6374422"/>
                  <a:pt x="6080329" y="6374422"/>
                  <a:pt x="6080329" y="6374422"/>
                </a:cubicBezTo>
                <a:cubicBezTo>
                  <a:pt x="6080329" y="6394385"/>
                  <a:pt x="6080329" y="6394385"/>
                  <a:pt x="6080329" y="6394385"/>
                </a:cubicBezTo>
                <a:cubicBezTo>
                  <a:pt x="6071457" y="6398187"/>
                  <a:pt x="6063216" y="6403891"/>
                  <a:pt x="6057511" y="6410862"/>
                </a:cubicBezTo>
                <a:cubicBezTo>
                  <a:pt x="6049906" y="6413397"/>
                  <a:pt x="6046736" y="6419734"/>
                  <a:pt x="6046736" y="6425755"/>
                </a:cubicBezTo>
                <a:cubicBezTo>
                  <a:pt x="6046736" y="6447302"/>
                  <a:pt x="6046736" y="6447302"/>
                  <a:pt x="6046736" y="6447302"/>
                </a:cubicBezTo>
                <a:cubicBezTo>
                  <a:pt x="6023285" y="6447302"/>
                  <a:pt x="6023285" y="6447302"/>
                  <a:pt x="6023285" y="6447302"/>
                </a:cubicBezTo>
                <a:cubicBezTo>
                  <a:pt x="6022334" y="6450787"/>
                  <a:pt x="6022334" y="6450787"/>
                  <a:pt x="6022334" y="6450787"/>
                </a:cubicBezTo>
                <a:cubicBezTo>
                  <a:pt x="6019482" y="6459343"/>
                  <a:pt x="6018215" y="6468849"/>
                  <a:pt x="6018215" y="6478989"/>
                </a:cubicBezTo>
                <a:cubicBezTo>
                  <a:pt x="6018215" y="6510993"/>
                  <a:pt x="6029940" y="6548383"/>
                  <a:pt x="6041349" y="6577535"/>
                </a:cubicBezTo>
                <a:cubicBezTo>
                  <a:pt x="6059096" y="6621580"/>
                  <a:pt x="6082231" y="6661506"/>
                  <a:pt x="6094273" y="6674814"/>
                </a:cubicBezTo>
                <a:cubicBezTo>
                  <a:pt x="6097126" y="6677666"/>
                  <a:pt x="6099344" y="6680201"/>
                  <a:pt x="6103147" y="6680201"/>
                </a:cubicBezTo>
                <a:cubicBezTo>
                  <a:pt x="6103464" y="6680201"/>
                  <a:pt x="6103464" y="6680201"/>
                  <a:pt x="6103464" y="6680201"/>
                </a:cubicBezTo>
                <a:cubicBezTo>
                  <a:pt x="6103781" y="6680201"/>
                  <a:pt x="6103781" y="6680201"/>
                  <a:pt x="6103781" y="6680201"/>
                </a:cubicBezTo>
                <a:cubicBezTo>
                  <a:pt x="6107584" y="6680201"/>
                  <a:pt x="6110119" y="6677666"/>
                  <a:pt x="6112971" y="6674814"/>
                </a:cubicBezTo>
                <a:cubicBezTo>
                  <a:pt x="6125331" y="6661506"/>
                  <a:pt x="6148466" y="6621580"/>
                  <a:pt x="6166213" y="6577535"/>
                </a:cubicBezTo>
                <a:cubicBezTo>
                  <a:pt x="6177938" y="6548383"/>
                  <a:pt x="6189664" y="6510993"/>
                  <a:pt x="6189664" y="6478989"/>
                </a:cubicBezTo>
                <a:cubicBezTo>
                  <a:pt x="6189664" y="6468849"/>
                  <a:pt x="6188397" y="6459343"/>
                  <a:pt x="6185544" y="6450787"/>
                </a:cubicBezTo>
                <a:cubicBezTo>
                  <a:pt x="6184594" y="6447302"/>
                  <a:pt x="6184594" y="6447302"/>
                  <a:pt x="6184594" y="6447302"/>
                </a:cubicBezTo>
                <a:cubicBezTo>
                  <a:pt x="6160825" y="6447302"/>
                  <a:pt x="6160825" y="6447302"/>
                  <a:pt x="6160825" y="6447302"/>
                </a:cubicBezTo>
                <a:cubicBezTo>
                  <a:pt x="6160825" y="6425755"/>
                  <a:pt x="6160825" y="6425755"/>
                  <a:pt x="6160825" y="6425755"/>
                </a:cubicBezTo>
                <a:cubicBezTo>
                  <a:pt x="6160825" y="6419734"/>
                  <a:pt x="6157973" y="6413397"/>
                  <a:pt x="6149733" y="6410862"/>
                </a:cubicBezTo>
                <a:cubicBezTo>
                  <a:pt x="6144029" y="6403891"/>
                  <a:pt x="6136106" y="6398187"/>
                  <a:pt x="6127232" y="6394385"/>
                </a:cubicBezTo>
                <a:cubicBezTo>
                  <a:pt x="6127232" y="6374422"/>
                  <a:pt x="6127232" y="6374422"/>
                  <a:pt x="6127232" y="6374422"/>
                </a:cubicBezTo>
                <a:cubicBezTo>
                  <a:pt x="6113605" y="6374422"/>
                  <a:pt x="6113605" y="6374422"/>
                  <a:pt x="6113605" y="6374422"/>
                </a:cubicBezTo>
                <a:cubicBezTo>
                  <a:pt x="6113605" y="6361113"/>
                  <a:pt x="6113605" y="6361113"/>
                  <a:pt x="6113605" y="6361113"/>
                </a:cubicBezTo>
                <a:cubicBezTo>
                  <a:pt x="6103464" y="6361113"/>
                  <a:pt x="6103464" y="6361113"/>
                  <a:pt x="6103464" y="6361113"/>
                </a:cubicBezTo>
                <a:cubicBezTo>
                  <a:pt x="6093640" y="6361113"/>
                  <a:pt x="6093640" y="6361113"/>
                  <a:pt x="6093640" y="6361113"/>
                </a:cubicBezTo>
                <a:close/>
                <a:moveTo>
                  <a:pt x="0" y="0"/>
                </a:moveTo>
                <a:lnTo>
                  <a:pt x="12193200" y="0"/>
                </a:lnTo>
                <a:lnTo>
                  <a:pt x="12193200" y="6858000"/>
                </a:lnTo>
                <a:lnTo>
                  <a:pt x="0" y="6858000"/>
                </a:lnTo>
                <a:close/>
              </a:path>
            </a:pathLst>
          </a:custGeom>
        </p:spPr>
        <p:txBody>
          <a:bodyPr wrap="square">
            <a:noAutofit/>
          </a:bodyPr>
          <a:lstStyle>
            <a:lvl1pPr marL="0" indent="0">
              <a:buNone/>
              <a:defRPr/>
            </a:lvl1pPr>
          </a:lstStyle>
          <a:p>
            <a:r>
              <a:rPr lang="nl-NL" dirty="0"/>
              <a:t>[Afbeelding]</a:t>
            </a:r>
          </a:p>
        </p:txBody>
      </p:sp>
      <p:sp>
        <p:nvSpPr>
          <p:cNvPr id="3" name="Text Placeholder 2 (PHJU) (JU-Free)"/>
          <p:cNvSpPr>
            <a:spLocks noGrp="1"/>
          </p:cNvSpPr>
          <p:nvPr userDrawn="1">
            <p:ph type="body" idx="1000" hasCustomPrompt="1"/>
            <p:custDataLst>
              <p:custData r:id="rId1"/>
            </p:custDataLst>
          </p:nvPr>
        </p:nvSpPr>
        <p:spPr>
          <a:xfrm>
            <a:off x="280800" y="280800"/>
            <a:ext cx="3445200" cy="3445200"/>
          </a:xfrm>
          <a:prstGeom prst="rect">
            <a:avLst/>
          </a:prstGeom>
          <a:solidFill>
            <a:srgbClr val="E3000B"/>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324000" indent="-324000" algn="ctr" defTabSz="1088610" rtl="0" eaLnBrk="1" latinLnBrk="0" hangingPunct="1">
              <a:spcBef>
                <a:spcPts val="900"/>
              </a:spcBef>
              <a:buFont typeface="Arial" pitchFamily="34" charset="0"/>
              <a:buNone/>
              <a:defRPr/>
            </a:lvl1pPr>
          </a:lstStyle>
          <a:p>
            <a:pPr algn="ctr"/>
            <a:r>
              <a:rPr lang="nl-NL"/>
              <a:t> </a:t>
            </a:r>
          </a:p>
        </p:txBody>
      </p:sp>
      <p:sp>
        <p:nvSpPr>
          <p:cNvPr id="6" name="Frame Text 5 (JU-Free)"/>
          <p:cNvSpPr>
            <a:spLocks noGrp="1"/>
          </p:cNvSpPr>
          <p:nvPr>
            <p:ph type="body" sz="quarter" idx="11" hasCustomPrompt="1"/>
          </p:nvPr>
        </p:nvSpPr>
        <p:spPr>
          <a:xfrm>
            <a:off x="457200" y="979200"/>
            <a:ext cx="3097213" cy="2232025"/>
          </a:xfrm>
        </p:spPr>
        <p:txBody>
          <a:bodyPr/>
          <a:lstStyle>
            <a:lvl1pPr marL="0" indent="0">
              <a:lnSpc>
                <a:spcPct val="85000"/>
              </a:lnSpc>
              <a:spcBef>
                <a:spcPts val="0"/>
              </a:spcBef>
              <a:buNone/>
              <a:defRPr sz="3000" b="1" baseline="0">
                <a:solidFill>
                  <a:schemeClr val="bg1"/>
                </a:solidFill>
                <a:latin typeface="+mn-lt"/>
              </a:defRPr>
            </a:lvl1pPr>
            <a:lvl2pPr marL="0" indent="0">
              <a:spcBef>
                <a:spcPts val="2400"/>
              </a:spcBef>
              <a:buNone/>
              <a:defRPr sz="1400">
                <a:solidFill>
                  <a:schemeClr val="bg1"/>
                </a:solidFill>
              </a:defRPr>
            </a:lvl2pPr>
            <a:lvl3pPr marL="0" indent="0">
              <a:spcBef>
                <a:spcPts val="0"/>
              </a:spcBef>
              <a:buFont typeface="Arial" panose="020B0604020202020204" pitchFamily="34" charset="0"/>
              <a:buNone/>
              <a:defRPr sz="1400">
                <a:solidFill>
                  <a:schemeClr val="bg1"/>
                </a:solidFill>
              </a:defRPr>
            </a:lvl3pPr>
            <a:lvl4pPr marL="0" indent="0">
              <a:spcBef>
                <a:spcPts val="0"/>
              </a:spcBef>
              <a:buFont typeface="Arial" panose="020B0604020202020204" pitchFamily="34" charset="0"/>
              <a:buNone/>
              <a:defRPr sz="1400">
                <a:solidFill>
                  <a:schemeClr val="bg1"/>
                </a:solidFill>
                <a:latin typeface="+mn-lt"/>
              </a:defRPr>
            </a:lvl4pPr>
            <a:lvl5pPr marL="0" indent="0">
              <a:spcBef>
                <a:spcPts val="0"/>
              </a:spcBef>
              <a:buFont typeface="Arial" panose="020B0604020202020204" pitchFamily="34" charset="0"/>
              <a:buNone/>
              <a:defRPr sz="1400">
                <a:solidFill>
                  <a:schemeClr val="bg1"/>
                </a:solidFill>
              </a:defRPr>
            </a:lvl5pPr>
            <a:lvl6pPr marL="0" indent="0">
              <a:spcBef>
                <a:spcPts val="0"/>
              </a:spcBef>
              <a:buFont typeface="Arial" panose="020B0604020202020204" pitchFamily="34" charset="0"/>
              <a:buNone/>
              <a:defRPr sz="1400">
                <a:solidFill>
                  <a:schemeClr val="bg1"/>
                </a:solidFill>
              </a:defRPr>
            </a:lvl6pPr>
            <a:lvl7pPr marL="0" indent="0">
              <a:spcBef>
                <a:spcPts val="0"/>
              </a:spcBef>
              <a:buFont typeface="Arial" panose="020B0604020202020204" pitchFamily="34" charset="0"/>
              <a:buNone/>
              <a:defRPr sz="1400">
                <a:solidFill>
                  <a:schemeClr val="bg1"/>
                </a:solidFill>
              </a:defRPr>
            </a:lvl7pPr>
            <a:lvl8pPr marL="0" indent="0">
              <a:spcBef>
                <a:spcPts val="0"/>
              </a:spcBef>
              <a:buFont typeface="Arial" panose="020B0604020202020204" pitchFamily="34" charset="0"/>
              <a:buNone/>
              <a:defRPr sz="1400">
                <a:solidFill>
                  <a:schemeClr val="bg1"/>
                </a:solidFill>
              </a:defRPr>
            </a:lvl8pPr>
            <a:lvl9pPr marL="0" indent="0">
              <a:spcBef>
                <a:spcPts val="0"/>
              </a:spcBef>
              <a:buFont typeface="Arial" panose="020B0604020202020204" pitchFamily="34" charset="0"/>
              <a:buNone/>
              <a:defRPr sz="1400">
                <a:solidFill>
                  <a:schemeClr val="bg1"/>
                </a:solidFill>
              </a:defRPr>
            </a:lvl9pPr>
          </a:lstStyle>
          <a:p>
            <a:pPr lvl="0"/>
            <a:r>
              <a:rPr lang="nl-NL"/>
              <a:t>[Kop]</a:t>
            </a:r>
          </a:p>
          <a:p>
            <a:pPr lvl="0"/>
            <a:r>
              <a:rPr lang="nl-NL"/>
              <a:t>JU-LEVEL1=Kop</a:t>
            </a:r>
          </a:p>
          <a:p>
            <a:pPr lvl="1"/>
            <a:r>
              <a:rPr lang="nl-NL"/>
              <a:t>JU-LEVEL2=Basistekst</a:t>
            </a:r>
            <a:endParaRPr lang="nl-NL" dirty="0"/>
          </a:p>
        </p:txBody>
      </p:sp>
      <p:sp>
        <p:nvSpPr>
          <p:cNvPr id="9" name="Rechthoek: afgeronde hoeken 8">
            <a:extLst>
              <a:ext uri="{FF2B5EF4-FFF2-40B4-BE49-F238E27FC236}">
                <a16:creationId xmlns:a16="http://schemas.microsoft.com/office/drawing/2014/main" id="{83609E12-BE53-4187-AD3F-CFB25812DE68}"/>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1761144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el, tekst en afbeelding (R)">
    <p:bg>
      <p:bgPr>
        <a:solidFill>
          <a:srgbClr val="F2F2F2"/>
        </a:solidFill>
        <a:effectLst/>
      </p:bgPr>
    </p:bg>
    <p:spTree>
      <p:nvGrpSpPr>
        <p:cNvPr id="1" name=""/>
        <p:cNvGrpSpPr/>
        <p:nvPr/>
      </p:nvGrpSpPr>
      <p:grpSpPr>
        <a:xfrm>
          <a:off x="0" y="0"/>
          <a:ext cx="0" cy="0"/>
          <a:chOff x="0" y="0"/>
          <a:chExt cx="0" cy="0"/>
        </a:xfrm>
      </p:grpSpPr>
      <p:sp>
        <p:nvSpPr>
          <p:cNvPr id="14" name="Tijdelijke aanduiding voor Picture 13 (JU-Free)"/>
          <p:cNvSpPr>
            <a:spLocks noGrp="1"/>
          </p:cNvSpPr>
          <p:nvPr>
            <p:ph type="pic" sz="quarter" idx="14" hasCustomPrompt="1"/>
          </p:nvPr>
        </p:nvSpPr>
        <p:spPr>
          <a:xfrm>
            <a:off x="6094800" y="0"/>
            <a:ext cx="6094800" cy="6208481"/>
          </a:xfrm>
          <a:noFill/>
        </p:spPr>
        <p:txBody>
          <a:bodyPr/>
          <a:lstStyle>
            <a:lvl1pPr marL="0" indent="0">
              <a:buNone/>
              <a:defRPr/>
            </a:lvl1pPr>
          </a:lstStyle>
          <a:p>
            <a:r>
              <a:rPr lang="nl-NL" dirty="0"/>
              <a:t>[Afbeelding]</a:t>
            </a:r>
          </a:p>
        </p:txBody>
      </p:sp>
      <p:sp>
        <p:nvSpPr>
          <p:cNvPr id="17" name="Achtergrondvlak"/>
          <p:cNvSpPr>
            <a:spLocks noSelect="1"/>
          </p:cNvSpPr>
          <p:nvPr userDrawn="1"/>
        </p:nvSpPr>
        <p:spPr>
          <a:xfrm>
            <a:off x="0" y="6210000"/>
            <a:ext cx="12196800" cy="6552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Frame date 6 (JU-Free)"/>
          <p:cNvSpPr>
            <a:spLocks noGrp="1"/>
          </p:cNvSpPr>
          <p:nvPr>
            <p:ph type="dt" sz="half" idx="10"/>
          </p:nvPr>
        </p:nvSpPr>
        <p:spPr/>
        <p:txBody>
          <a:bodyPr/>
          <a:lstStyle/>
          <a:p>
            <a:fld id="{3173DE11-90EF-4400-A6F5-8A2DCCBD9698}" type="datetime4">
              <a:rPr lang="nl-NL" noProof="1" smtClean="0"/>
              <a:t>11 november 2025</a:t>
            </a:fld>
            <a:endParaRPr lang="nl-NL" noProof="1"/>
          </a:p>
        </p:txBody>
      </p:sp>
      <p:sp>
        <p:nvSpPr>
          <p:cNvPr id="8" name="Footer Placeholder 7 (JU-Free)"/>
          <p:cNvSpPr>
            <a:spLocks noGrp="1"/>
          </p:cNvSpPr>
          <p:nvPr>
            <p:ph type="ftr" sz="quarter" idx="11"/>
          </p:nvPr>
        </p:nvSpPr>
        <p:spPr/>
        <p:txBody>
          <a:bodyPr/>
          <a:lstStyle/>
          <a:p>
            <a:r>
              <a:rPr lang="nl-NL" noProof="1"/>
              <a:t>[Voettekst]</a:t>
            </a:r>
          </a:p>
        </p:txBody>
      </p:sp>
      <p:sp>
        <p:nvSpPr>
          <p:cNvPr id="9" name="Placeholdernummer 8 (JU-Free)"/>
          <p:cNvSpPr>
            <a:spLocks noGrp="1"/>
          </p:cNvSpPr>
          <p:nvPr>
            <p:ph type="sldNum" sz="quarter" idx="12"/>
          </p:nvPr>
        </p:nvSpPr>
        <p:spPr/>
        <p:txBody>
          <a:bodyPr/>
          <a:lstStyle/>
          <a:p>
            <a:r>
              <a:rPr lang="nl-NL" noProof="1"/>
              <a:t>| </a:t>
            </a:r>
            <a:fld id="{1336C48C-F87C-4E4B-81EF-5027B17D1F61}" type="slidenum">
              <a:rPr lang="nl-NL" noProof="1" smtClean="0"/>
              <a:pPr/>
              <a:t>‹nr.›</a:t>
            </a:fld>
            <a:endParaRPr lang="nl-NL" noProof="1"/>
          </a:p>
        </p:txBody>
      </p:sp>
      <p:sp>
        <p:nvSpPr>
          <p:cNvPr id="15"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E311A"/>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6"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2" name="Frame Text 11 (JU-Free)"/>
          <p:cNvSpPr>
            <a:spLocks noGrp="1"/>
          </p:cNvSpPr>
          <p:nvPr>
            <p:ph type="body" sz="quarter" idx="13" hasCustomPrompt="1"/>
          </p:nvPr>
        </p:nvSpPr>
        <p:spPr>
          <a:xfrm>
            <a:off x="1065600" y="1683998"/>
            <a:ext cx="4526344" cy="4321175"/>
          </a:xfrm>
        </p:spPr>
        <p:txBody>
          <a:bodyPr/>
          <a:lstStyle>
            <a:lvl1pPr>
              <a:defRPr/>
            </a:lvl1pPr>
            <a:lvl4pPr>
              <a:defRPr>
                <a:latin typeface="Open Sans SemiBold" panose="020B0706030804020204" pitchFamily="34" charset="0"/>
                <a:ea typeface="Open Sans SemiBold" panose="020B0706030804020204" pitchFamily="34" charset="0"/>
                <a:cs typeface="Open Sans SemiBold" panose="020B0706030804020204" pitchFamily="34" charset="0"/>
              </a:defRPr>
            </a:lvl4pPr>
          </a:lstStyle>
          <a:p>
            <a:pPr lvl="0"/>
            <a:r>
              <a:rPr lang="nl-NL" dirty="0"/>
              <a:t>[Tekst]</a:t>
            </a:r>
          </a:p>
        </p:txBody>
      </p:sp>
      <p:sp>
        <p:nvSpPr>
          <p:cNvPr id="5" name="***Title 4 (JU-Free)"/>
          <p:cNvSpPr>
            <a:spLocks noGrp="1"/>
          </p:cNvSpPr>
          <p:nvPr>
            <p:ph type="title" hasCustomPrompt="1"/>
          </p:nvPr>
        </p:nvSpPr>
        <p:spPr>
          <a:xfrm>
            <a:off x="864817" y="469373"/>
            <a:ext cx="4727127" cy="720000"/>
          </a:xfrm>
        </p:spPr>
        <p:txBody>
          <a:bodyPr/>
          <a:lstStyle>
            <a:lvl1pPr>
              <a:defRPr/>
            </a:lvl1pPr>
          </a:lstStyle>
          <a:p>
            <a:r>
              <a:rPr lang="nl-NL" dirty="0"/>
              <a:t>[titel]</a:t>
            </a:r>
          </a:p>
        </p:txBody>
      </p:sp>
    </p:spTree>
    <p:extLst>
      <p:ext uri="{BB962C8B-B14F-4D97-AF65-F5344CB8AC3E}">
        <p14:creationId xmlns:p14="http://schemas.microsoft.com/office/powerpoint/2010/main" val="4174235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el, tekst en afbeelding (L)">
    <p:bg>
      <p:bgPr>
        <a:solidFill>
          <a:srgbClr val="F2F2F2"/>
        </a:solidFill>
        <a:effectLst/>
      </p:bgPr>
    </p:bg>
    <p:spTree>
      <p:nvGrpSpPr>
        <p:cNvPr id="1" name=""/>
        <p:cNvGrpSpPr/>
        <p:nvPr/>
      </p:nvGrpSpPr>
      <p:grpSpPr>
        <a:xfrm>
          <a:off x="0" y="0"/>
          <a:ext cx="0" cy="0"/>
          <a:chOff x="0" y="0"/>
          <a:chExt cx="0" cy="0"/>
        </a:xfrm>
      </p:grpSpPr>
      <p:sp>
        <p:nvSpPr>
          <p:cNvPr id="14" name="Tijdelijke aanduiding voor Picture 13 (JU-Free)"/>
          <p:cNvSpPr>
            <a:spLocks noGrp="1"/>
          </p:cNvSpPr>
          <p:nvPr>
            <p:ph type="pic" sz="quarter" idx="14" hasCustomPrompt="1"/>
          </p:nvPr>
        </p:nvSpPr>
        <p:spPr>
          <a:xfrm>
            <a:off x="0" y="0"/>
            <a:ext cx="6094800" cy="6208560"/>
          </a:xfrm>
        </p:spPr>
        <p:txBody>
          <a:bodyPr/>
          <a:lstStyle>
            <a:lvl1pPr marL="0" indent="0">
              <a:buNone/>
              <a:defRPr/>
            </a:lvl1pPr>
          </a:lstStyle>
          <a:p>
            <a:r>
              <a:rPr lang="nl-NL" dirty="0"/>
              <a:t>[Afbeelding]</a:t>
            </a:r>
          </a:p>
        </p:txBody>
      </p:sp>
      <p:sp>
        <p:nvSpPr>
          <p:cNvPr id="17" name="Achtergrondvlak"/>
          <p:cNvSpPr>
            <a:spLocks noSelect="1"/>
          </p:cNvSpPr>
          <p:nvPr userDrawn="1"/>
        </p:nvSpPr>
        <p:spPr>
          <a:xfrm>
            <a:off x="0" y="6210000"/>
            <a:ext cx="12196800" cy="6552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Frame date 6 (JU-Free)"/>
          <p:cNvSpPr>
            <a:spLocks noGrp="1"/>
          </p:cNvSpPr>
          <p:nvPr>
            <p:ph type="dt" sz="half" idx="10"/>
          </p:nvPr>
        </p:nvSpPr>
        <p:spPr/>
        <p:txBody>
          <a:bodyPr/>
          <a:lstStyle/>
          <a:p>
            <a:fld id="{3173DE11-90EF-4400-A6F5-8A2DCCBD9698}" type="datetime4">
              <a:rPr lang="nl-NL" noProof="1" smtClean="0"/>
              <a:t>11 november 2025</a:t>
            </a:fld>
            <a:endParaRPr lang="nl-NL" noProof="1"/>
          </a:p>
        </p:txBody>
      </p:sp>
      <p:sp>
        <p:nvSpPr>
          <p:cNvPr id="8" name="Footer Placeholder 7 (JU-Free)"/>
          <p:cNvSpPr>
            <a:spLocks noGrp="1"/>
          </p:cNvSpPr>
          <p:nvPr>
            <p:ph type="ftr" sz="quarter" idx="11"/>
          </p:nvPr>
        </p:nvSpPr>
        <p:spPr/>
        <p:txBody>
          <a:bodyPr/>
          <a:lstStyle/>
          <a:p>
            <a:r>
              <a:rPr lang="nl-NL" noProof="1"/>
              <a:t>[Voettekst]</a:t>
            </a:r>
          </a:p>
        </p:txBody>
      </p:sp>
      <p:sp>
        <p:nvSpPr>
          <p:cNvPr id="9" name="Placeholdernummer 8 (JU-Free)"/>
          <p:cNvSpPr>
            <a:spLocks noGrp="1"/>
          </p:cNvSpPr>
          <p:nvPr>
            <p:ph type="sldNum" sz="quarter" idx="12"/>
          </p:nvPr>
        </p:nvSpPr>
        <p:spPr/>
        <p:txBody>
          <a:bodyPr/>
          <a:lstStyle/>
          <a:p>
            <a:r>
              <a:rPr lang="nl-NL" noProof="1"/>
              <a:t>| </a:t>
            </a:r>
            <a:fld id="{1336C48C-F87C-4E4B-81EF-5027B17D1F61}" type="slidenum">
              <a:rPr lang="nl-NL" noProof="1" smtClean="0"/>
              <a:pPr/>
              <a:t>‹nr.›</a:t>
            </a:fld>
            <a:endParaRPr lang="nl-NL" noProof="1"/>
          </a:p>
        </p:txBody>
      </p:sp>
      <p:sp>
        <p:nvSpPr>
          <p:cNvPr id="15"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82B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nl-NL"/>
          </a:p>
        </p:txBody>
      </p:sp>
      <p:sp>
        <p:nvSpPr>
          <p:cNvPr id="16"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nl-NL"/>
          </a:p>
        </p:txBody>
      </p:sp>
      <p:sp>
        <p:nvSpPr>
          <p:cNvPr id="12" name="Frame Text 11 (JU-Free)"/>
          <p:cNvSpPr>
            <a:spLocks noGrp="1"/>
          </p:cNvSpPr>
          <p:nvPr>
            <p:ph type="body" sz="quarter" idx="13" hasCustomPrompt="1"/>
          </p:nvPr>
        </p:nvSpPr>
        <p:spPr>
          <a:xfrm>
            <a:off x="6624000" y="1683998"/>
            <a:ext cx="4526344" cy="4321175"/>
          </a:xfrm>
        </p:spPr>
        <p:txBody>
          <a:bodyPr/>
          <a:lstStyle>
            <a:lvl1pPr>
              <a:defRPr/>
            </a:lvl1pPr>
            <a:lvl4pPr>
              <a:defRPr>
                <a:latin typeface="Open Sans SemiBold" panose="020B0706030804020204" pitchFamily="34" charset="0"/>
                <a:ea typeface="Open Sans SemiBold" panose="020B0706030804020204" pitchFamily="34" charset="0"/>
                <a:cs typeface="Open Sans SemiBold" panose="020B0706030804020204" pitchFamily="34" charset="0"/>
              </a:defRPr>
            </a:lvl4pPr>
          </a:lstStyle>
          <a:p>
            <a:pPr lvl="0"/>
            <a:r>
              <a:rPr lang="nl-NL" dirty="0"/>
              <a:t>[Tekst]</a:t>
            </a:r>
          </a:p>
        </p:txBody>
      </p:sp>
      <p:sp>
        <p:nvSpPr>
          <p:cNvPr id="5" name="***Title 4 (JU-Free)"/>
          <p:cNvSpPr>
            <a:spLocks noGrp="1"/>
          </p:cNvSpPr>
          <p:nvPr>
            <p:ph type="title" hasCustomPrompt="1"/>
          </p:nvPr>
        </p:nvSpPr>
        <p:spPr>
          <a:xfrm>
            <a:off x="6400425" y="469373"/>
            <a:ext cx="4727127" cy="720000"/>
          </a:xfrm>
        </p:spPr>
        <p:txBody>
          <a:bodyPr/>
          <a:lstStyle>
            <a:lvl1pPr>
              <a:defRPr/>
            </a:lvl1pPr>
          </a:lstStyle>
          <a:p>
            <a:r>
              <a:rPr lang="nl-NL" dirty="0"/>
              <a:t>[titel]</a:t>
            </a:r>
          </a:p>
        </p:txBody>
      </p:sp>
    </p:spTree>
    <p:extLst>
      <p:ext uri="{BB962C8B-B14F-4D97-AF65-F5344CB8AC3E}">
        <p14:creationId xmlns:p14="http://schemas.microsoft.com/office/powerpoint/2010/main" val="31527709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el (wit), afbeelding en wit logo">
    <p:spTree>
      <p:nvGrpSpPr>
        <p:cNvPr id="1" name=""/>
        <p:cNvGrpSpPr/>
        <p:nvPr/>
      </p:nvGrpSpPr>
      <p:grpSpPr>
        <a:xfrm>
          <a:off x="0" y="0"/>
          <a:ext cx="0" cy="0"/>
          <a:chOff x="0" y="0"/>
          <a:chExt cx="0" cy="0"/>
        </a:xfrm>
      </p:grpSpPr>
      <p:sp>
        <p:nvSpPr>
          <p:cNvPr id="145" name="Vrije vorm: vorm 144">
            <a:extLst>
              <a:ext uri="{FF2B5EF4-FFF2-40B4-BE49-F238E27FC236}">
                <a16:creationId xmlns:a16="http://schemas.microsoft.com/office/drawing/2014/main" id="{754E9131-9796-4B0B-A865-083D147B392E}"/>
              </a:ext>
            </a:extLst>
          </p:cNvPr>
          <p:cNvSpPr>
            <a:spLocks noSelect="1"/>
          </p:cNvSpPr>
          <p:nvPr userDrawn="1"/>
        </p:nvSpPr>
        <p:spPr bwMode="auto">
          <a:xfrm>
            <a:off x="4578351" y="6502400"/>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FFFFFF"/>
          </a:solidFill>
          <a:ln w="9525">
            <a:solidFill>
              <a:srgbClr val="FFFFFF"/>
            </a:solidFill>
          </a:ln>
        </p:spPr>
        <p:txBody>
          <a:bodyPr vert="horz" wrap="square" lIns="91440" tIns="45720" rIns="91440" bIns="45720" numCol="1" anchor="t" anchorCtr="0" compatLnSpc="1">
            <a:prstTxWarp prst="textNoShape">
              <a:avLst/>
            </a:prstTxWarp>
            <a:noAutofit/>
          </a:bodyPr>
          <a:lstStyle/>
          <a:p>
            <a:endParaRPr lang="nl-NL"/>
          </a:p>
        </p:txBody>
      </p:sp>
      <p:sp>
        <p:nvSpPr>
          <p:cNvPr id="146" name="Vrije vorm: vorm 145">
            <a:extLst>
              <a:ext uri="{FF2B5EF4-FFF2-40B4-BE49-F238E27FC236}">
                <a16:creationId xmlns:a16="http://schemas.microsoft.com/office/drawing/2014/main" id="{B997C24F-7213-4041-B645-BD0D1D2A27A7}"/>
              </a:ext>
            </a:extLst>
          </p:cNvPr>
          <p:cNvSpPr>
            <a:spLocks noSelect="1"/>
          </p:cNvSpPr>
          <p:nvPr userDrawn="1"/>
        </p:nvSpPr>
        <p:spPr bwMode="auto">
          <a:xfrm>
            <a:off x="5966129" y="6362701"/>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noAutofit/>
          </a:bodyPr>
          <a:lstStyle/>
          <a:p>
            <a:endParaRPr lang="nl-NL"/>
          </a:p>
        </p:txBody>
      </p:sp>
      <p:sp>
        <p:nvSpPr>
          <p:cNvPr id="118" name="Placeholder (JU-Free)">
            <a:extLst>
              <a:ext uri="{FF2B5EF4-FFF2-40B4-BE49-F238E27FC236}">
                <a16:creationId xmlns:a16="http://schemas.microsoft.com/office/drawing/2014/main" id="{620FC3B0-4963-4F3B-89E4-07835CB27B52}"/>
              </a:ext>
            </a:extLst>
          </p:cNvPr>
          <p:cNvSpPr>
            <a:spLocks noGrp="1"/>
          </p:cNvSpPr>
          <p:nvPr>
            <p:ph type="pic" sz="quarter" idx="10" hasCustomPrompt="1"/>
          </p:nvPr>
        </p:nvSpPr>
        <p:spPr>
          <a:xfrm>
            <a:off x="0" y="0"/>
            <a:ext cx="12193200" cy="6858000"/>
          </a:xfrm>
          <a:custGeom>
            <a:avLst/>
            <a:gdLst>
              <a:gd name="connsiteX0" fmla="*/ 6145743 w 12193200"/>
              <a:gd name="connsiteY0" fmla="*/ 6690331 h 6858000"/>
              <a:gd name="connsiteX1" fmla="*/ 6144231 w 12193200"/>
              <a:gd name="connsiteY1" fmla="*/ 6693960 h 6858000"/>
              <a:gd name="connsiteX2" fmla="*/ 6148162 w 12193200"/>
              <a:gd name="connsiteY2" fmla="*/ 6695471 h 6858000"/>
              <a:gd name="connsiteX3" fmla="*/ 6149371 w 12193200"/>
              <a:gd name="connsiteY3" fmla="*/ 6691843 h 6858000"/>
              <a:gd name="connsiteX4" fmla="*/ 6145743 w 12193200"/>
              <a:gd name="connsiteY4" fmla="*/ 6690331 h 6858000"/>
              <a:gd name="connsiteX5" fmla="*/ 6088065 w 12193200"/>
              <a:gd name="connsiteY5" fmla="*/ 6686551 h 6858000"/>
              <a:gd name="connsiteX6" fmla="*/ 6088065 w 12193200"/>
              <a:gd name="connsiteY6" fmla="*/ 6688139 h 6858000"/>
              <a:gd name="connsiteX7" fmla="*/ 6089652 w 12193200"/>
              <a:gd name="connsiteY7" fmla="*/ 6689726 h 6858000"/>
              <a:gd name="connsiteX8" fmla="*/ 6086477 w 12193200"/>
              <a:gd name="connsiteY8" fmla="*/ 6710364 h 6858000"/>
              <a:gd name="connsiteX9" fmla="*/ 6084889 w 12193200"/>
              <a:gd name="connsiteY9" fmla="*/ 6711952 h 6858000"/>
              <a:gd name="connsiteX10" fmla="*/ 6084889 w 12193200"/>
              <a:gd name="connsiteY10" fmla="*/ 6713539 h 6858000"/>
              <a:gd name="connsiteX11" fmla="*/ 6092827 w 12193200"/>
              <a:gd name="connsiteY11" fmla="*/ 6713539 h 6858000"/>
              <a:gd name="connsiteX12" fmla="*/ 6092827 w 12193200"/>
              <a:gd name="connsiteY12" fmla="*/ 6711952 h 6858000"/>
              <a:gd name="connsiteX13" fmla="*/ 6091239 w 12193200"/>
              <a:gd name="connsiteY13" fmla="*/ 6710364 h 6858000"/>
              <a:gd name="connsiteX14" fmla="*/ 6092827 w 12193200"/>
              <a:gd name="connsiteY14" fmla="*/ 6696076 h 6858000"/>
              <a:gd name="connsiteX15" fmla="*/ 6107114 w 12193200"/>
              <a:gd name="connsiteY15" fmla="*/ 6713539 h 6858000"/>
              <a:gd name="connsiteX16" fmla="*/ 6110289 w 12193200"/>
              <a:gd name="connsiteY16" fmla="*/ 6713539 h 6858000"/>
              <a:gd name="connsiteX17" fmla="*/ 6108702 w 12193200"/>
              <a:gd name="connsiteY17" fmla="*/ 6691314 h 6858000"/>
              <a:gd name="connsiteX18" fmla="*/ 6108702 w 12193200"/>
              <a:gd name="connsiteY18" fmla="*/ 6689726 h 6858000"/>
              <a:gd name="connsiteX19" fmla="*/ 6108702 w 12193200"/>
              <a:gd name="connsiteY19" fmla="*/ 6688139 h 6858000"/>
              <a:gd name="connsiteX20" fmla="*/ 6103939 w 12193200"/>
              <a:gd name="connsiteY20" fmla="*/ 6688139 h 6858000"/>
              <a:gd name="connsiteX21" fmla="*/ 6103939 w 12193200"/>
              <a:gd name="connsiteY21" fmla="*/ 6689726 h 6858000"/>
              <a:gd name="connsiteX22" fmla="*/ 6105527 w 12193200"/>
              <a:gd name="connsiteY22" fmla="*/ 6691314 h 6858000"/>
              <a:gd name="connsiteX23" fmla="*/ 6107114 w 12193200"/>
              <a:gd name="connsiteY23" fmla="*/ 6705602 h 6858000"/>
              <a:gd name="connsiteX24" fmla="*/ 6092827 w 12193200"/>
              <a:gd name="connsiteY24" fmla="*/ 6688139 h 6858000"/>
              <a:gd name="connsiteX25" fmla="*/ 6132983 w 12193200"/>
              <a:gd name="connsiteY25" fmla="*/ 6684963 h 6858000"/>
              <a:gd name="connsiteX26" fmla="*/ 6126164 w 12193200"/>
              <a:gd name="connsiteY26" fmla="*/ 6685916 h 6858000"/>
              <a:gd name="connsiteX27" fmla="*/ 6115123 w 12193200"/>
              <a:gd name="connsiteY27" fmla="*/ 6702426 h 6858000"/>
              <a:gd name="connsiteX28" fmla="*/ 6132009 w 12193200"/>
              <a:gd name="connsiteY28" fmla="*/ 6711951 h 6858000"/>
              <a:gd name="connsiteX29" fmla="*/ 6140451 w 12193200"/>
              <a:gd name="connsiteY29" fmla="*/ 6706553 h 6858000"/>
              <a:gd name="connsiteX30" fmla="*/ 6138503 w 12193200"/>
              <a:gd name="connsiteY30" fmla="*/ 6700838 h 6858000"/>
              <a:gd name="connsiteX31" fmla="*/ 6137854 w 12193200"/>
              <a:gd name="connsiteY31" fmla="*/ 6700838 h 6858000"/>
              <a:gd name="connsiteX32" fmla="*/ 6131359 w 12193200"/>
              <a:gd name="connsiteY32" fmla="*/ 6708776 h 6858000"/>
              <a:gd name="connsiteX33" fmla="*/ 6121293 w 12193200"/>
              <a:gd name="connsiteY33" fmla="*/ 6701473 h 6858000"/>
              <a:gd name="connsiteX34" fmla="*/ 6133957 w 12193200"/>
              <a:gd name="connsiteY34" fmla="*/ 6698616 h 6858000"/>
              <a:gd name="connsiteX35" fmla="*/ 6135256 w 12193200"/>
              <a:gd name="connsiteY35" fmla="*/ 6699568 h 6858000"/>
              <a:gd name="connsiteX36" fmla="*/ 6136555 w 12193200"/>
              <a:gd name="connsiteY36" fmla="*/ 6699251 h 6858000"/>
              <a:gd name="connsiteX37" fmla="*/ 6134931 w 12193200"/>
              <a:gd name="connsiteY37" fmla="*/ 6693536 h 6858000"/>
              <a:gd name="connsiteX38" fmla="*/ 6133632 w 12193200"/>
              <a:gd name="connsiteY38" fmla="*/ 6693853 h 6858000"/>
              <a:gd name="connsiteX39" fmla="*/ 6132658 w 12193200"/>
              <a:gd name="connsiteY39" fmla="*/ 6696076 h 6858000"/>
              <a:gd name="connsiteX40" fmla="*/ 6120319 w 12193200"/>
              <a:gd name="connsiteY40" fmla="*/ 6698616 h 6858000"/>
              <a:gd name="connsiteX41" fmla="*/ 6125514 w 12193200"/>
              <a:gd name="connsiteY41" fmla="*/ 6688773 h 6858000"/>
              <a:gd name="connsiteX42" fmla="*/ 6133307 w 12193200"/>
              <a:gd name="connsiteY42" fmla="*/ 6690996 h 6858000"/>
              <a:gd name="connsiteX43" fmla="*/ 6134282 w 12193200"/>
              <a:gd name="connsiteY43" fmla="*/ 6690361 h 6858000"/>
              <a:gd name="connsiteX44" fmla="*/ 6132983 w 12193200"/>
              <a:gd name="connsiteY44" fmla="*/ 6684963 h 6858000"/>
              <a:gd name="connsiteX45" fmla="*/ 6075364 w 12193200"/>
              <a:gd name="connsiteY45" fmla="*/ 6684963 h 6858000"/>
              <a:gd name="connsiteX46" fmla="*/ 6075364 w 12193200"/>
              <a:gd name="connsiteY46" fmla="*/ 6686551 h 6858000"/>
              <a:gd name="connsiteX47" fmla="*/ 6076952 w 12193200"/>
              <a:gd name="connsiteY47" fmla="*/ 6688138 h 6858000"/>
              <a:gd name="connsiteX48" fmla="*/ 6072189 w 12193200"/>
              <a:gd name="connsiteY48" fmla="*/ 6708776 h 6858000"/>
              <a:gd name="connsiteX49" fmla="*/ 6070602 w 12193200"/>
              <a:gd name="connsiteY49" fmla="*/ 6708776 h 6858000"/>
              <a:gd name="connsiteX50" fmla="*/ 6069014 w 12193200"/>
              <a:gd name="connsiteY50" fmla="*/ 6710364 h 6858000"/>
              <a:gd name="connsiteX51" fmla="*/ 6078540 w 12193200"/>
              <a:gd name="connsiteY51" fmla="*/ 6711951 h 6858000"/>
              <a:gd name="connsiteX52" fmla="*/ 6078540 w 12193200"/>
              <a:gd name="connsiteY52" fmla="*/ 6710364 h 6858000"/>
              <a:gd name="connsiteX53" fmla="*/ 6076952 w 12193200"/>
              <a:gd name="connsiteY53" fmla="*/ 6708776 h 6858000"/>
              <a:gd name="connsiteX54" fmla="*/ 6081715 w 12193200"/>
              <a:gd name="connsiteY54" fmla="*/ 6688138 h 6858000"/>
              <a:gd name="connsiteX55" fmla="*/ 6083303 w 12193200"/>
              <a:gd name="connsiteY55" fmla="*/ 6688138 h 6858000"/>
              <a:gd name="connsiteX56" fmla="*/ 6083303 w 12193200"/>
              <a:gd name="connsiteY56" fmla="*/ 6686551 h 6858000"/>
              <a:gd name="connsiteX57" fmla="*/ 6048378 w 12193200"/>
              <a:gd name="connsiteY57" fmla="*/ 6673851 h 6858000"/>
              <a:gd name="connsiteX58" fmla="*/ 6046790 w 12193200"/>
              <a:gd name="connsiteY58" fmla="*/ 6675439 h 6858000"/>
              <a:gd name="connsiteX59" fmla="*/ 6048378 w 12193200"/>
              <a:gd name="connsiteY59" fmla="*/ 6677026 h 6858000"/>
              <a:gd name="connsiteX60" fmla="*/ 6034089 w 12193200"/>
              <a:gd name="connsiteY60" fmla="*/ 6692901 h 6858000"/>
              <a:gd name="connsiteX61" fmla="*/ 6032502 w 12193200"/>
              <a:gd name="connsiteY61" fmla="*/ 6692901 h 6858000"/>
              <a:gd name="connsiteX62" fmla="*/ 6030914 w 12193200"/>
              <a:gd name="connsiteY62" fmla="*/ 6692901 h 6858000"/>
              <a:gd name="connsiteX63" fmla="*/ 6037264 w 12193200"/>
              <a:gd name="connsiteY63" fmla="*/ 6697664 h 6858000"/>
              <a:gd name="connsiteX64" fmla="*/ 6037264 w 12193200"/>
              <a:gd name="connsiteY64" fmla="*/ 6696076 h 6858000"/>
              <a:gd name="connsiteX65" fmla="*/ 6035677 w 12193200"/>
              <a:gd name="connsiteY65" fmla="*/ 6694489 h 6858000"/>
              <a:gd name="connsiteX66" fmla="*/ 6046790 w 12193200"/>
              <a:gd name="connsiteY66" fmla="*/ 6681789 h 6858000"/>
              <a:gd name="connsiteX67" fmla="*/ 6045202 w 12193200"/>
              <a:gd name="connsiteY67" fmla="*/ 6700839 h 6858000"/>
              <a:gd name="connsiteX68" fmla="*/ 6048378 w 12193200"/>
              <a:gd name="connsiteY68" fmla="*/ 6702426 h 6858000"/>
              <a:gd name="connsiteX69" fmla="*/ 6061077 w 12193200"/>
              <a:gd name="connsiteY69" fmla="*/ 6686551 h 6858000"/>
              <a:gd name="connsiteX70" fmla="*/ 6057902 w 12193200"/>
              <a:gd name="connsiteY70" fmla="*/ 6704014 h 6858000"/>
              <a:gd name="connsiteX71" fmla="*/ 6056315 w 12193200"/>
              <a:gd name="connsiteY71" fmla="*/ 6705601 h 6858000"/>
              <a:gd name="connsiteX72" fmla="*/ 6064252 w 12193200"/>
              <a:gd name="connsiteY72" fmla="*/ 6708776 h 6858000"/>
              <a:gd name="connsiteX73" fmla="*/ 6064252 w 12193200"/>
              <a:gd name="connsiteY73" fmla="*/ 6707189 h 6858000"/>
              <a:gd name="connsiteX74" fmla="*/ 6062665 w 12193200"/>
              <a:gd name="connsiteY74" fmla="*/ 6705601 h 6858000"/>
              <a:gd name="connsiteX75" fmla="*/ 6065840 w 12193200"/>
              <a:gd name="connsiteY75" fmla="*/ 6684964 h 6858000"/>
              <a:gd name="connsiteX76" fmla="*/ 6067427 w 12193200"/>
              <a:gd name="connsiteY76" fmla="*/ 6683376 h 6858000"/>
              <a:gd name="connsiteX77" fmla="*/ 6067427 w 12193200"/>
              <a:gd name="connsiteY77" fmla="*/ 6681789 h 6858000"/>
              <a:gd name="connsiteX78" fmla="*/ 6061077 w 12193200"/>
              <a:gd name="connsiteY78" fmla="*/ 6680201 h 6858000"/>
              <a:gd name="connsiteX79" fmla="*/ 6051552 w 12193200"/>
              <a:gd name="connsiteY79" fmla="*/ 6691314 h 6858000"/>
              <a:gd name="connsiteX80" fmla="*/ 6051552 w 12193200"/>
              <a:gd name="connsiteY80" fmla="*/ 6675439 h 6858000"/>
              <a:gd name="connsiteX81" fmla="*/ 6025635 w 12193200"/>
              <a:gd name="connsiteY81" fmla="*/ 6666270 h 6858000"/>
              <a:gd name="connsiteX82" fmla="*/ 6032350 w 12193200"/>
              <a:gd name="connsiteY82" fmla="*/ 6666548 h 6858000"/>
              <a:gd name="connsiteX83" fmla="*/ 6033006 w 12193200"/>
              <a:gd name="connsiteY83" fmla="*/ 6667183 h 6858000"/>
              <a:gd name="connsiteX84" fmla="*/ 6030385 w 12193200"/>
              <a:gd name="connsiteY84" fmla="*/ 6679566 h 6858000"/>
              <a:gd name="connsiteX85" fmla="*/ 6022850 w 12193200"/>
              <a:gd name="connsiteY85" fmla="*/ 6683376 h 6858000"/>
              <a:gd name="connsiteX86" fmla="*/ 6018919 w 12193200"/>
              <a:gd name="connsiteY86" fmla="*/ 6681789 h 6858000"/>
              <a:gd name="connsiteX87" fmla="*/ 6018592 w 12193200"/>
              <a:gd name="connsiteY87" fmla="*/ 6681471 h 6858000"/>
              <a:gd name="connsiteX88" fmla="*/ 6016627 w 12193200"/>
              <a:gd name="connsiteY88" fmla="*/ 6678296 h 6858000"/>
              <a:gd name="connsiteX89" fmla="*/ 6020885 w 12193200"/>
              <a:gd name="connsiteY89" fmla="*/ 6670041 h 6858000"/>
              <a:gd name="connsiteX90" fmla="*/ 6025635 w 12193200"/>
              <a:gd name="connsiteY90" fmla="*/ 6666270 h 6858000"/>
              <a:gd name="connsiteX91" fmla="*/ 6168820 w 12193200"/>
              <a:gd name="connsiteY91" fmla="*/ 6665913 h 6858000"/>
              <a:gd name="connsiteX92" fmla="*/ 6149976 w 12193200"/>
              <a:gd name="connsiteY92" fmla="*/ 6677555 h 6858000"/>
              <a:gd name="connsiteX93" fmla="*/ 6150275 w 12193200"/>
              <a:gd name="connsiteY93" fmla="*/ 6678813 h 6858000"/>
              <a:gd name="connsiteX94" fmla="*/ 6152369 w 12193200"/>
              <a:gd name="connsiteY94" fmla="*/ 6678813 h 6858000"/>
              <a:gd name="connsiteX95" fmla="*/ 6161342 w 12193200"/>
              <a:gd name="connsiteY95" fmla="*/ 6698006 h 6858000"/>
              <a:gd name="connsiteX96" fmla="*/ 6161043 w 12193200"/>
              <a:gd name="connsiteY96" fmla="*/ 6699580 h 6858000"/>
              <a:gd name="connsiteX97" fmla="*/ 6161641 w 12193200"/>
              <a:gd name="connsiteY97" fmla="*/ 6700838 h 6858000"/>
              <a:gd name="connsiteX98" fmla="*/ 6168221 w 12193200"/>
              <a:gd name="connsiteY98" fmla="*/ 6697063 h 6858000"/>
              <a:gd name="connsiteX99" fmla="*/ 6167623 w 12193200"/>
              <a:gd name="connsiteY99" fmla="*/ 6696433 h 6858000"/>
              <a:gd name="connsiteX100" fmla="*/ 6165829 w 12193200"/>
              <a:gd name="connsiteY100" fmla="*/ 6696119 h 6858000"/>
              <a:gd name="connsiteX101" fmla="*/ 6161342 w 12193200"/>
              <a:gd name="connsiteY101" fmla="*/ 6686050 h 6858000"/>
              <a:gd name="connsiteX102" fmla="*/ 6167623 w 12193200"/>
              <a:gd name="connsiteY102" fmla="*/ 6682589 h 6858000"/>
              <a:gd name="connsiteX103" fmla="*/ 6170614 w 12193200"/>
              <a:gd name="connsiteY103" fmla="*/ 6682589 h 6858000"/>
              <a:gd name="connsiteX104" fmla="*/ 6168221 w 12193200"/>
              <a:gd name="connsiteY104" fmla="*/ 6677555 h 6858000"/>
              <a:gd name="connsiteX105" fmla="*/ 6166427 w 12193200"/>
              <a:gd name="connsiteY105" fmla="*/ 6679757 h 6858000"/>
              <a:gd name="connsiteX106" fmla="*/ 6159847 w 12193200"/>
              <a:gd name="connsiteY106" fmla="*/ 6683533 h 6858000"/>
              <a:gd name="connsiteX107" fmla="*/ 6156556 w 12193200"/>
              <a:gd name="connsiteY107" fmla="*/ 6676296 h 6858000"/>
              <a:gd name="connsiteX108" fmla="*/ 6164034 w 12193200"/>
              <a:gd name="connsiteY108" fmla="*/ 6671891 h 6858000"/>
              <a:gd name="connsiteX109" fmla="*/ 6167025 w 12193200"/>
              <a:gd name="connsiteY109" fmla="*/ 6671262 h 6858000"/>
              <a:gd name="connsiteX110" fmla="*/ 6167324 w 12193200"/>
              <a:gd name="connsiteY110" fmla="*/ 6669060 h 6858000"/>
              <a:gd name="connsiteX111" fmla="*/ 6168820 w 12193200"/>
              <a:gd name="connsiteY111" fmla="*/ 6665913 h 6858000"/>
              <a:gd name="connsiteX112" fmla="*/ 6025672 w 12193200"/>
              <a:gd name="connsiteY112" fmla="*/ 6661465 h 6858000"/>
              <a:gd name="connsiteX113" fmla="*/ 6015944 w 12193200"/>
              <a:gd name="connsiteY113" fmla="*/ 6667428 h 6858000"/>
              <a:gd name="connsiteX114" fmla="*/ 6016571 w 12193200"/>
              <a:gd name="connsiteY114" fmla="*/ 6683746 h 6858000"/>
              <a:gd name="connsiteX115" fmla="*/ 6016885 w 12193200"/>
              <a:gd name="connsiteY115" fmla="*/ 6684060 h 6858000"/>
              <a:gd name="connsiteX116" fmla="*/ 6033517 w 12193200"/>
              <a:gd name="connsiteY116" fmla="*/ 6683746 h 6858000"/>
              <a:gd name="connsiteX117" fmla="*/ 6038538 w 12193200"/>
              <a:gd name="connsiteY117" fmla="*/ 6674018 h 6858000"/>
              <a:gd name="connsiteX118" fmla="*/ 6035714 w 12193200"/>
              <a:gd name="connsiteY118" fmla="*/ 6665231 h 6858000"/>
              <a:gd name="connsiteX119" fmla="*/ 6035400 w 12193200"/>
              <a:gd name="connsiteY119" fmla="*/ 6664603 h 6858000"/>
              <a:gd name="connsiteX120" fmla="*/ 6035087 w 12193200"/>
              <a:gd name="connsiteY120" fmla="*/ 6664289 h 6858000"/>
              <a:gd name="connsiteX121" fmla="*/ 6034773 w 12193200"/>
              <a:gd name="connsiteY121" fmla="*/ 6663976 h 6858000"/>
              <a:gd name="connsiteX122" fmla="*/ 6025672 w 12193200"/>
              <a:gd name="connsiteY122" fmla="*/ 6661465 h 6858000"/>
              <a:gd name="connsiteX123" fmla="*/ 6183041 w 12193200"/>
              <a:gd name="connsiteY123" fmla="*/ 6654801 h 6858000"/>
              <a:gd name="connsiteX124" fmla="*/ 6178167 w 12193200"/>
              <a:gd name="connsiteY124" fmla="*/ 6658970 h 6858000"/>
              <a:gd name="connsiteX125" fmla="*/ 6176034 w 12193200"/>
              <a:gd name="connsiteY125" fmla="*/ 6679175 h 6858000"/>
              <a:gd name="connsiteX126" fmla="*/ 6194619 w 12193200"/>
              <a:gd name="connsiteY126" fmla="*/ 6679175 h 6858000"/>
              <a:gd name="connsiteX127" fmla="*/ 6199189 w 12193200"/>
              <a:gd name="connsiteY127" fmla="*/ 6670195 h 6858000"/>
              <a:gd name="connsiteX128" fmla="*/ 6195533 w 12193200"/>
              <a:gd name="connsiteY128" fmla="*/ 6665705 h 6858000"/>
              <a:gd name="connsiteX129" fmla="*/ 6194619 w 12193200"/>
              <a:gd name="connsiteY129" fmla="*/ 6666347 h 6858000"/>
              <a:gd name="connsiteX130" fmla="*/ 6192791 w 12193200"/>
              <a:gd name="connsiteY130" fmla="*/ 6676609 h 6858000"/>
              <a:gd name="connsiteX131" fmla="*/ 6181213 w 12193200"/>
              <a:gd name="connsiteY131" fmla="*/ 6675327 h 6858000"/>
              <a:gd name="connsiteX132" fmla="*/ 6190354 w 12193200"/>
              <a:gd name="connsiteY132" fmla="*/ 6666026 h 6858000"/>
              <a:gd name="connsiteX133" fmla="*/ 6191877 w 12193200"/>
              <a:gd name="connsiteY133" fmla="*/ 6666347 h 6858000"/>
              <a:gd name="connsiteX134" fmla="*/ 6192791 w 12193200"/>
              <a:gd name="connsiteY134" fmla="*/ 6665385 h 6858000"/>
              <a:gd name="connsiteX135" fmla="*/ 6188830 w 12193200"/>
              <a:gd name="connsiteY135" fmla="*/ 6661215 h 6858000"/>
              <a:gd name="connsiteX136" fmla="*/ 6188221 w 12193200"/>
              <a:gd name="connsiteY136" fmla="*/ 6662178 h 6858000"/>
              <a:gd name="connsiteX137" fmla="*/ 6188221 w 12193200"/>
              <a:gd name="connsiteY137" fmla="*/ 6664743 h 6858000"/>
              <a:gd name="connsiteX138" fmla="*/ 6179081 w 12193200"/>
              <a:gd name="connsiteY138" fmla="*/ 6673082 h 6858000"/>
              <a:gd name="connsiteX139" fmla="*/ 6179081 w 12193200"/>
              <a:gd name="connsiteY139" fmla="*/ 6661857 h 6858000"/>
              <a:gd name="connsiteX140" fmla="*/ 6186393 w 12193200"/>
              <a:gd name="connsiteY140" fmla="*/ 6660253 h 6858000"/>
              <a:gd name="connsiteX141" fmla="*/ 6187002 w 12193200"/>
              <a:gd name="connsiteY141" fmla="*/ 6658970 h 6858000"/>
              <a:gd name="connsiteX142" fmla="*/ 6183041 w 12193200"/>
              <a:gd name="connsiteY142" fmla="*/ 6654801 h 6858000"/>
              <a:gd name="connsiteX143" fmla="*/ 6192092 w 12193200"/>
              <a:gd name="connsiteY143" fmla="*/ 6643688 h 6858000"/>
              <a:gd name="connsiteX144" fmla="*/ 6186489 w 12193200"/>
              <a:gd name="connsiteY144" fmla="*/ 6650991 h 6858000"/>
              <a:gd name="connsiteX145" fmla="*/ 6188046 w 12193200"/>
              <a:gd name="connsiteY145" fmla="*/ 6651943 h 6858000"/>
              <a:gd name="connsiteX146" fmla="*/ 6189602 w 12193200"/>
              <a:gd name="connsiteY146" fmla="*/ 6650991 h 6858000"/>
              <a:gd name="connsiteX147" fmla="*/ 6205477 w 12193200"/>
              <a:gd name="connsiteY147" fmla="*/ 6664326 h 6858000"/>
              <a:gd name="connsiteX148" fmla="*/ 6205166 w 12193200"/>
              <a:gd name="connsiteY148" fmla="*/ 6666231 h 6858000"/>
              <a:gd name="connsiteX149" fmla="*/ 6205788 w 12193200"/>
              <a:gd name="connsiteY149" fmla="*/ 6667501 h 6858000"/>
              <a:gd name="connsiteX150" fmla="*/ 6218239 w 12193200"/>
              <a:gd name="connsiteY150" fmla="*/ 6652896 h 6858000"/>
              <a:gd name="connsiteX151" fmla="*/ 6215438 w 12193200"/>
              <a:gd name="connsiteY151" fmla="*/ 6645911 h 6858000"/>
              <a:gd name="connsiteX152" fmla="*/ 6213881 w 12193200"/>
              <a:gd name="connsiteY152" fmla="*/ 6647816 h 6858000"/>
              <a:gd name="connsiteX153" fmla="*/ 6214193 w 12193200"/>
              <a:gd name="connsiteY153" fmla="*/ 6652261 h 6858000"/>
              <a:gd name="connsiteX154" fmla="*/ 6208901 w 12193200"/>
              <a:gd name="connsiteY154" fmla="*/ 6660199 h 6858000"/>
              <a:gd name="connsiteX155" fmla="*/ 6192715 w 12193200"/>
              <a:gd name="connsiteY155" fmla="*/ 6646546 h 6858000"/>
              <a:gd name="connsiteX156" fmla="*/ 6193337 w 12193200"/>
              <a:gd name="connsiteY156" fmla="*/ 6644641 h 6858000"/>
              <a:gd name="connsiteX157" fmla="*/ 6192092 w 12193200"/>
              <a:gd name="connsiteY157" fmla="*/ 6643688 h 6858000"/>
              <a:gd name="connsiteX158" fmla="*/ 6008688 w 12193200"/>
              <a:gd name="connsiteY158" fmla="*/ 6637338 h 6858000"/>
              <a:gd name="connsiteX159" fmla="*/ 6008688 w 12193200"/>
              <a:gd name="connsiteY159" fmla="*/ 6638926 h 6858000"/>
              <a:gd name="connsiteX160" fmla="*/ 5991226 w 12193200"/>
              <a:gd name="connsiteY160" fmla="*/ 6651626 h 6858000"/>
              <a:gd name="connsiteX161" fmla="*/ 5989638 w 12193200"/>
              <a:gd name="connsiteY161" fmla="*/ 6650038 h 6858000"/>
              <a:gd name="connsiteX162" fmla="*/ 5988051 w 12193200"/>
              <a:gd name="connsiteY162" fmla="*/ 6651626 h 6858000"/>
              <a:gd name="connsiteX163" fmla="*/ 5992813 w 12193200"/>
              <a:gd name="connsiteY163" fmla="*/ 6657976 h 6858000"/>
              <a:gd name="connsiteX164" fmla="*/ 5994401 w 12193200"/>
              <a:gd name="connsiteY164" fmla="*/ 6656389 h 6858000"/>
              <a:gd name="connsiteX165" fmla="*/ 5994401 w 12193200"/>
              <a:gd name="connsiteY165" fmla="*/ 6654801 h 6858000"/>
              <a:gd name="connsiteX166" fmla="*/ 6005513 w 12193200"/>
              <a:gd name="connsiteY166" fmla="*/ 6645276 h 6858000"/>
              <a:gd name="connsiteX167" fmla="*/ 6000751 w 12193200"/>
              <a:gd name="connsiteY167" fmla="*/ 6669089 h 6858000"/>
              <a:gd name="connsiteX168" fmla="*/ 6003926 w 12193200"/>
              <a:gd name="connsiteY168" fmla="*/ 6670676 h 6858000"/>
              <a:gd name="connsiteX169" fmla="*/ 6019801 w 12193200"/>
              <a:gd name="connsiteY169" fmla="*/ 6654801 h 6858000"/>
              <a:gd name="connsiteX170" fmla="*/ 6021389 w 12193200"/>
              <a:gd name="connsiteY170" fmla="*/ 6654801 h 6858000"/>
              <a:gd name="connsiteX171" fmla="*/ 6022976 w 12193200"/>
              <a:gd name="connsiteY171" fmla="*/ 6653213 h 6858000"/>
              <a:gd name="connsiteX172" fmla="*/ 6018213 w 12193200"/>
              <a:gd name="connsiteY172" fmla="*/ 6650038 h 6858000"/>
              <a:gd name="connsiteX173" fmla="*/ 6018213 w 12193200"/>
              <a:gd name="connsiteY173" fmla="*/ 6651626 h 6858000"/>
              <a:gd name="connsiteX174" fmla="*/ 6007101 w 12193200"/>
              <a:gd name="connsiteY174" fmla="*/ 6662739 h 6858000"/>
              <a:gd name="connsiteX175" fmla="*/ 6011863 w 12193200"/>
              <a:gd name="connsiteY175" fmla="*/ 6640513 h 6858000"/>
              <a:gd name="connsiteX176" fmla="*/ 5994618 w 12193200"/>
              <a:gd name="connsiteY176" fmla="*/ 6633181 h 6858000"/>
              <a:gd name="connsiteX177" fmla="*/ 5993535 w 12193200"/>
              <a:gd name="connsiteY177" fmla="*/ 6636810 h 6858000"/>
              <a:gd name="connsiteX178" fmla="*/ 5998226 w 12193200"/>
              <a:gd name="connsiteY178" fmla="*/ 6638321 h 6858000"/>
              <a:gd name="connsiteX179" fmla="*/ 6000031 w 12193200"/>
              <a:gd name="connsiteY179" fmla="*/ 6634693 h 6858000"/>
              <a:gd name="connsiteX180" fmla="*/ 5994618 w 12193200"/>
              <a:gd name="connsiteY180" fmla="*/ 6633181 h 6858000"/>
              <a:gd name="connsiteX181" fmla="*/ 6202364 w 12193200"/>
              <a:gd name="connsiteY181" fmla="*/ 6627813 h 6858000"/>
              <a:gd name="connsiteX182" fmla="*/ 6199189 w 12193200"/>
              <a:gd name="connsiteY182" fmla="*/ 6635751 h 6858000"/>
              <a:gd name="connsiteX183" fmla="*/ 6202364 w 12193200"/>
              <a:gd name="connsiteY183" fmla="*/ 6634163 h 6858000"/>
              <a:gd name="connsiteX184" fmla="*/ 6219827 w 12193200"/>
              <a:gd name="connsiteY184" fmla="*/ 6645276 h 6858000"/>
              <a:gd name="connsiteX185" fmla="*/ 6219827 w 12193200"/>
              <a:gd name="connsiteY185" fmla="*/ 6646864 h 6858000"/>
              <a:gd name="connsiteX186" fmla="*/ 6221415 w 12193200"/>
              <a:gd name="connsiteY186" fmla="*/ 6648451 h 6858000"/>
              <a:gd name="connsiteX187" fmla="*/ 6226177 w 12193200"/>
              <a:gd name="connsiteY187" fmla="*/ 6640514 h 6858000"/>
              <a:gd name="connsiteX188" fmla="*/ 6224590 w 12193200"/>
              <a:gd name="connsiteY188" fmla="*/ 6640514 h 6858000"/>
              <a:gd name="connsiteX189" fmla="*/ 6223002 w 12193200"/>
              <a:gd name="connsiteY189" fmla="*/ 6640514 h 6858000"/>
              <a:gd name="connsiteX190" fmla="*/ 6202364 w 12193200"/>
              <a:gd name="connsiteY190" fmla="*/ 6629401 h 6858000"/>
              <a:gd name="connsiteX191" fmla="*/ 6203952 w 12193200"/>
              <a:gd name="connsiteY191" fmla="*/ 6629401 h 6858000"/>
              <a:gd name="connsiteX192" fmla="*/ 5997576 w 12193200"/>
              <a:gd name="connsiteY192" fmla="*/ 6616701 h 6858000"/>
              <a:gd name="connsiteX193" fmla="*/ 5997576 w 12193200"/>
              <a:gd name="connsiteY193" fmla="*/ 6619876 h 6858000"/>
              <a:gd name="connsiteX194" fmla="*/ 5976938 w 12193200"/>
              <a:gd name="connsiteY194" fmla="*/ 6627814 h 6858000"/>
              <a:gd name="connsiteX195" fmla="*/ 5975351 w 12193200"/>
              <a:gd name="connsiteY195" fmla="*/ 6626226 h 6858000"/>
              <a:gd name="connsiteX196" fmla="*/ 5978526 w 12193200"/>
              <a:gd name="connsiteY196" fmla="*/ 6635751 h 6858000"/>
              <a:gd name="connsiteX197" fmla="*/ 5980114 w 12193200"/>
              <a:gd name="connsiteY197" fmla="*/ 6634164 h 6858000"/>
              <a:gd name="connsiteX198" fmla="*/ 5980114 w 12193200"/>
              <a:gd name="connsiteY198" fmla="*/ 6632576 h 6858000"/>
              <a:gd name="connsiteX199" fmla="*/ 5999164 w 12193200"/>
              <a:gd name="connsiteY199" fmla="*/ 6623051 h 6858000"/>
              <a:gd name="connsiteX200" fmla="*/ 6000751 w 12193200"/>
              <a:gd name="connsiteY200" fmla="*/ 6624639 h 6858000"/>
              <a:gd name="connsiteX201" fmla="*/ 6002339 w 12193200"/>
              <a:gd name="connsiteY201" fmla="*/ 6624639 h 6858000"/>
              <a:gd name="connsiteX202" fmla="*/ 6213159 w 12193200"/>
              <a:gd name="connsiteY202" fmla="*/ 6604001 h 6858000"/>
              <a:gd name="connsiteX203" fmla="*/ 6209984 w 12193200"/>
              <a:gd name="connsiteY203" fmla="*/ 6609903 h 6858000"/>
              <a:gd name="connsiteX204" fmla="*/ 6215064 w 12193200"/>
              <a:gd name="connsiteY204" fmla="*/ 6629902 h 6858000"/>
              <a:gd name="connsiteX205" fmla="*/ 6233797 w 12193200"/>
              <a:gd name="connsiteY205" fmla="*/ 6622361 h 6858000"/>
              <a:gd name="connsiteX206" fmla="*/ 6234750 w 12193200"/>
              <a:gd name="connsiteY206" fmla="*/ 6611214 h 6858000"/>
              <a:gd name="connsiteX207" fmla="*/ 6229670 w 12193200"/>
              <a:gd name="connsiteY207" fmla="*/ 6608919 h 6858000"/>
              <a:gd name="connsiteX208" fmla="*/ 6228717 w 12193200"/>
              <a:gd name="connsiteY208" fmla="*/ 6609903 h 6858000"/>
              <a:gd name="connsiteX209" fmla="*/ 6230940 w 12193200"/>
              <a:gd name="connsiteY209" fmla="*/ 6620066 h 6858000"/>
              <a:gd name="connsiteX210" fmla="*/ 6216969 w 12193200"/>
              <a:gd name="connsiteY210" fmla="*/ 6622689 h 6858000"/>
              <a:gd name="connsiteX211" fmla="*/ 6211889 w 12193200"/>
              <a:gd name="connsiteY211" fmla="*/ 6611870 h 6858000"/>
              <a:gd name="connsiteX212" fmla="*/ 6218239 w 12193200"/>
              <a:gd name="connsiteY212" fmla="*/ 6607608 h 6858000"/>
              <a:gd name="connsiteX213" fmla="*/ 6218557 w 12193200"/>
              <a:gd name="connsiteY213" fmla="*/ 6605968 h 6858000"/>
              <a:gd name="connsiteX214" fmla="*/ 6213159 w 12193200"/>
              <a:gd name="connsiteY214" fmla="*/ 6604001 h 6858000"/>
              <a:gd name="connsiteX215" fmla="*/ 6124575 w 12193200"/>
              <a:gd name="connsiteY215" fmla="*/ 6600826 h 6858000"/>
              <a:gd name="connsiteX216" fmla="*/ 6145213 w 12193200"/>
              <a:gd name="connsiteY216" fmla="*/ 6600826 h 6858000"/>
              <a:gd name="connsiteX217" fmla="*/ 6124575 w 12193200"/>
              <a:gd name="connsiteY217" fmla="*/ 6642101 h 6858000"/>
              <a:gd name="connsiteX218" fmla="*/ 6061075 w 12193200"/>
              <a:gd name="connsiteY218" fmla="*/ 6600826 h 6858000"/>
              <a:gd name="connsiteX219" fmla="*/ 6083301 w 12193200"/>
              <a:gd name="connsiteY219" fmla="*/ 6600826 h 6858000"/>
              <a:gd name="connsiteX220" fmla="*/ 6083301 w 12193200"/>
              <a:gd name="connsiteY220" fmla="*/ 6642101 h 6858000"/>
              <a:gd name="connsiteX221" fmla="*/ 6061075 w 12193200"/>
              <a:gd name="connsiteY221" fmla="*/ 6600826 h 6858000"/>
              <a:gd name="connsiteX222" fmla="*/ 5979346 w 12193200"/>
              <a:gd name="connsiteY222" fmla="*/ 6594512 h 6858000"/>
              <a:gd name="connsiteX223" fmla="*/ 5969403 w 12193200"/>
              <a:gd name="connsiteY223" fmla="*/ 6611528 h 6858000"/>
              <a:gd name="connsiteX224" fmla="*/ 5975037 w 12193200"/>
              <a:gd name="connsiteY224" fmla="*/ 6619876 h 6858000"/>
              <a:gd name="connsiteX225" fmla="*/ 5981004 w 12193200"/>
              <a:gd name="connsiteY225" fmla="*/ 6618592 h 6858000"/>
              <a:gd name="connsiteX226" fmla="*/ 5981004 w 12193200"/>
              <a:gd name="connsiteY226" fmla="*/ 6617629 h 6858000"/>
              <a:gd name="connsiteX227" fmla="*/ 5972386 w 12193200"/>
              <a:gd name="connsiteY227" fmla="*/ 6610886 h 6858000"/>
              <a:gd name="connsiteX228" fmla="*/ 5980009 w 12193200"/>
              <a:gd name="connsiteY228" fmla="*/ 6600933 h 6858000"/>
              <a:gd name="connsiteX229" fmla="*/ 5983324 w 12193200"/>
              <a:gd name="connsiteY229" fmla="*/ 6613455 h 6858000"/>
              <a:gd name="connsiteX230" fmla="*/ 5982330 w 12193200"/>
              <a:gd name="connsiteY230" fmla="*/ 6614739 h 6858000"/>
              <a:gd name="connsiteX231" fmla="*/ 5982992 w 12193200"/>
              <a:gd name="connsiteY231" fmla="*/ 6616023 h 6858000"/>
              <a:gd name="connsiteX232" fmla="*/ 5988959 w 12193200"/>
              <a:gd name="connsiteY232" fmla="*/ 6614418 h 6858000"/>
              <a:gd name="connsiteX233" fmla="*/ 5988296 w 12193200"/>
              <a:gd name="connsiteY233" fmla="*/ 6613134 h 6858000"/>
              <a:gd name="connsiteX234" fmla="*/ 5986307 w 12193200"/>
              <a:gd name="connsiteY234" fmla="*/ 6612171 h 6858000"/>
              <a:gd name="connsiteX235" fmla="*/ 5983324 w 12193200"/>
              <a:gd name="connsiteY235" fmla="*/ 6599970 h 6858000"/>
              <a:gd name="connsiteX236" fmla="*/ 5993268 w 12193200"/>
              <a:gd name="connsiteY236" fmla="*/ 6604786 h 6858000"/>
              <a:gd name="connsiteX237" fmla="*/ 5991279 w 12193200"/>
              <a:gd name="connsiteY237" fmla="*/ 6612492 h 6858000"/>
              <a:gd name="connsiteX238" fmla="*/ 5991942 w 12193200"/>
              <a:gd name="connsiteY238" fmla="*/ 6613455 h 6858000"/>
              <a:gd name="connsiteX239" fmla="*/ 5997577 w 12193200"/>
              <a:gd name="connsiteY239" fmla="*/ 6611850 h 6858000"/>
              <a:gd name="connsiteX240" fmla="*/ 5996583 w 12193200"/>
              <a:gd name="connsiteY240" fmla="*/ 6605749 h 6858000"/>
              <a:gd name="connsiteX241" fmla="*/ 5979346 w 12193200"/>
              <a:gd name="connsiteY241" fmla="*/ 6594512 h 6858000"/>
              <a:gd name="connsiteX242" fmla="*/ 6213477 w 12193200"/>
              <a:gd name="connsiteY242" fmla="*/ 6592888 h 6858000"/>
              <a:gd name="connsiteX243" fmla="*/ 6211889 w 12193200"/>
              <a:gd name="connsiteY243" fmla="*/ 6600826 h 6858000"/>
              <a:gd name="connsiteX244" fmla="*/ 6213477 w 12193200"/>
              <a:gd name="connsiteY244" fmla="*/ 6600826 h 6858000"/>
              <a:gd name="connsiteX245" fmla="*/ 6215064 w 12193200"/>
              <a:gd name="connsiteY245" fmla="*/ 6599238 h 6858000"/>
              <a:gd name="connsiteX246" fmla="*/ 6235702 w 12193200"/>
              <a:gd name="connsiteY246" fmla="*/ 6602413 h 6858000"/>
              <a:gd name="connsiteX247" fmla="*/ 6235702 w 12193200"/>
              <a:gd name="connsiteY247" fmla="*/ 6605588 h 6858000"/>
              <a:gd name="connsiteX248" fmla="*/ 6237290 w 12193200"/>
              <a:gd name="connsiteY248" fmla="*/ 6605588 h 6858000"/>
              <a:gd name="connsiteX249" fmla="*/ 6238877 w 12193200"/>
              <a:gd name="connsiteY249" fmla="*/ 6596063 h 6858000"/>
              <a:gd name="connsiteX250" fmla="*/ 6237290 w 12193200"/>
              <a:gd name="connsiteY250" fmla="*/ 6597651 h 6858000"/>
              <a:gd name="connsiteX251" fmla="*/ 6215064 w 12193200"/>
              <a:gd name="connsiteY251" fmla="*/ 6594476 h 6858000"/>
              <a:gd name="connsiteX252" fmla="*/ 6215064 w 12193200"/>
              <a:gd name="connsiteY252" fmla="*/ 6592888 h 6858000"/>
              <a:gd name="connsiteX253" fmla="*/ 4702533 w 12193200"/>
              <a:gd name="connsiteY253" fmla="*/ 6572250 h 6858000"/>
              <a:gd name="connsiteX254" fmla="*/ 4703764 w 12193200"/>
              <a:gd name="connsiteY254" fmla="*/ 6574543 h 6858000"/>
              <a:gd name="connsiteX255" fmla="*/ 4703764 w 12193200"/>
              <a:gd name="connsiteY255" fmla="*/ 6578474 h 6858000"/>
              <a:gd name="connsiteX256" fmla="*/ 4701300 w 12193200"/>
              <a:gd name="connsiteY256" fmla="*/ 6587647 h 6858000"/>
              <a:gd name="connsiteX257" fmla="*/ 4690519 w 12193200"/>
              <a:gd name="connsiteY257" fmla="*/ 6592888 h 6858000"/>
              <a:gd name="connsiteX258" fmla="*/ 4683126 w 12193200"/>
              <a:gd name="connsiteY258" fmla="*/ 6585026 h 6858000"/>
              <a:gd name="connsiteX259" fmla="*/ 4688671 w 12193200"/>
              <a:gd name="connsiteY259" fmla="*/ 6576509 h 6858000"/>
              <a:gd name="connsiteX260" fmla="*/ 4700376 w 12193200"/>
              <a:gd name="connsiteY260" fmla="*/ 6572905 h 6858000"/>
              <a:gd name="connsiteX261" fmla="*/ 4701916 w 12193200"/>
              <a:gd name="connsiteY261" fmla="*/ 6572578 h 6858000"/>
              <a:gd name="connsiteX262" fmla="*/ 4702533 w 12193200"/>
              <a:gd name="connsiteY262" fmla="*/ 6572250 h 6858000"/>
              <a:gd name="connsiteX263" fmla="*/ 5969299 w 12193200"/>
              <a:gd name="connsiteY263" fmla="*/ 6570663 h 6858000"/>
              <a:gd name="connsiteX264" fmla="*/ 5988051 w 12193200"/>
              <a:gd name="connsiteY264" fmla="*/ 6571313 h 6858000"/>
              <a:gd name="connsiteX265" fmla="*/ 5987456 w 12193200"/>
              <a:gd name="connsiteY265" fmla="*/ 6577158 h 6858000"/>
              <a:gd name="connsiteX266" fmla="*/ 5979717 w 12193200"/>
              <a:gd name="connsiteY266" fmla="*/ 6584627 h 6858000"/>
              <a:gd name="connsiteX267" fmla="*/ 5969299 w 12193200"/>
              <a:gd name="connsiteY267" fmla="*/ 6575859 h 6858000"/>
              <a:gd name="connsiteX268" fmla="*/ 5969299 w 12193200"/>
              <a:gd name="connsiteY268" fmla="*/ 6570663 h 6858000"/>
              <a:gd name="connsiteX269" fmla="*/ 5966140 w 12193200"/>
              <a:gd name="connsiteY269" fmla="*/ 6562726 h 6858000"/>
              <a:gd name="connsiteX270" fmla="*/ 5966140 w 12193200"/>
              <a:gd name="connsiteY270" fmla="*/ 6576220 h 6858000"/>
              <a:gd name="connsiteX271" fmla="*/ 5980263 w 12193200"/>
              <a:gd name="connsiteY271" fmla="*/ 6589714 h 6858000"/>
              <a:gd name="connsiteX272" fmla="*/ 5992187 w 12193200"/>
              <a:gd name="connsiteY272" fmla="*/ 6574935 h 6858000"/>
              <a:gd name="connsiteX273" fmla="*/ 5992814 w 12193200"/>
              <a:gd name="connsiteY273" fmla="*/ 6563369 h 6858000"/>
              <a:gd name="connsiteX274" fmla="*/ 5991245 w 12193200"/>
              <a:gd name="connsiteY274" fmla="*/ 6563369 h 6858000"/>
              <a:gd name="connsiteX275" fmla="*/ 5990304 w 12193200"/>
              <a:gd name="connsiteY275" fmla="*/ 6564975 h 6858000"/>
              <a:gd name="connsiteX276" fmla="*/ 5968964 w 12193200"/>
              <a:gd name="connsiteY276" fmla="*/ 6564654 h 6858000"/>
              <a:gd name="connsiteX277" fmla="*/ 5967709 w 12193200"/>
              <a:gd name="connsiteY277" fmla="*/ 6562726 h 6858000"/>
              <a:gd name="connsiteX278" fmla="*/ 5966140 w 12193200"/>
              <a:gd name="connsiteY278" fmla="*/ 6562726 h 6858000"/>
              <a:gd name="connsiteX279" fmla="*/ 6213476 w 12193200"/>
              <a:gd name="connsiteY279" fmla="*/ 6561138 h 6858000"/>
              <a:gd name="connsiteX280" fmla="*/ 6215027 w 12193200"/>
              <a:gd name="connsiteY280" fmla="*/ 6566418 h 6858000"/>
              <a:gd name="connsiteX281" fmla="*/ 6214717 w 12193200"/>
              <a:gd name="connsiteY281" fmla="*/ 6585986 h 6858000"/>
              <a:gd name="connsiteX282" fmla="*/ 6213786 w 12193200"/>
              <a:gd name="connsiteY282" fmla="*/ 6589713 h 6858000"/>
              <a:gd name="connsiteX283" fmla="*/ 6219370 w 12193200"/>
              <a:gd name="connsiteY283" fmla="*/ 6585986 h 6858000"/>
              <a:gd name="connsiteX284" fmla="*/ 6218129 w 12193200"/>
              <a:gd name="connsiteY284" fmla="*/ 6585365 h 6858000"/>
              <a:gd name="connsiteX285" fmla="*/ 6217819 w 12193200"/>
              <a:gd name="connsiteY285" fmla="*/ 6579153 h 6858000"/>
              <a:gd name="connsiteX286" fmla="*/ 6238913 w 12193200"/>
              <a:gd name="connsiteY286" fmla="*/ 6578842 h 6858000"/>
              <a:gd name="connsiteX287" fmla="*/ 6239844 w 12193200"/>
              <a:gd name="connsiteY287" fmla="*/ 6580706 h 6858000"/>
              <a:gd name="connsiteX288" fmla="*/ 6240464 w 12193200"/>
              <a:gd name="connsiteY288" fmla="*/ 6580706 h 6858000"/>
              <a:gd name="connsiteX289" fmla="*/ 6240464 w 12193200"/>
              <a:gd name="connsiteY289" fmla="*/ 6572941 h 6858000"/>
              <a:gd name="connsiteX290" fmla="*/ 6239223 w 12193200"/>
              <a:gd name="connsiteY290" fmla="*/ 6572941 h 6858000"/>
              <a:gd name="connsiteX291" fmla="*/ 6238913 w 12193200"/>
              <a:gd name="connsiteY291" fmla="*/ 6573873 h 6858000"/>
              <a:gd name="connsiteX292" fmla="*/ 6217509 w 12193200"/>
              <a:gd name="connsiteY292" fmla="*/ 6574183 h 6858000"/>
              <a:gd name="connsiteX293" fmla="*/ 6218440 w 12193200"/>
              <a:gd name="connsiteY293" fmla="*/ 6566108 h 6858000"/>
              <a:gd name="connsiteX294" fmla="*/ 6219991 w 12193200"/>
              <a:gd name="connsiteY294" fmla="*/ 6565487 h 6858000"/>
              <a:gd name="connsiteX295" fmla="*/ 6213476 w 12193200"/>
              <a:gd name="connsiteY295" fmla="*/ 6561138 h 6858000"/>
              <a:gd name="connsiteX296" fmla="*/ 5979056 w 12193200"/>
              <a:gd name="connsiteY296" fmla="*/ 6553957 h 6858000"/>
              <a:gd name="connsiteX297" fmla="*/ 5977544 w 12193200"/>
              <a:gd name="connsiteY297" fmla="*/ 6558493 h 6858000"/>
              <a:gd name="connsiteX298" fmla="*/ 5981172 w 12193200"/>
              <a:gd name="connsiteY298" fmla="*/ 6560383 h 6858000"/>
              <a:gd name="connsiteX299" fmla="*/ 5982684 w 12193200"/>
              <a:gd name="connsiteY299" fmla="*/ 6555091 h 6858000"/>
              <a:gd name="connsiteX300" fmla="*/ 5979056 w 12193200"/>
              <a:gd name="connsiteY300" fmla="*/ 6553957 h 6858000"/>
              <a:gd name="connsiteX301" fmla="*/ 4916817 w 12193200"/>
              <a:gd name="connsiteY301" fmla="*/ 6545262 h 6858000"/>
              <a:gd name="connsiteX302" fmla="*/ 4933952 w 12193200"/>
              <a:gd name="connsiteY302" fmla="*/ 6570809 h 6858000"/>
              <a:gd name="connsiteX303" fmla="*/ 4917751 w 12193200"/>
              <a:gd name="connsiteY303" fmla="*/ 6592887 h 6858000"/>
              <a:gd name="connsiteX304" fmla="*/ 4900614 w 12193200"/>
              <a:gd name="connsiteY304" fmla="*/ 6568602 h 6858000"/>
              <a:gd name="connsiteX305" fmla="*/ 4916817 w 12193200"/>
              <a:gd name="connsiteY305" fmla="*/ 6545262 h 6858000"/>
              <a:gd name="connsiteX306" fmla="*/ 4845052 w 12193200"/>
              <a:gd name="connsiteY306" fmla="*/ 6545262 h 6858000"/>
              <a:gd name="connsiteX307" fmla="*/ 4859339 w 12193200"/>
              <a:gd name="connsiteY307" fmla="*/ 6568574 h 6858000"/>
              <a:gd name="connsiteX308" fmla="*/ 4841560 w 12193200"/>
              <a:gd name="connsiteY308" fmla="*/ 6594475 h 6858000"/>
              <a:gd name="connsiteX309" fmla="*/ 4832352 w 12193200"/>
              <a:gd name="connsiteY309" fmla="*/ 6589295 h 6858000"/>
              <a:gd name="connsiteX310" fmla="*/ 4830764 w 12193200"/>
              <a:gd name="connsiteY310" fmla="*/ 6573106 h 6858000"/>
              <a:gd name="connsiteX311" fmla="*/ 4832987 w 12193200"/>
              <a:gd name="connsiteY311" fmla="*/ 6555623 h 6858000"/>
              <a:gd name="connsiteX312" fmla="*/ 4845052 w 12193200"/>
              <a:gd name="connsiteY312" fmla="*/ 6545262 h 6858000"/>
              <a:gd name="connsiteX313" fmla="*/ 5068752 w 12193200"/>
              <a:gd name="connsiteY313" fmla="*/ 6543675 h 6858000"/>
              <a:gd name="connsiteX314" fmla="*/ 5080227 w 12193200"/>
              <a:gd name="connsiteY314" fmla="*/ 6550343 h 6858000"/>
              <a:gd name="connsiteX315" fmla="*/ 5083177 w 12193200"/>
              <a:gd name="connsiteY315" fmla="*/ 6567805 h 6858000"/>
              <a:gd name="connsiteX316" fmla="*/ 5068752 w 12193200"/>
              <a:gd name="connsiteY316" fmla="*/ 6591300 h 6858000"/>
              <a:gd name="connsiteX317" fmla="*/ 5053014 w 12193200"/>
              <a:gd name="connsiteY317" fmla="*/ 6566853 h 6858000"/>
              <a:gd name="connsiteX318" fmla="*/ 5068752 w 12193200"/>
              <a:gd name="connsiteY318" fmla="*/ 6543675 h 6858000"/>
              <a:gd name="connsiteX319" fmla="*/ 4763434 w 12193200"/>
              <a:gd name="connsiteY319" fmla="*/ 6543675 h 6858000"/>
              <a:gd name="connsiteX320" fmla="*/ 4773994 w 12193200"/>
              <a:gd name="connsiteY320" fmla="*/ 6550343 h 6858000"/>
              <a:gd name="connsiteX321" fmla="*/ 4776789 w 12193200"/>
              <a:gd name="connsiteY321" fmla="*/ 6567805 h 6858000"/>
              <a:gd name="connsiteX322" fmla="*/ 4763434 w 12193200"/>
              <a:gd name="connsiteY322" fmla="*/ 6591300 h 6858000"/>
              <a:gd name="connsiteX323" fmla="*/ 4748214 w 12193200"/>
              <a:gd name="connsiteY323" fmla="*/ 6566853 h 6858000"/>
              <a:gd name="connsiteX324" fmla="*/ 4763434 w 12193200"/>
              <a:gd name="connsiteY324" fmla="*/ 6543675 h 6858000"/>
              <a:gd name="connsiteX325" fmla="*/ 5755245 w 12193200"/>
              <a:gd name="connsiteY325" fmla="*/ 6542087 h 6858000"/>
              <a:gd name="connsiteX326" fmla="*/ 5763162 w 12193200"/>
              <a:gd name="connsiteY326" fmla="*/ 6545465 h 6858000"/>
              <a:gd name="connsiteX327" fmla="*/ 5765801 w 12193200"/>
              <a:gd name="connsiteY327" fmla="*/ 6553234 h 6858000"/>
              <a:gd name="connsiteX328" fmla="*/ 5762833 w 12193200"/>
              <a:gd name="connsiteY328" fmla="*/ 6556273 h 6858000"/>
              <a:gd name="connsiteX329" fmla="*/ 5751618 w 12193200"/>
              <a:gd name="connsiteY329" fmla="*/ 6557287 h 6858000"/>
              <a:gd name="connsiteX330" fmla="*/ 5745349 w 12193200"/>
              <a:gd name="connsiteY330" fmla="*/ 6557962 h 6858000"/>
              <a:gd name="connsiteX331" fmla="*/ 5742380 w 12193200"/>
              <a:gd name="connsiteY331" fmla="*/ 6557962 h 6858000"/>
              <a:gd name="connsiteX332" fmla="*/ 5740401 w 12193200"/>
              <a:gd name="connsiteY332" fmla="*/ 6556273 h 6858000"/>
              <a:gd name="connsiteX333" fmla="*/ 5744030 w 12193200"/>
              <a:gd name="connsiteY333" fmla="*/ 6547154 h 6858000"/>
              <a:gd name="connsiteX334" fmla="*/ 5755245 w 12193200"/>
              <a:gd name="connsiteY334" fmla="*/ 6542087 h 6858000"/>
              <a:gd name="connsiteX335" fmla="*/ 5469691 w 12193200"/>
              <a:gd name="connsiteY335" fmla="*/ 6542087 h 6858000"/>
              <a:gd name="connsiteX336" fmla="*/ 5477712 w 12193200"/>
              <a:gd name="connsiteY336" fmla="*/ 6545465 h 6858000"/>
              <a:gd name="connsiteX337" fmla="*/ 5480051 w 12193200"/>
              <a:gd name="connsiteY337" fmla="*/ 6553234 h 6858000"/>
              <a:gd name="connsiteX338" fmla="*/ 5477379 w 12193200"/>
              <a:gd name="connsiteY338" fmla="*/ 6556273 h 6858000"/>
              <a:gd name="connsiteX339" fmla="*/ 5465680 w 12193200"/>
              <a:gd name="connsiteY339" fmla="*/ 6557287 h 6858000"/>
              <a:gd name="connsiteX340" fmla="*/ 5459330 w 12193200"/>
              <a:gd name="connsiteY340" fmla="*/ 6557962 h 6858000"/>
              <a:gd name="connsiteX341" fmla="*/ 5456322 w 12193200"/>
              <a:gd name="connsiteY341" fmla="*/ 6557962 h 6858000"/>
              <a:gd name="connsiteX342" fmla="*/ 5454651 w 12193200"/>
              <a:gd name="connsiteY342" fmla="*/ 6556273 h 6858000"/>
              <a:gd name="connsiteX343" fmla="*/ 5458328 w 12193200"/>
              <a:gd name="connsiteY343" fmla="*/ 6547154 h 6858000"/>
              <a:gd name="connsiteX344" fmla="*/ 5469691 w 12193200"/>
              <a:gd name="connsiteY344" fmla="*/ 6542087 h 6858000"/>
              <a:gd name="connsiteX345" fmla="*/ 6124575 w 12193200"/>
              <a:gd name="connsiteY345" fmla="*/ 6538913 h 6858000"/>
              <a:gd name="connsiteX346" fmla="*/ 6169025 w 12193200"/>
              <a:gd name="connsiteY346" fmla="*/ 6538913 h 6858000"/>
              <a:gd name="connsiteX347" fmla="*/ 6161876 w 12193200"/>
              <a:gd name="connsiteY347" fmla="*/ 6561138 h 6858000"/>
              <a:gd name="connsiteX348" fmla="*/ 6124575 w 12193200"/>
              <a:gd name="connsiteY348" fmla="*/ 6561138 h 6858000"/>
              <a:gd name="connsiteX349" fmla="*/ 6091498 w 12193200"/>
              <a:gd name="connsiteY349" fmla="*/ 6538913 h 6858000"/>
              <a:gd name="connsiteX350" fmla="*/ 6102829 w 12193200"/>
              <a:gd name="connsiteY350" fmla="*/ 6538913 h 6858000"/>
              <a:gd name="connsiteX351" fmla="*/ 6114476 w 12193200"/>
              <a:gd name="connsiteY351" fmla="*/ 6538913 h 6858000"/>
              <a:gd name="connsiteX352" fmla="*/ 6114476 w 12193200"/>
              <a:gd name="connsiteY352" fmla="*/ 6570103 h 6858000"/>
              <a:gd name="connsiteX353" fmla="*/ 6157913 w 12193200"/>
              <a:gd name="connsiteY353" fmla="*/ 6570103 h 6858000"/>
              <a:gd name="connsiteX354" fmla="*/ 6156654 w 12193200"/>
              <a:gd name="connsiteY354" fmla="*/ 6573604 h 6858000"/>
              <a:gd name="connsiteX355" fmla="*/ 6148785 w 12193200"/>
              <a:gd name="connsiteY355" fmla="*/ 6591745 h 6858000"/>
              <a:gd name="connsiteX356" fmla="*/ 6118882 w 12193200"/>
              <a:gd name="connsiteY356" fmla="*/ 6591745 h 6858000"/>
              <a:gd name="connsiteX357" fmla="*/ 6114476 w 12193200"/>
              <a:gd name="connsiteY357" fmla="*/ 6591745 h 6858000"/>
              <a:gd name="connsiteX358" fmla="*/ 6114476 w 12193200"/>
              <a:gd name="connsiteY358" fmla="*/ 6656672 h 6858000"/>
              <a:gd name="connsiteX359" fmla="*/ 6105348 w 12193200"/>
              <a:gd name="connsiteY359" fmla="*/ 6668130 h 6858000"/>
              <a:gd name="connsiteX360" fmla="*/ 6102829 w 12193200"/>
              <a:gd name="connsiteY360" fmla="*/ 6670676 h 6858000"/>
              <a:gd name="connsiteX361" fmla="*/ 6100311 w 12193200"/>
              <a:gd name="connsiteY361" fmla="*/ 6668130 h 6858000"/>
              <a:gd name="connsiteX362" fmla="*/ 6091498 w 12193200"/>
              <a:gd name="connsiteY362" fmla="*/ 6656672 h 6858000"/>
              <a:gd name="connsiteX363" fmla="*/ 6091498 w 12193200"/>
              <a:gd name="connsiteY363" fmla="*/ 6591745 h 6858000"/>
              <a:gd name="connsiteX364" fmla="*/ 6087091 w 12193200"/>
              <a:gd name="connsiteY364" fmla="*/ 6591745 h 6858000"/>
              <a:gd name="connsiteX365" fmla="*/ 6057503 w 12193200"/>
              <a:gd name="connsiteY365" fmla="*/ 6591745 h 6858000"/>
              <a:gd name="connsiteX366" fmla="*/ 6049949 w 12193200"/>
              <a:gd name="connsiteY366" fmla="*/ 6573604 h 6858000"/>
              <a:gd name="connsiteX367" fmla="*/ 6048376 w 12193200"/>
              <a:gd name="connsiteY367" fmla="*/ 6570103 h 6858000"/>
              <a:gd name="connsiteX368" fmla="*/ 6091498 w 12193200"/>
              <a:gd name="connsiteY368" fmla="*/ 6570103 h 6858000"/>
              <a:gd name="connsiteX369" fmla="*/ 6091498 w 12193200"/>
              <a:gd name="connsiteY369" fmla="*/ 6538913 h 6858000"/>
              <a:gd name="connsiteX370" fmla="*/ 6037263 w 12193200"/>
              <a:gd name="connsiteY370" fmla="*/ 6538913 h 6858000"/>
              <a:gd name="connsiteX371" fmla="*/ 6083301 w 12193200"/>
              <a:gd name="connsiteY371" fmla="*/ 6538913 h 6858000"/>
              <a:gd name="connsiteX372" fmla="*/ 6083301 w 12193200"/>
              <a:gd name="connsiteY372" fmla="*/ 6561138 h 6858000"/>
              <a:gd name="connsiteX373" fmla="*/ 6044395 w 12193200"/>
              <a:gd name="connsiteY373" fmla="*/ 6561138 h 6858000"/>
              <a:gd name="connsiteX374" fmla="*/ 6037263 w 12193200"/>
              <a:gd name="connsiteY374" fmla="*/ 6538913 h 6858000"/>
              <a:gd name="connsiteX375" fmla="*/ 6231254 w 12193200"/>
              <a:gd name="connsiteY375" fmla="*/ 6534151 h 6858000"/>
              <a:gd name="connsiteX376" fmla="*/ 6225287 w 12193200"/>
              <a:gd name="connsiteY376" fmla="*/ 6535436 h 6858000"/>
              <a:gd name="connsiteX377" fmla="*/ 6225287 w 12193200"/>
              <a:gd name="connsiteY377" fmla="*/ 6536399 h 6858000"/>
              <a:gd name="connsiteX378" fmla="*/ 6233905 w 12193200"/>
              <a:gd name="connsiteY378" fmla="*/ 6543462 h 6858000"/>
              <a:gd name="connsiteX379" fmla="*/ 6226282 w 12193200"/>
              <a:gd name="connsiteY379" fmla="*/ 6553415 h 6858000"/>
              <a:gd name="connsiteX380" fmla="*/ 6222967 w 12193200"/>
              <a:gd name="connsiteY380" fmla="*/ 6540573 h 6858000"/>
              <a:gd name="connsiteX381" fmla="*/ 6223961 w 12193200"/>
              <a:gd name="connsiteY381" fmla="*/ 6538967 h 6858000"/>
              <a:gd name="connsiteX382" fmla="*/ 6223630 w 12193200"/>
              <a:gd name="connsiteY382" fmla="*/ 6538004 h 6858000"/>
              <a:gd name="connsiteX383" fmla="*/ 6217664 w 12193200"/>
              <a:gd name="connsiteY383" fmla="*/ 6539609 h 6858000"/>
              <a:gd name="connsiteX384" fmla="*/ 6217995 w 12193200"/>
              <a:gd name="connsiteY384" fmla="*/ 6540894 h 6858000"/>
              <a:gd name="connsiteX385" fmla="*/ 6220315 w 12193200"/>
              <a:gd name="connsiteY385" fmla="*/ 6541857 h 6858000"/>
              <a:gd name="connsiteX386" fmla="*/ 6223299 w 12193200"/>
              <a:gd name="connsiteY386" fmla="*/ 6554378 h 6858000"/>
              <a:gd name="connsiteX387" fmla="*/ 6213023 w 12193200"/>
              <a:gd name="connsiteY387" fmla="*/ 6549241 h 6858000"/>
              <a:gd name="connsiteX388" fmla="*/ 6215343 w 12193200"/>
              <a:gd name="connsiteY388" fmla="*/ 6541536 h 6858000"/>
              <a:gd name="connsiteX389" fmla="*/ 6214349 w 12193200"/>
              <a:gd name="connsiteY389" fmla="*/ 6540573 h 6858000"/>
              <a:gd name="connsiteX390" fmla="*/ 6208714 w 12193200"/>
              <a:gd name="connsiteY390" fmla="*/ 6541857 h 6858000"/>
              <a:gd name="connsiteX391" fmla="*/ 6210040 w 12193200"/>
              <a:gd name="connsiteY391" fmla="*/ 6548599 h 6858000"/>
              <a:gd name="connsiteX392" fmla="*/ 6226945 w 12193200"/>
              <a:gd name="connsiteY392" fmla="*/ 6559837 h 6858000"/>
              <a:gd name="connsiteX393" fmla="*/ 6237220 w 12193200"/>
              <a:gd name="connsiteY393" fmla="*/ 6542820 h 6858000"/>
              <a:gd name="connsiteX394" fmla="*/ 6231254 w 12193200"/>
              <a:gd name="connsiteY394" fmla="*/ 6534151 h 6858000"/>
              <a:gd name="connsiteX395" fmla="*/ 5814062 w 12193200"/>
              <a:gd name="connsiteY395" fmla="*/ 6534150 h 6858000"/>
              <a:gd name="connsiteX396" fmla="*/ 5813109 w 12193200"/>
              <a:gd name="connsiteY396" fmla="*/ 6534469 h 6858000"/>
              <a:gd name="connsiteX397" fmla="*/ 5812157 w 12193200"/>
              <a:gd name="connsiteY397" fmla="*/ 6534469 h 6858000"/>
              <a:gd name="connsiteX398" fmla="*/ 5793423 w 12193200"/>
              <a:gd name="connsiteY398" fmla="*/ 6536383 h 6858000"/>
              <a:gd name="connsiteX399" fmla="*/ 5791201 w 12193200"/>
              <a:gd name="connsiteY399" fmla="*/ 6538617 h 6858000"/>
              <a:gd name="connsiteX400" fmla="*/ 5791201 w 12193200"/>
              <a:gd name="connsiteY400" fmla="*/ 6540850 h 6858000"/>
              <a:gd name="connsiteX401" fmla="*/ 5795011 w 12193200"/>
              <a:gd name="connsiteY401" fmla="*/ 6543083 h 6858000"/>
              <a:gd name="connsiteX402" fmla="*/ 5800409 w 12193200"/>
              <a:gd name="connsiteY402" fmla="*/ 6560310 h 6858000"/>
              <a:gd name="connsiteX403" fmla="*/ 5800409 w 12193200"/>
              <a:gd name="connsiteY403" fmla="*/ 6571156 h 6858000"/>
              <a:gd name="connsiteX404" fmla="*/ 5800091 w 12193200"/>
              <a:gd name="connsiteY404" fmla="*/ 6589022 h 6858000"/>
              <a:gd name="connsiteX405" fmla="*/ 5795328 w 12193200"/>
              <a:gd name="connsiteY405" fmla="*/ 6593807 h 6858000"/>
              <a:gd name="connsiteX406" fmla="*/ 5791201 w 12193200"/>
              <a:gd name="connsiteY406" fmla="*/ 6596997 h 6858000"/>
              <a:gd name="connsiteX407" fmla="*/ 5791201 w 12193200"/>
              <a:gd name="connsiteY407" fmla="*/ 6599230 h 6858000"/>
              <a:gd name="connsiteX408" fmla="*/ 5792788 w 12193200"/>
              <a:gd name="connsiteY408" fmla="*/ 6600825 h 6858000"/>
              <a:gd name="connsiteX409" fmla="*/ 5793741 w 12193200"/>
              <a:gd name="connsiteY409" fmla="*/ 6600825 h 6858000"/>
              <a:gd name="connsiteX410" fmla="*/ 5808030 w 12193200"/>
              <a:gd name="connsiteY410" fmla="*/ 6600506 h 6858000"/>
              <a:gd name="connsiteX411" fmla="*/ 5822000 w 12193200"/>
              <a:gd name="connsiteY411" fmla="*/ 6600825 h 6858000"/>
              <a:gd name="connsiteX412" fmla="*/ 5822952 w 12193200"/>
              <a:gd name="connsiteY412" fmla="*/ 6600825 h 6858000"/>
              <a:gd name="connsiteX413" fmla="*/ 5824539 w 12193200"/>
              <a:gd name="connsiteY413" fmla="*/ 6599230 h 6858000"/>
              <a:gd name="connsiteX414" fmla="*/ 5824539 w 12193200"/>
              <a:gd name="connsiteY414" fmla="*/ 6596997 h 6858000"/>
              <a:gd name="connsiteX415" fmla="*/ 5820412 w 12193200"/>
              <a:gd name="connsiteY415" fmla="*/ 6593807 h 6858000"/>
              <a:gd name="connsiteX416" fmla="*/ 5815650 w 12193200"/>
              <a:gd name="connsiteY416" fmla="*/ 6589022 h 6858000"/>
              <a:gd name="connsiteX417" fmla="*/ 5815332 w 12193200"/>
              <a:gd name="connsiteY417" fmla="*/ 6571156 h 6858000"/>
              <a:gd name="connsiteX418" fmla="*/ 5815332 w 12193200"/>
              <a:gd name="connsiteY418" fmla="*/ 6564457 h 6858000"/>
              <a:gd name="connsiteX419" fmla="*/ 5815650 w 12193200"/>
              <a:gd name="connsiteY419" fmla="*/ 6542126 h 6858000"/>
              <a:gd name="connsiteX420" fmla="*/ 5815650 w 12193200"/>
              <a:gd name="connsiteY420" fmla="*/ 6536702 h 6858000"/>
              <a:gd name="connsiteX421" fmla="*/ 5814062 w 12193200"/>
              <a:gd name="connsiteY421" fmla="*/ 6534150 h 6858000"/>
              <a:gd name="connsiteX422" fmla="*/ 5756009 w 12193200"/>
              <a:gd name="connsiteY422" fmla="*/ 6534150 h 6858000"/>
              <a:gd name="connsiteX423" fmla="*/ 5722939 w 12193200"/>
              <a:gd name="connsiteY423" fmla="*/ 6570196 h 6858000"/>
              <a:gd name="connsiteX424" fmla="*/ 5755367 w 12193200"/>
              <a:gd name="connsiteY424" fmla="*/ 6602413 h 6858000"/>
              <a:gd name="connsiteX425" fmla="*/ 5772063 w 12193200"/>
              <a:gd name="connsiteY425" fmla="*/ 6599223 h 6858000"/>
              <a:gd name="connsiteX426" fmla="*/ 5777521 w 12193200"/>
              <a:gd name="connsiteY426" fmla="*/ 6596353 h 6858000"/>
              <a:gd name="connsiteX427" fmla="*/ 5778805 w 12193200"/>
              <a:gd name="connsiteY427" fmla="*/ 6584550 h 6858000"/>
              <a:gd name="connsiteX428" fmla="*/ 5778163 w 12193200"/>
              <a:gd name="connsiteY428" fmla="*/ 6583274 h 6858000"/>
              <a:gd name="connsiteX429" fmla="*/ 5777521 w 12193200"/>
              <a:gd name="connsiteY429" fmla="*/ 6583593 h 6858000"/>
              <a:gd name="connsiteX430" fmla="*/ 5757293 w 12193200"/>
              <a:gd name="connsiteY430" fmla="*/ 6590611 h 6858000"/>
              <a:gd name="connsiteX431" fmla="*/ 5737708 w 12193200"/>
              <a:gd name="connsiteY431" fmla="*/ 6568282 h 6858000"/>
              <a:gd name="connsiteX432" fmla="*/ 5743166 w 12193200"/>
              <a:gd name="connsiteY432" fmla="*/ 6563497 h 6858000"/>
              <a:gd name="connsiteX433" fmla="*/ 5773668 w 12193200"/>
              <a:gd name="connsiteY433" fmla="*/ 6563497 h 6858000"/>
              <a:gd name="connsiteX434" fmla="*/ 5780090 w 12193200"/>
              <a:gd name="connsiteY434" fmla="*/ 6558712 h 6858000"/>
              <a:gd name="connsiteX435" fmla="*/ 5756009 w 12193200"/>
              <a:gd name="connsiteY435" fmla="*/ 6534150 h 6858000"/>
              <a:gd name="connsiteX436" fmla="*/ 5649181 w 12193200"/>
              <a:gd name="connsiteY436" fmla="*/ 6534150 h 6858000"/>
              <a:gd name="connsiteX437" fmla="*/ 5648219 w 12193200"/>
              <a:gd name="connsiteY437" fmla="*/ 6534469 h 6858000"/>
              <a:gd name="connsiteX438" fmla="*/ 5647258 w 12193200"/>
              <a:gd name="connsiteY438" fmla="*/ 6534469 h 6858000"/>
              <a:gd name="connsiteX439" fmla="*/ 5628345 w 12193200"/>
              <a:gd name="connsiteY439" fmla="*/ 6536383 h 6858000"/>
              <a:gd name="connsiteX440" fmla="*/ 5626101 w 12193200"/>
              <a:gd name="connsiteY440" fmla="*/ 6538617 h 6858000"/>
              <a:gd name="connsiteX441" fmla="*/ 5626101 w 12193200"/>
              <a:gd name="connsiteY441" fmla="*/ 6540850 h 6858000"/>
              <a:gd name="connsiteX442" fmla="*/ 5629947 w 12193200"/>
              <a:gd name="connsiteY442" fmla="*/ 6543083 h 6858000"/>
              <a:gd name="connsiteX443" fmla="*/ 5635398 w 12193200"/>
              <a:gd name="connsiteY443" fmla="*/ 6560310 h 6858000"/>
              <a:gd name="connsiteX444" fmla="*/ 5635398 w 12193200"/>
              <a:gd name="connsiteY444" fmla="*/ 6571156 h 6858000"/>
              <a:gd name="connsiteX445" fmla="*/ 5635398 w 12193200"/>
              <a:gd name="connsiteY445" fmla="*/ 6589022 h 6858000"/>
              <a:gd name="connsiteX446" fmla="*/ 5630269 w 12193200"/>
              <a:gd name="connsiteY446" fmla="*/ 6593807 h 6858000"/>
              <a:gd name="connsiteX447" fmla="*/ 5626101 w 12193200"/>
              <a:gd name="connsiteY447" fmla="*/ 6596997 h 6858000"/>
              <a:gd name="connsiteX448" fmla="*/ 5626101 w 12193200"/>
              <a:gd name="connsiteY448" fmla="*/ 6599230 h 6858000"/>
              <a:gd name="connsiteX449" fmla="*/ 5627704 w 12193200"/>
              <a:gd name="connsiteY449" fmla="*/ 6600825 h 6858000"/>
              <a:gd name="connsiteX450" fmla="*/ 5628665 w 12193200"/>
              <a:gd name="connsiteY450" fmla="*/ 6600825 h 6858000"/>
              <a:gd name="connsiteX451" fmla="*/ 5643090 w 12193200"/>
              <a:gd name="connsiteY451" fmla="*/ 6600506 h 6858000"/>
              <a:gd name="connsiteX452" fmla="*/ 5657195 w 12193200"/>
              <a:gd name="connsiteY452" fmla="*/ 6600825 h 6858000"/>
              <a:gd name="connsiteX453" fmla="*/ 5658157 w 12193200"/>
              <a:gd name="connsiteY453" fmla="*/ 6600825 h 6858000"/>
              <a:gd name="connsiteX454" fmla="*/ 5659439 w 12193200"/>
              <a:gd name="connsiteY454" fmla="*/ 6599230 h 6858000"/>
              <a:gd name="connsiteX455" fmla="*/ 5659439 w 12193200"/>
              <a:gd name="connsiteY455" fmla="*/ 6596997 h 6858000"/>
              <a:gd name="connsiteX456" fmla="*/ 5655592 w 12193200"/>
              <a:gd name="connsiteY456" fmla="*/ 6593807 h 6858000"/>
              <a:gd name="connsiteX457" fmla="*/ 5650784 w 12193200"/>
              <a:gd name="connsiteY457" fmla="*/ 6589022 h 6858000"/>
              <a:gd name="connsiteX458" fmla="*/ 5650463 w 12193200"/>
              <a:gd name="connsiteY458" fmla="*/ 6571156 h 6858000"/>
              <a:gd name="connsiteX459" fmla="*/ 5650463 w 12193200"/>
              <a:gd name="connsiteY459" fmla="*/ 6564457 h 6858000"/>
              <a:gd name="connsiteX460" fmla="*/ 5650784 w 12193200"/>
              <a:gd name="connsiteY460" fmla="*/ 6542126 h 6858000"/>
              <a:gd name="connsiteX461" fmla="*/ 5650784 w 12193200"/>
              <a:gd name="connsiteY461" fmla="*/ 6536702 h 6858000"/>
              <a:gd name="connsiteX462" fmla="*/ 5649181 w 12193200"/>
              <a:gd name="connsiteY462" fmla="*/ 6534150 h 6858000"/>
              <a:gd name="connsiteX463" fmla="*/ 5595939 w 12193200"/>
              <a:gd name="connsiteY463" fmla="*/ 6534150 h 6858000"/>
              <a:gd name="connsiteX464" fmla="*/ 5570538 w 12193200"/>
              <a:gd name="connsiteY464" fmla="*/ 6554884 h 6858000"/>
              <a:gd name="connsiteX465" fmla="*/ 5591493 w 12193200"/>
              <a:gd name="connsiteY465" fmla="*/ 6576894 h 6858000"/>
              <a:gd name="connsiteX466" fmla="*/ 5600701 w 12193200"/>
              <a:gd name="connsiteY466" fmla="*/ 6586464 h 6858000"/>
              <a:gd name="connsiteX467" fmla="*/ 5589272 w 12193200"/>
              <a:gd name="connsiteY467" fmla="*/ 6595077 h 6858000"/>
              <a:gd name="connsiteX468" fmla="*/ 5576571 w 12193200"/>
              <a:gd name="connsiteY468" fmla="*/ 6587102 h 6858000"/>
              <a:gd name="connsiteX469" fmla="*/ 5574348 w 12193200"/>
              <a:gd name="connsiteY469" fmla="*/ 6583593 h 6858000"/>
              <a:gd name="connsiteX470" fmla="*/ 5572126 w 12193200"/>
              <a:gd name="connsiteY470" fmla="*/ 6583593 h 6858000"/>
              <a:gd name="connsiteX471" fmla="*/ 5569903 w 12193200"/>
              <a:gd name="connsiteY471" fmla="*/ 6586145 h 6858000"/>
              <a:gd name="connsiteX472" fmla="*/ 5568951 w 12193200"/>
              <a:gd name="connsiteY472" fmla="*/ 6595077 h 6858000"/>
              <a:gd name="connsiteX473" fmla="*/ 5571173 w 12193200"/>
              <a:gd name="connsiteY473" fmla="*/ 6598904 h 6858000"/>
              <a:gd name="connsiteX474" fmla="*/ 5588001 w 12193200"/>
              <a:gd name="connsiteY474" fmla="*/ 6602413 h 6858000"/>
              <a:gd name="connsiteX475" fmla="*/ 5614989 w 12193200"/>
              <a:gd name="connsiteY475" fmla="*/ 6582317 h 6858000"/>
              <a:gd name="connsiteX476" fmla="*/ 5601654 w 12193200"/>
              <a:gd name="connsiteY476" fmla="*/ 6564773 h 6858000"/>
              <a:gd name="connsiteX477" fmla="*/ 5589906 w 12193200"/>
              <a:gd name="connsiteY477" fmla="*/ 6559031 h 6858000"/>
              <a:gd name="connsiteX478" fmla="*/ 5583238 w 12193200"/>
              <a:gd name="connsiteY478" fmla="*/ 6550100 h 6858000"/>
              <a:gd name="connsiteX479" fmla="*/ 5593399 w 12193200"/>
              <a:gd name="connsiteY479" fmla="*/ 6541487 h 6858000"/>
              <a:gd name="connsiteX480" fmla="*/ 5604511 w 12193200"/>
              <a:gd name="connsiteY480" fmla="*/ 6546910 h 6858000"/>
              <a:gd name="connsiteX481" fmla="*/ 5607369 w 12193200"/>
              <a:gd name="connsiteY481" fmla="*/ 6550419 h 6858000"/>
              <a:gd name="connsiteX482" fmla="*/ 5609274 w 12193200"/>
              <a:gd name="connsiteY482" fmla="*/ 6550419 h 6858000"/>
              <a:gd name="connsiteX483" fmla="*/ 5611179 w 12193200"/>
              <a:gd name="connsiteY483" fmla="*/ 6547867 h 6858000"/>
              <a:gd name="connsiteX484" fmla="*/ 5612131 w 12193200"/>
              <a:gd name="connsiteY484" fmla="*/ 6539892 h 6858000"/>
              <a:gd name="connsiteX485" fmla="*/ 5612131 w 12193200"/>
              <a:gd name="connsiteY485" fmla="*/ 6539573 h 6858000"/>
              <a:gd name="connsiteX486" fmla="*/ 5609274 w 12193200"/>
              <a:gd name="connsiteY486" fmla="*/ 6536383 h 6858000"/>
              <a:gd name="connsiteX487" fmla="*/ 5595939 w 12193200"/>
              <a:gd name="connsiteY487" fmla="*/ 6534150 h 6858000"/>
              <a:gd name="connsiteX488" fmla="*/ 5528527 w 12193200"/>
              <a:gd name="connsiteY488" fmla="*/ 6534150 h 6858000"/>
              <a:gd name="connsiteX489" fmla="*/ 5527279 w 12193200"/>
              <a:gd name="connsiteY489" fmla="*/ 6534469 h 6858000"/>
              <a:gd name="connsiteX490" fmla="*/ 5526344 w 12193200"/>
              <a:gd name="connsiteY490" fmla="*/ 6534469 h 6858000"/>
              <a:gd name="connsiteX491" fmla="*/ 5507945 w 12193200"/>
              <a:gd name="connsiteY491" fmla="*/ 6537340 h 6858000"/>
              <a:gd name="connsiteX492" fmla="*/ 5505452 w 12193200"/>
              <a:gd name="connsiteY492" fmla="*/ 6540212 h 6858000"/>
              <a:gd name="connsiteX493" fmla="*/ 5505452 w 12193200"/>
              <a:gd name="connsiteY493" fmla="*/ 6542445 h 6858000"/>
              <a:gd name="connsiteX494" fmla="*/ 5508882 w 12193200"/>
              <a:gd name="connsiteY494" fmla="*/ 6544359 h 6858000"/>
              <a:gd name="connsiteX495" fmla="*/ 5515742 w 12193200"/>
              <a:gd name="connsiteY495" fmla="*/ 6548825 h 6858000"/>
              <a:gd name="connsiteX496" fmla="*/ 5517924 w 12193200"/>
              <a:gd name="connsiteY496" fmla="*/ 6566690 h 6858000"/>
              <a:gd name="connsiteX497" fmla="*/ 5517924 w 12193200"/>
              <a:gd name="connsiteY497" fmla="*/ 6571156 h 6858000"/>
              <a:gd name="connsiteX498" fmla="*/ 5517612 w 12193200"/>
              <a:gd name="connsiteY498" fmla="*/ 6589022 h 6858000"/>
              <a:gd name="connsiteX499" fmla="*/ 5512935 w 12193200"/>
              <a:gd name="connsiteY499" fmla="*/ 6593807 h 6858000"/>
              <a:gd name="connsiteX500" fmla="*/ 5508882 w 12193200"/>
              <a:gd name="connsiteY500" fmla="*/ 6596997 h 6858000"/>
              <a:gd name="connsiteX501" fmla="*/ 5508882 w 12193200"/>
              <a:gd name="connsiteY501" fmla="*/ 6599230 h 6858000"/>
              <a:gd name="connsiteX502" fmla="*/ 5510440 w 12193200"/>
              <a:gd name="connsiteY502" fmla="*/ 6600825 h 6858000"/>
              <a:gd name="connsiteX503" fmla="*/ 5511377 w 12193200"/>
              <a:gd name="connsiteY503" fmla="*/ 6600825 h 6858000"/>
              <a:gd name="connsiteX504" fmla="*/ 5524473 w 12193200"/>
              <a:gd name="connsiteY504" fmla="*/ 6600506 h 6858000"/>
              <a:gd name="connsiteX505" fmla="*/ 5543494 w 12193200"/>
              <a:gd name="connsiteY505" fmla="*/ 6600825 h 6858000"/>
              <a:gd name="connsiteX506" fmla="*/ 5543807 w 12193200"/>
              <a:gd name="connsiteY506" fmla="*/ 6600825 h 6858000"/>
              <a:gd name="connsiteX507" fmla="*/ 5545677 w 12193200"/>
              <a:gd name="connsiteY507" fmla="*/ 6598911 h 6858000"/>
              <a:gd name="connsiteX508" fmla="*/ 5545677 w 12193200"/>
              <a:gd name="connsiteY508" fmla="*/ 6596997 h 6858000"/>
              <a:gd name="connsiteX509" fmla="*/ 5541623 w 12193200"/>
              <a:gd name="connsiteY509" fmla="*/ 6594126 h 6858000"/>
              <a:gd name="connsiteX510" fmla="*/ 5535075 w 12193200"/>
              <a:gd name="connsiteY510" fmla="*/ 6592212 h 6858000"/>
              <a:gd name="connsiteX511" fmla="*/ 5532892 w 12193200"/>
              <a:gd name="connsiteY511" fmla="*/ 6585831 h 6858000"/>
              <a:gd name="connsiteX512" fmla="*/ 5532580 w 12193200"/>
              <a:gd name="connsiteY512" fmla="*/ 6577218 h 6858000"/>
              <a:gd name="connsiteX513" fmla="*/ 5532580 w 12193200"/>
              <a:gd name="connsiteY513" fmla="*/ 6571475 h 6858000"/>
              <a:gd name="connsiteX514" fmla="*/ 5536010 w 12193200"/>
              <a:gd name="connsiteY514" fmla="*/ 6552653 h 6858000"/>
              <a:gd name="connsiteX515" fmla="*/ 5546613 w 12193200"/>
              <a:gd name="connsiteY515" fmla="*/ 6549144 h 6858000"/>
              <a:gd name="connsiteX516" fmla="*/ 5554097 w 12193200"/>
              <a:gd name="connsiteY516" fmla="*/ 6549782 h 6858000"/>
              <a:gd name="connsiteX517" fmla="*/ 5555344 w 12193200"/>
              <a:gd name="connsiteY517" fmla="*/ 6550101 h 6858000"/>
              <a:gd name="connsiteX518" fmla="*/ 5557215 w 12193200"/>
              <a:gd name="connsiteY518" fmla="*/ 6546911 h 6858000"/>
              <a:gd name="connsiteX519" fmla="*/ 5557527 w 12193200"/>
              <a:gd name="connsiteY519" fmla="*/ 6537340 h 6858000"/>
              <a:gd name="connsiteX520" fmla="*/ 5553162 w 12193200"/>
              <a:gd name="connsiteY520" fmla="*/ 6534150 h 6858000"/>
              <a:gd name="connsiteX521" fmla="*/ 5546925 w 12193200"/>
              <a:gd name="connsiteY521" fmla="*/ 6535107 h 6858000"/>
              <a:gd name="connsiteX522" fmla="*/ 5538505 w 12193200"/>
              <a:gd name="connsiteY522" fmla="*/ 6541169 h 6858000"/>
              <a:gd name="connsiteX523" fmla="*/ 5533517 w 12193200"/>
              <a:gd name="connsiteY523" fmla="*/ 6546911 h 6858000"/>
              <a:gd name="connsiteX524" fmla="*/ 5531022 w 12193200"/>
              <a:gd name="connsiteY524" fmla="*/ 6549144 h 6858000"/>
              <a:gd name="connsiteX525" fmla="*/ 5529774 w 12193200"/>
              <a:gd name="connsiteY525" fmla="*/ 6542445 h 6858000"/>
              <a:gd name="connsiteX526" fmla="*/ 5530087 w 12193200"/>
              <a:gd name="connsiteY526" fmla="*/ 6536383 h 6858000"/>
              <a:gd name="connsiteX527" fmla="*/ 5528527 w 12193200"/>
              <a:gd name="connsiteY527" fmla="*/ 6534150 h 6858000"/>
              <a:gd name="connsiteX528" fmla="*/ 5470797 w 12193200"/>
              <a:gd name="connsiteY528" fmla="*/ 6534150 h 6858000"/>
              <a:gd name="connsiteX529" fmla="*/ 5438776 w 12193200"/>
              <a:gd name="connsiteY529" fmla="*/ 6570196 h 6858000"/>
              <a:gd name="connsiteX530" fmla="*/ 5470168 w 12193200"/>
              <a:gd name="connsiteY530" fmla="*/ 6602413 h 6858000"/>
              <a:gd name="connsiteX531" fmla="*/ 5486177 w 12193200"/>
              <a:gd name="connsiteY531" fmla="*/ 6599223 h 6858000"/>
              <a:gd name="connsiteX532" fmla="*/ 5491514 w 12193200"/>
              <a:gd name="connsiteY532" fmla="*/ 6596353 h 6858000"/>
              <a:gd name="connsiteX533" fmla="*/ 5493084 w 12193200"/>
              <a:gd name="connsiteY533" fmla="*/ 6584550 h 6858000"/>
              <a:gd name="connsiteX534" fmla="*/ 5492143 w 12193200"/>
              <a:gd name="connsiteY534" fmla="*/ 6583274 h 6858000"/>
              <a:gd name="connsiteX535" fmla="*/ 5491828 w 12193200"/>
              <a:gd name="connsiteY535" fmla="*/ 6583593 h 6858000"/>
              <a:gd name="connsiteX536" fmla="*/ 5472051 w 12193200"/>
              <a:gd name="connsiteY536" fmla="*/ 6590611 h 6858000"/>
              <a:gd name="connsiteX537" fmla="*/ 5452902 w 12193200"/>
              <a:gd name="connsiteY537" fmla="*/ 6568282 h 6858000"/>
              <a:gd name="connsiteX538" fmla="*/ 5457925 w 12193200"/>
              <a:gd name="connsiteY538" fmla="*/ 6563497 h 6858000"/>
              <a:gd name="connsiteX539" fmla="*/ 5488062 w 12193200"/>
              <a:gd name="connsiteY539" fmla="*/ 6563497 h 6858000"/>
              <a:gd name="connsiteX540" fmla="*/ 5494339 w 12193200"/>
              <a:gd name="connsiteY540" fmla="*/ 6558712 h 6858000"/>
              <a:gd name="connsiteX541" fmla="*/ 5470797 w 12193200"/>
              <a:gd name="connsiteY541" fmla="*/ 6534150 h 6858000"/>
              <a:gd name="connsiteX542" fmla="*/ 5371137 w 12193200"/>
              <a:gd name="connsiteY542" fmla="*/ 6534150 h 6858000"/>
              <a:gd name="connsiteX543" fmla="*/ 5368926 w 12193200"/>
              <a:gd name="connsiteY543" fmla="*/ 6536091 h 6858000"/>
              <a:gd name="connsiteX544" fmla="*/ 5368926 w 12193200"/>
              <a:gd name="connsiteY544" fmla="*/ 6538356 h 6858000"/>
              <a:gd name="connsiteX545" fmla="*/ 5370190 w 12193200"/>
              <a:gd name="connsiteY545" fmla="*/ 6540621 h 6858000"/>
              <a:gd name="connsiteX546" fmla="*/ 5374297 w 12193200"/>
              <a:gd name="connsiteY546" fmla="*/ 6544179 h 6858000"/>
              <a:gd name="connsiteX547" fmla="*/ 5385040 w 12193200"/>
              <a:gd name="connsiteY547" fmla="*/ 6573620 h 6858000"/>
              <a:gd name="connsiteX548" fmla="*/ 5393887 w 12193200"/>
              <a:gd name="connsiteY548" fmla="*/ 6597884 h 6858000"/>
              <a:gd name="connsiteX549" fmla="*/ 5396414 w 12193200"/>
              <a:gd name="connsiteY549" fmla="*/ 6602413 h 6858000"/>
              <a:gd name="connsiteX550" fmla="*/ 5397994 w 12193200"/>
              <a:gd name="connsiteY550" fmla="*/ 6602413 h 6858000"/>
              <a:gd name="connsiteX551" fmla="*/ 5403998 w 12193200"/>
              <a:gd name="connsiteY551" fmla="*/ 6601443 h 6858000"/>
              <a:gd name="connsiteX552" fmla="*/ 5406841 w 12193200"/>
              <a:gd name="connsiteY552" fmla="*/ 6600149 h 6858000"/>
              <a:gd name="connsiteX553" fmla="*/ 5408421 w 12193200"/>
              <a:gd name="connsiteY553" fmla="*/ 6595943 h 6858000"/>
              <a:gd name="connsiteX554" fmla="*/ 5414424 w 12193200"/>
              <a:gd name="connsiteY554" fmla="*/ 6580414 h 6858000"/>
              <a:gd name="connsiteX555" fmla="*/ 5427063 w 12193200"/>
              <a:gd name="connsiteY555" fmla="*/ 6548709 h 6858000"/>
              <a:gd name="connsiteX556" fmla="*/ 5431486 w 12193200"/>
              <a:gd name="connsiteY556" fmla="*/ 6540944 h 6858000"/>
              <a:gd name="connsiteX557" fmla="*/ 5434014 w 12193200"/>
              <a:gd name="connsiteY557" fmla="*/ 6538356 h 6858000"/>
              <a:gd name="connsiteX558" fmla="*/ 5434014 w 12193200"/>
              <a:gd name="connsiteY558" fmla="*/ 6536091 h 6858000"/>
              <a:gd name="connsiteX559" fmla="*/ 5432750 w 12193200"/>
              <a:gd name="connsiteY559" fmla="*/ 6534150 h 6858000"/>
              <a:gd name="connsiteX560" fmla="*/ 5431486 w 12193200"/>
              <a:gd name="connsiteY560" fmla="*/ 6534150 h 6858000"/>
              <a:gd name="connsiteX561" fmla="*/ 5423271 w 12193200"/>
              <a:gd name="connsiteY561" fmla="*/ 6534797 h 6858000"/>
              <a:gd name="connsiteX562" fmla="*/ 5413792 w 12193200"/>
              <a:gd name="connsiteY562" fmla="*/ 6534474 h 6858000"/>
              <a:gd name="connsiteX563" fmla="*/ 5412528 w 12193200"/>
              <a:gd name="connsiteY563" fmla="*/ 6534150 h 6858000"/>
              <a:gd name="connsiteX564" fmla="*/ 5410949 w 12193200"/>
              <a:gd name="connsiteY564" fmla="*/ 6536091 h 6858000"/>
              <a:gd name="connsiteX565" fmla="*/ 5410949 w 12193200"/>
              <a:gd name="connsiteY565" fmla="*/ 6538356 h 6858000"/>
              <a:gd name="connsiteX566" fmla="*/ 5412844 w 12193200"/>
              <a:gd name="connsiteY566" fmla="*/ 6540621 h 6858000"/>
              <a:gd name="connsiteX567" fmla="*/ 5418216 w 12193200"/>
              <a:gd name="connsiteY567" fmla="*/ 6544179 h 6858000"/>
              <a:gd name="connsiteX568" fmla="*/ 5413160 w 12193200"/>
              <a:gd name="connsiteY568" fmla="*/ 6561003 h 6858000"/>
              <a:gd name="connsiteX569" fmla="*/ 5409369 w 12193200"/>
              <a:gd name="connsiteY569" fmla="*/ 6571679 h 6858000"/>
              <a:gd name="connsiteX570" fmla="*/ 5407158 w 12193200"/>
              <a:gd name="connsiteY570" fmla="*/ 6579120 h 6858000"/>
              <a:gd name="connsiteX571" fmla="*/ 5405893 w 12193200"/>
              <a:gd name="connsiteY571" fmla="*/ 6582678 h 6858000"/>
              <a:gd name="connsiteX572" fmla="*/ 5405261 w 12193200"/>
              <a:gd name="connsiteY572" fmla="*/ 6584620 h 6858000"/>
              <a:gd name="connsiteX573" fmla="*/ 5404945 w 12193200"/>
              <a:gd name="connsiteY573" fmla="*/ 6586237 h 6858000"/>
              <a:gd name="connsiteX574" fmla="*/ 5397994 w 12193200"/>
              <a:gd name="connsiteY574" fmla="*/ 6564238 h 6858000"/>
              <a:gd name="connsiteX575" fmla="*/ 5394519 w 12193200"/>
              <a:gd name="connsiteY575" fmla="*/ 6553562 h 6858000"/>
              <a:gd name="connsiteX576" fmla="*/ 5392939 w 12193200"/>
              <a:gd name="connsiteY576" fmla="*/ 6547738 h 6858000"/>
              <a:gd name="connsiteX577" fmla="*/ 5392307 w 12193200"/>
              <a:gd name="connsiteY577" fmla="*/ 6544826 h 6858000"/>
              <a:gd name="connsiteX578" fmla="*/ 5397362 w 12193200"/>
              <a:gd name="connsiteY578" fmla="*/ 6541268 h 6858000"/>
              <a:gd name="connsiteX579" fmla="*/ 5401154 w 12193200"/>
              <a:gd name="connsiteY579" fmla="*/ 6538356 h 6858000"/>
              <a:gd name="connsiteX580" fmla="*/ 5401154 w 12193200"/>
              <a:gd name="connsiteY580" fmla="*/ 6536091 h 6858000"/>
              <a:gd name="connsiteX581" fmla="*/ 5399258 w 12193200"/>
              <a:gd name="connsiteY581" fmla="*/ 6534150 h 6858000"/>
              <a:gd name="connsiteX582" fmla="*/ 5397678 w 12193200"/>
              <a:gd name="connsiteY582" fmla="*/ 6534150 h 6858000"/>
              <a:gd name="connsiteX583" fmla="*/ 5384093 w 12193200"/>
              <a:gd name="connsiteY583" fmla="*/ 6534797 h 6858000"/>
              <a:gd name="connsiteX584" fmla="*/ 5377457 w 12193200"/>
              <a:gd name="connsiteY584" fmla="*/ 6534474 h 6858000"/>
              <a:gd name="connsiteX585" fmla="*/ 5371137 w 12193200"/>
              <a:gd name="connsiteY585" fmla="*/ 6534150 h 6858000"/>
              <a:gd name="connsiteX586" fmla="*/ 5353686 w 12193200"/>
              <a:gd name="connsiteY586" fmla="*/ 6534150 h 6858000"/>
              <a:gd name="connsiteX587" fmla="*/ 5352735 w 12193200"/>
              <a:gd name="connsiteY587" fmla="*/ 6534469 h 6858000"/>
              <a:gd name="connsiteX588" fmla="*/ 5351464 w 12193200"/>
              <a:gd name="connsiteY588" fmla="*/ 6534469 h 6858000"/>
              <a:gd name="connsiteX589" fmla="*/ 5333048 w 12193200"/>
              <a:gd name="connsiteY589" fmla="*/ 6536383 h 6858000"/>
              <a:gd name="connsiteX590" fmla="*/ 5330826 w 12193200"/>
              <a:gd name="connsiteY590" fmla="*/ 6538617 h 6858000"/>
              <a:gd name="connsiteX591" fmla="*/ 5330826 w 12193200"/>
              <a:gd name="connsiteY591" fmla="*/ 6540850 h 6858000"/>
              <a:gd name="connsiteX592" fmla="*/ 5334318 w 12193200"/>
              <a:gd name="connsiteY592" fmla="*/ 6543083 h 6858000"/>
              <a:gd name="connsiteX593" fmla="*/ 5340033 w 12193200"/>
              <a:gd name="connsiteY593" fmla="*/ 6560310 h 6858000"/>
              <a:gd name="connsiteX594" fmla="*/ 5340033 w 12193200"/>
              <a:gd name="connsiteY594" fmla="*/ 6571156 h 6858000"/>
              <a:gd name="connsiteX595" fmla="*/ 5339716 w 12193200"/>
              <a:gd name="connsiteY595" fmla="*/ 6589022 h 6858000"/>
              <a:gd name="connsiteX596" fmla="*/ 5334954 w 12193200"/>
              <a:gd name="connsiteY596" fmla="*/ 6593807 h 6858000"/>
              <a:gd name="connsiteX597" fmla="*/ 5330826 w 12193200"/>
              <a:gd name="connsiteY597" fmla="*/ 6596997 h 6858000"/>
              <a:gd name="connsiteX598" fmla="*/ 5330826 w 12193200"/>
              <a:gd name="connsiteY598" fmla="*/ 6599230 h 6858000"/>
              <a:gd name="connsiteX599" fmla="*/ 5332096 w 12193200"/>
              <a:gd name="connsiteY599" fmla="*/ 6600825 h 6858000"/>
              <a:gd name="connsiteX600" fmla="*/ 5333048 w 12193200"/>
              <a:gd name="connsiteY600" fmla="*/ 6600825 h 6858000"/>
              <a:gd name="connsiteX601" fmla="*/ 5347654 w 12193200"/>
              <a:gd name="connsiteY601" fmla="*/ 6600506 h 6858000"/>
              <a:gd name="connsiteX602" fmla="*/ 5361624 w 12193200"/>
              <a:gd name="connsiteY602" fmla="*/ 6600825 h 6858000"/>
              <a:gd name="connsiteX603" fmla="*/ 5362576 w 12193200"/>
              <a:gd name="connsiteY603" fmla="*/ 6600825 h 6858000"/>
              <a:gd name="connsiteX604" fmla="*/ 5364164 w 12193200"/>
              <a:gd name="connsiteY604" fmla="*/ 6599230 h 6858000"/>
              <a:gd name="connsiteX605" fmla="*/ 5364164 w 12193200"/>
              <a:gd name="connsiteY605" fmla="*/ 6596997 h 6858000"/>
              <a:gd name="connsiteX606" fmla="*/ 5360036 w 12193200"/>
              <a:gd name="connsiteY606" fmla="*/ 6593807 h 6858000"/>
              <a:gd name="connsiteX607" fmla="*/ 5355274 w 12193200"/>
              <a:gd name="connsiteY607" fmla="*/ 6589022 h 6858000"/>
              <a:gd name="connsiteX608" fmla="*/ 5354956 w 12193200"/>
              <a:gd name="connsiteY608" fmla="*/ 6571156 h 6858000"/>
              <a:gd name="connsiteX609" fmla="*/ 5354956 w 12193200"/>
              <a:gd name="connsiteY609" fmla="*/ 6564457 h 6858000"/>
              <a:gd name="connsiteX610" fmla="*/ 5355274 w 12193200"/>
              <a:gd name="connsiteY610" fmla="*/ 6542126 h 6858000"/>
              <a:gd name="connsiteX611" fmla="*/ 5355274 w 12193200"/>
              <a:gd name="connsiteY611" fmla="*/ 6536702 h 6858000"/>
              <a:gd name="connsiteX612" fmla="*/ 5353686 w 12193200"/>
              <a:gd name="connsiteY612" fmla="*/ 6534150 h 6858000"/>
              <a:gd name="connsiteX613" fmla="*/ 5264654 w 12193200"/>
              <a:gd name="connsiteY613" fmla="*/ 6534150 h 6858000"/>
              <a:gd name="connsiteX614" fmla="*/ 5262413 w 12193200"/>
              <a:gd name="connsiteY614" fmla="*/ 6534469 h 6858000"/>
              <a:gd name="connsiteX615" fmla="*/ 5243846 w 12193200"/>
              <a:gd name="connsiteY615" fmla="*/ 6536702 h 6858000"/>
              <a:gd name="connsiteX616" fmla="*/ 5241926 w 12193200"/>
              <a:gd name="connsiteY616" fmla="*/ 6539574 h 6858000"/>
              <a:gd name="connsiteX617" fmla="*/ 5241926 w 12193200"/>
              <a:gd name="connsiteY617" fmla="*/ 6542126 h 6858000"/>
              <a:gd name="connsiteX618" fmla="*/ 5245767 w 12193200"/>
              <a:gd name="connsiteY618" fmla="*/ 6543721 h 6858000"/>
              <a:gd name="connsiteX619" fmla="*/ 5251849 w 12193200"/>
              <a:gd name="connsiteY619" fmla="*/ 6547230 h 6858000"/>
              <a:gd name="connsiteX620" fmla="*/ 5253130 w 12193200"/>
              <a:gd name="connsiteY620" fmla="*/ 6566371 h 6858000"/>
              <a:gd name="connsiteX621" fmla="*/ 5253130 w 12193200"/>
              <a:gd name="connsiteY621" fmla="*/ 6571156 h 6858000"/>
              <a:gd name="connsiteX622" fmla="*/ 5253130 w 12193200"/>
              <a:gd name="connsiteY622" fmla="*/ 6589022 h 6858000"/>
              <a:gd name="connsiteX623" fmla="*/ 5248008 w 12193200"/>
              <a:gd name="connsiteY623" fmla="*/ 6593807 h 6858000"/>
              <a:gd name="connsiteX624" fmla="*/ 5243846 w 12193200"/>
              <a:gd name="connsiteY624" fmla="*/ 6596997 h 6858000"/>
              <a:gd name="connsiteX625" fmla="*/ 5243846 w 12193200"/>
              <a:gd name="connsiteY625" fmla="*/ 6599230 h 6858000"/>
              <a:gd name="connsiteX626" fmla="*/ 5245447 w 12193200"/>
              <a:gd name="connsiteY626" fmla="*/ 6600825 h 6858000"/>
              <a:gd name="connsiteX627" fmla="*/ 5246407 w 12193200"/>
              <a:gd name="connsiteY627" fmla="*/ 6600825 h 6858000"/>
              <a:gd name="connsiteX628" fmla="*/ 5260813 w 12193200"/>
              <a:gd name="connsiteY628" fmla="*/ 6600506 h 6858000"/>
              <a:gd name="connsiteX629" fmla="*/ 5274898 w 12193200"/>
              <a:gd name="connsiteY629" fmla="*/ 6600825 h 6858000"/>
              <a:gd name="connsiteX630" fmla="*/ 5275858 w 12193200"/>
              <a:gd name="connsiteY630" fmla="*/ 6600825 h 6858000"/>
              <a:gd name="connsiteX631" fmla="*/ 5277459 w 12193200"/>
              <a:gd name="connsiteY631" fmla="*/ 6599230 h 6858000"/>
              <a:gd name="connsiteX632" fmla="*/ 5277459 w 12193200"/>
              <a:gd name="connsiteY632" fmla="*/ 6596997 h 6858000"/>
              <a:gd name="connsiteX633" fmla="*/ 5273297 w 12193200"/>
              <a:gd name="connsiteY633" fmla="*/ 6593807 h 6858000"/>
              <a:gd name="connsiteX634" fmla="*/ 5268495 w 12193200"/>
              <a:gd name="connsiteY634" fmla="*/ 6589022 h 6858000"/>
              <a:gd name="connsiteX635" fmla="*/ 5268175 w 12193200"/>
              <a:gd name="connsiteY635" fmla="*/ 6571156 h 6858000"/>
              <a:gd name="connsiteX636" fmla="*/ 5268175 w 12193200"/>
              <a:gd name="connsiteY636" fmla="*/ 6567647 h 6858000"/>
              <a:gd name="connsiteX637" fmla="*/ 5271056 w 12193200"/>
              <a:gd name="connsiteY637" fmla="*/ 6552972 h 6858000"/>
              <a:gd name="connsiteX638" fmla="*/ 5284501 w 12193200"/>
              <a:gd name="connsiteY638" fmla="*/ 6546273 h 6858000"/>
              <a:gd name="connsiteX639" fmla="*/ 5294105 w 12193200"/>
              <a:gd name="connsiteY639" fmla="*/ 6552015 h 6858000"/>
              <a:gd name="connsiteX640" fmla="*/ 5295705 w 12193200"/>
              <a:gd name="connsiteY640" fmla="*/ 6566690 h 6858000"/>
              <a:gd name="connsiteX641" fmla="*/ 5295705 w 12193200"/>
              <a:gd name="connsiteY641" fmla="*/ 6571156 h 6858000"/>
              <a:gd name="connsiteX642" fmla="*/ 5295385 w 12193200"/>
              <a:gd name="connsiteY642" fmla="*/ 6589022 h 6858000"/>
              <a:gd name="connsiteX643" fmla="*/ 5290263 w 12193200"/>
              <a:gd name="connsiteY643" fmla="*/ 6593807 h 6858000"/>
              <a:gd name="connsiteX644" fmla="*/ 5286422 w 12193200"/>
              <a:gd name="connsiteY644" fmla="*/ 6596997 h 6858000"/>
              <a:gd name="connsiteX645" fmla="*/ 5286422 w 12193200"/>
              <a:gd name="connsiteY645" fmla="*/ 6599230 h 6858000"/>
              <a:gd name="connsiteX646" fmla="*/ 5287702 w 12193200"/>
              <a:gd name="connsiteY646" fmla="*/ 6600825 h 6858000"/>
              <a:gd name="connsiteX647" fmla="*/ 5288663 w 12193200"/>
              <a:gd name="connsiteY647" fmla="*/ 6600825 h 6858000"/>
              <a:gd name="connsiteX648" fmla="*/ 5303068 w 12193200"/>
              <a:gd name="connsiteY648" fmla="*/ 6600506 h 6858000"/>
              <a:gd name="connsiteX649" fmla="*/ 5317473 w 12193200"/>
              <a:gd name="connsiteY649" fmla="*/ 6600825 h 6858000"/>
              <a:gd name="connsiteX650" fmla="*/ 5318113 w 12193200"/>
              <a:gd name="connsiteY650" fmla="*/ 6600825 h 6858000"/>
              <a:gd name="connsiteX651" fmla="*/ 5319714 w 12193200"/>
              <a:gd name="connsiteY651" fmla="*/ 6599230 h 6858000"/>
              <a:gd name="connsiteX652" fmla="*/ 5319714 w 12193200"/>
              <a:gd name="connsiteY652" fmla="*/ 6596997 h 6858000"/>
              <a:gd name="connsiteX653" fmla="*/ 5315553 w 12193200"/>
              <a:gd name="connsiteY653" fmla="*/ 6593807 h 6858000"/>
              <a:gd name="connsiteX654" fmla="*/ 5310751 w 12193200"/>
              <a:gd name="connsiteY654" fmla="*/ 6589022 h 6858000"/>
              <a:gd name="connsiteX655" fmla="*/ 5310430 w 12193200"/>
              <a:gd name="connsiteY655" fmla="*/ 6571156 h 6858000"/>
              <a:gd name="connsiteX656" fmla="*/ 5310430 w 12193200"/>
              <a:gd name="connsiteY656" fmla="*/ 6566690 h 6858000"/>
              <a:gd name="connsiteX657" fmla="*/ 5309470 w 12193200"/>
              <a:gd name="connsiteY657" fmla="*/ 6544040 h 6858000"/>
              <a:gd name="connsiteX658" fmla="*/ 5290583 w 12193200"/>
              <a:gd name="connsiteY658" fmla="*/ 6534150 h 6858000"/>
              <a:gd name="connsiteX659" fmla="*/ 5273297 w 12193200"/>
              <a:gd name="connsiteY659" fmla="*/ 6542764 h 6858000"/>
              <a:gd name="connsiteX660" fmla="*/ 5270736 w 12193200"/>
              <a:gd name="connsiteY660" fmla="*/ 6545316 h 6858000"/>
              <a:gd name="connsiteX661" fmla="*/ 5269457 w 12193200"/>
              <a:gd name="connsiteY661" fmla="*/ 6546592 h 6858000"/>
              <a:gd name="connsiteX662" fmla="*/ 5268175 w 12193200"/>
              <a:gd name="connsiteY662" fmla="*/ 6547549 h 6858000"/>
              <a:gd name="connsiteX663" fmla="*/ 5266895 w 12193200"/>
              <a:gd name="connsiteY663" fmla="*/ 6544678 h 6858000"/>
              <a:gd name="connsiteX664" fmla="*/ 5266575 w 12193200"/>
              <a:gd name="connsiteY664" fmla="*/ 6536702 h 6858000"/>
              <a:gd name="connsiteX665" fmla="*/ 5264654 w 12193200"/>
              <a:gd name="connsiteY665" fmla="*/ 6534150 h 6858000"/>
              <a:gd name="connsiteX666" fmla="*/ 4979571 w 12193200"/>
              <a:gd name="connsiteY666" fmla="*/ 6534150 h 6858000"/>
              <a:gd name="connsiteX667" fmla="*/ 4977358 w 12193200"/>
              <a:gd name="connsiteY667" fmla="*/ 6534468 h 6858000"/>
              <a:gd name="connsiteX668" fmla="*/ 4958389 w 12193200"/>
              <a:gd name="connsiteY668" fmla="*/ 6536373 h 6858000"/>
              <a:gd name="connsiteX669" fmla="*/ 4956176 w 12193200"/>
              <a:gd name="connsiteY669" fmla="*/ 6538595 h 6858000"/>
              <a:gd name="connsiteX670" fmla="*/ 4956176 w 12193200"/>
              <a:gd name="connsiteY670" fmla="*/ 6540818 h 6858000"/>
              <a:gd name="connsiteX671" fmla="*/ 4959970 w 12193200"/>
              <a:gd name="connsiteY671" fmla="*/ 6543040 h 6858000"/>
              <a:gd name="connsiteX672" fmla="*/ 4965344 w 12193200"/>
              <a:gd name="connsiteY672" fmla="*/ 6560185 h 6858000"/>
              <a:gd name="connsiteX673" fmla="*/ 4965344 w 12193200"/>
              <a:gd name="connsiteY673" fmla="*/ 6571616 h 6858000"/>
              <a:gd name="connsiteX674" fmla="*/ 4965344 w 12193200"/>
              <a:gd name="connsiteY674" fmla="*/ 6578283 h 6858000"/>
              <a:gd name="connsiteX675" fmla="*/ 4965344 w 12193200"/>
              <a:gd name="connsiteY675" fmla="*/ 6583998 h 6858000"/>
              <a:gd name="connsiteX676" fmla="*/ 4971351 w 12193200"/>
              <a:gd name="connsiteY676" fmla="*/ 6598603 h 6858000"/>
              <a:gd name="connsiteX677" fmla="*/ 4984314 w 12193200"/>
              <a:gd name="connsiteY677" fmla="*/ 6602096 h 6858000"/>
              <a:gd name="connsiteX678" fmla="*/ 5002651 w 12193200"/>
              <a:gd name="connsiteY678" fmla="*/ 6592253 h 6858000"/>
              <a:gd name="connsiteX679" fmla="*/ 5005496 w 12193200"/>
              <a:gd name="connsiteY679" fmla="*/ 6590348 h 6858000"/>
              <a:gd name="connsiteX680" fmla="*/ 5006761 w 12193200"/>
              <a:gd name="connsiteY680" fmla="*/ 6593206 h 6858000"/>
              <a:gd name="connsiteX681" fmla="*/ 5009290 w 12193200"/>
              <a:gd name="connsiteY681" fmla="*/ 6602413 h 6858000"/>
              <a:gd name="connsiteX682" fmla="*/ 5010871 w 12193200"/>
              <a:gd name="connsiteY682" fmla="*/ 6602096 h 6858000"/>
              <a:gd name="connsiteX683" fmla="*/ 5028576 w 12193200"/>
              <a:gd name="connsiteY683" fmla="*/ 6599556 h 6858000"/>
              <a:gd name="connsiteX684" fmla="*/ 5030790 w 12193200"/>
              <a:gd name="connsiteY684" fmla="*/ 6597333 h 6858000"/>
              <a:gd name="connsiteX685" fmla="*/ 5030790 w 12193200"/>
              <a:gd name="connsiteY685" fmla="*/ 6595428 h 6858000"/>
              <a:gd name="connsiteX686" fmla="*/ 5028259 w 12193200"/>
              <a:gd name="connsiteY686" fmla="*/ 6593206 h 6858000"/>
              <a:gd name="connsiteX687" fmla="*/ 5021620 w 12193200"/>
              <a:gd name="connsiteY687" fmla="*/ 6588126 h 6858000"/>
              <a:gd name="connsiteX688" fmla="*/ 5020988 w 12193200"/>
              <a:gd name="connsiteY688" fmla="*/ 6566535 h 6858000"/>
              <a:gd name="connsiteX689" fmla="*/ 5020988 w 12193200"/>
              <a:gd name="connsiteY689" fmla="*/ 6557010 h 6858000"/>
              <a:gd name="connsiteX690" fmla="*/ 5021304 w 12193200"/>
              <a:gd name="connsiteY690" fmla="*/ 6548438 h 6858000"/>
              <a:gd name="connsiteX691" fmla="*/ 5021620 w 12193200"/>
              <a:gd name="connsiteY691" fmla="*/ 6539230 h 6858000"/>
              <a:gd name="connsiteX692" fmla="*/ 5021620 w 12193200"/>
              <a:gd name="connsiteY692" fmla="*/ 6535738 h 6858000"/>
              <a:gd name="connsiteX693" fmla="*/ 5020039 w 12193200"/>
              <a:gd name="connsiteY693" fmla="*/ 6534150 h 6858000"/>
              <a:gd name="connsiteX694" fmla="*/ 5017826 w 12193200"/>
              <a:gd name="connsiteY694" fmla="*/ 6534468 h 6858000"/>
              <a:gd name="connsiteX695" fmla="*/ 4999174 w 12193200"/>
              <a:gd name="connsiteY695" fmla="*/ 6536373 h 6858000"/>
              <a:gd name="connsiteX696" fmla="*/ 4996960 w 12193200"/>
              <a:gd name="connsiteY696" fmla="*/ 6538278 h 6858000"/>
              <a:gd name="connsiteX697" fmla="*/ 4996960 w 12193200"/>
              <a:gd name="connsiteY697" fmla="*/ 6540818 h 6858000"/>
              <a:gd name="connsiteX698" fmla="*/ 5000754 w 12193200"/>
              <a:gd name="connsiteY698" fmla="*/ 6542723 h 6858000"/>
              <a:gd name="connsiteX699" fmla="*/ 5005812 w 12193200"/>
              <a:gd name="connsiteY699" fmla="*/ 6546533 h 6858000"/>
              <a:gd name="connsiteX700" fmla="*/ 5006129 w 12193200"/>
              <a:gd name="connsiteY700" fmla="*/ 6559868 h 6858000"/>
              <a:gd name="connsiteX701" fmla="*/ 5006129 w 12193200"/>
              <a:gd name="connsiteY701" fmla="*/ 6566535 h 6858000"/>
              <a:gd name="connsiteX702" fmla="*/ 5004232 w 12193200"/>
              <a:gd name="connsiteY702" fmla="*/ 6582728 h 6858000"/>
              <a:gd name="connsiteX703" fmla="*/ 4990321 w 12193200"/>
              <a:gd name="connsiteY703" fmla="*/ 6590348 h 6858000"/>
              <a:gd name="connsiteX704" fmla="*/ 4982417 w 12193200"/>
              <a:gd name="connsiteY704" fmla="*/ 6586856 h 6858000"/>
              <a:gd name="connsiteX705" fmla="*/ 4980204 w 12193200"/>
              <a:gd name="connsiteY705" fmla="*/ 6570028 h 6858000"/>
              <a:gd name="connsiteX706" fmla="*/ 4980204 w 12193200"/>
              <a:gd name="connsiteY706" fmla="*/ 6559868 h 6858000"/>
              <a:gd name="connsiteX707" fmla="*/ 4980837 w 12193200"/>
              <a:gd name="connsiteY707" fmla="*/ 6538595 h 6858000"/>
              <a:gd name="connsiteX708" fmla="*/ 4980837 w 12193200"/>
              <a:gd name="connsiteY708" fmla="*/ 6535738 h 6858000"/>
              <a:gd name="connsiteX709" fmla="*/ 4979571 w 12193200"/>
              <a:gd name="connsiteY709" fmla="*/ 6534150 h 6858000"/>
              <a:gd name="connsiteX710" fmla="*/ 4917603 w 12193200"/>
              <a:gd name="connsiteY710" fmla="*/ 6534150 h 6858000"/>
              <a:gd name="connsiteX711" fmla="*/ 4893992 w 12193200"/>
              <a:gd name="connsiteY711" fmla="*/ 6544039 h 6858000"/>
              <a:gd name="connsiteX712" fmla="*/ 4884739 w 12193200"/>
              <a:gd name="connsiteY712" fmla="*/ 6570196 h 6858000"/>
              <a:gd name="connsiteX713" fmla="*/ 4915370 w 12193200"/>
              <a:gd name="connsiteY713" fmla="*/ 6602413 h 6858000"/>
              <a:gd name="connsiteX714" fmla="*/ 4941532 w 12193200"/>
              <a:gd name="connsiteY714" fmla="*/ 6590930 h 6858000"/>
              <a:gd name="connsiteX715" fmla="*/ 4949827 w 12193200"/>
              <a:gd name="connsiteY715" fmla="*/ 6566687 h 6858000"/>
              <a:gd name="connsiteX716" fmla="*/ 4945041 w 12193200"/>
              <a:gd name="connsiteY716" fmla="*/ 6548186 h 6858000"/>
              <a:gd name="connsiteX717" fmla="*/ 4917603 w 12193200"/>
              <a:gd name="connsiteY717" fmla="*/ 6534150 h 6858000"/>
              <a:gd name="connsiteX718" fmla="*/ 4693958 w 12193200"/>
              <a:gd name="connsiteY718" fmla="*/ 6534150 h 6858000"/>
              <a:gd name="connsiteX719" fmla="*/ 4677305 w 12193200"/>
              <a:gd name="connsiteY719" fmla="*/ 6536403 h 6858000"/>
              <a:gd name="connsiteX720" fmla="*/ 4671965 w 12193200"/>
              <a:gd name="connsiteY720" fmla="*/ 6542197 h 6858000"/>
              <a:gd name="connsiteX721" fmla="*/ 4671022 w 12193200"/>
              <a:gd name="connsiteY721" fmla="*/ 6548957 h 6858000"/>
              <a:gd name="connsiteX722" fmla="*/ 4671022 w 12193200"/>
              <a:gd name="connsiteY722" fmla="*/ 6549923 h 6858000"/>
              <a:gd name="connsiteX723" fmla="*/ 4671965 w 12193200"/>
              <a:gd name="connsiteY723" fmla="*/ 6551532 h 6858000"/>
              <a:gd name="connsiteX724" fmla="*/ 4673849 w 12193200"/>
              <a:gd name="connsiteY724" fmla="*/ 6550567 h 6858000"/>
              <a:gd name="connsiteX725" fmla="*/ 4691758 w 12193200"/>
              <a:gd name="connsiteY725" fmla="*/ 6545416 h 6858000"/>
              <a:gd name="connsiteX726" fmla="*/ 4703698 w 12193200"/>
              <a:gd name="connsiteY726" fmla="*/ 6557970 h 6858000"/>
              <a:gd name="connsiteX727" fmla="*/ 4703698 w 12193200"/>
              <a:gd name="connsiteY727" fmla="*/ 6560545 h 6858000"/>
              <a:gd name="connsiteX728" fmla="*/ 4695529 w 12193200"/>
              <a:gd name="connsiteY728" fmla="*/ 6566661 h 6858000"/>
              <a:gd name="connsiteX729" fmla="*/ 4678563 w 12193200"/>
              <a:gd name="connsiteY729" fmla="*/ 6570202 h 6858000"/>
              <a:gd name="connsiteX730" fmla="*/ 4670393 w 12193200"/>
              <a:gd name="connsiteY730" fmla="*/ 6573099 h 6858000"/>
              <a:gd name="connsiteX731" fmla="*/ 4667251 w 12193200"/>
              <a:gd name="connsiteY731" fmla="*/ 6585974 h 6858000"/>
              <a:gd name="connsiteX732" fmla="*/ 4681705 w 12193200"/>
              <a:gd name="connsiteY732" fmla="*/ 6603035 h 6858000"/>
              <a:gd name="connsiteX733" fmla="*/ 4694586 w 12193200"/>
              <a:gd name="connsiteY733" fmla="*/ 6599494 h 6858000"/>
              <a:gd name="connsiteX734" fmla="*/ 4702441 w 12193200"/>
              <a:gd name="connsiteY734" fmla="*/ 6593700 h 6858000"/>
              <a:gd name="connsiteX735" fmla="*/ 4703069 w 12193200"/>
              <a:gd name="connsiteY735" fmla="*/ 6593056 h 6858000"/>
              <a:gd name="connsiteX736" fmla="*/ 4704012 w 12193200"/>
              <a:gd name="connsiteY736" fmla="*/ 6596597 h 6858000"/>
              <a:gd name="connsiteX737" fmla="*/ 4704641 w 12193200"/>
              <a:gd name="connsiteY737" fmla="*/ 6602069 h 6858000"/>
              <a:gd name="connsiteX738" fmla="*/ 4706840 w 12193200"/>
              <a:gd name="connsiteY738" fmla="*/ 6604000 h 6858000"/>
              <a:gd name="connsiteX739" fmla="*/ 4709667 w 12193200"/>
              <a:gd name="connsiteY739" fmla="*/ 6603678 h 6858000"/>
              <a:gd name="connsiteX740" fmla="*/ 4725064 w 12193200"/>
              <a:gd name="connsiteY740" fmla="*/ 6601103 h 6858000"/>
              <a:gd name="connsiteX741" fmla="*/ 4727577 w 12193200"/>
              <a:gd name="connsiteY741" fmla="*/ 6598850 h 6858000"/>
              <a:gd name="connsiteX742" fmla="*/ 4727577 w 12193200"/>
              <a:gd name="connsiteY742" fmla="*/ 6596597 h 6858000"/>
              <a:gd name="connsiteX743" fmla="*/ 4724434 w 12193200"/>
              <a:gd name="connsiteY743" fmla="*/ 6594344 h 6858000"/>
              <a:gd name="connsiteX744" fmla="*/ 4718779 w 12193200"/>
              <a:gd name="connsiteY744" fmla="*/ 6592734 h 6858000"/>
              <a:gd name="connsiteX745" fmla="*/ 4717208 w 12193200"/>
              <a:gd name="connsiteY745" fmla="*/ 6577605 h 6858000"/>
              <a:gd name="connsiteX746" fmla="*/ 4717522 w 12193200"/>
              <a:gd name="connsiteY746" fmla="*/ 6553142 h 6858000"/>
              <a:gd name="connsiteX747" fmla="*/ 4693958 w 12193200"/>
              <a:gd name="connsiteY747" fmla="*/ 6534150 h 6858000"/>
              <a:gd name="connsiteX748" fmla="*/ 5976938 w 12193200"/>
              <a:gd name="connsiteY748" fmla="*/ 6521451 h 6858000"/>
              <a:gd name="connsiteX749" fmla="*/ 5975351 w 12193200"/>
              <a:gd name="connsiteY749" fmla="*/ 6527801 h 6858000"/>
              <a:gd name="connsiteX750" fmla="*/ 5976938 w 12193200"/>
              <a:gd name="connsiteY750" fmla="*/ 6529389 h 6858000"/>
              <a:gd name="connsiteX751" fmla="*/ 5978526 w 12193200"/>
              <a:gd name="connsiteY751" fmla="*/ 6527801 h 6858000"/>
              <a:gd name="connsiteX752" fmla="*/ 5991226 w 12193200"/>
              <a:gd name="connsiteY752" fmla="*/ 6532564 h 6858000"/>
              <a:gd name="connsiteX753" fmla="*/ 5970588 w 12193200"/>
              <a:gd name="connsiteY753" fmla="*/ 6542089 h 6858000"/>
              <a:gd name="connsiteX754" fmla="*/ 5969001 w 12193200"/>
              <a:gd name="connsiteY754" fmla="*/ 6545264 h 6858000"/>
              <a:gd name="connsiteX755" fmla="*/ 5991226 w 12193200"/>
              <a:gd name="connsiteY755" fmla="*/ 6550027 h 6858000"/>
              <a:gd name="connsiteX756" fmla="*/ 5992813 w 12193200"/>
              <a:gd name="connsiteY756" fmla="*/ 6551614 h 6858000"/>
              <a:gd name="connsiteX757" fmla="*/ 5994401 w 12193200"/>
              <a:gd name="connsiteY757" fmla="*/ 6546852 h 6858000"/>
              <a:gd name="connsiteX758" fmla="*/ 5994401 w 12193200"/>
              <a:gd name="connsiteY758" fmla="*/ 6545264 h 6858000"/>
              <a:gd name="connsiteX759" fmla="*/ 5992813 w 12193200"/>
              <a:gd name="connsiteY759" fmla="*/ 6546852 h 6858000"/>
              <a:gd name="connsiteX760" fmla="*/ 5978526 w 12193200"/>
              <a:gd name="connsiteY760" fmla="*/ 6543677 h 6858000"/>
              <a:gd name="connsiteX761" fmla="*/ 5999163 w 12193200"/>
              <a:gd name="connsiteY761" fmla="*/ 6535739 h 6858000"/>
              <a:gd name="connsiteX762" fmla="*/ 6000751 w 12193200"/>
              <a:gd name="connsiteY762" fmla="*/ 6530976 h 6858000"/>
              <a:gd name="connsiteX763" fmla="*/ 5999163 w 12193200"/>
              <a:gd name="connsiteY763" fmla="*/ 6530976 h 6858000"/>
              <a:gd name="connsiteX764" fmla="*/ 5997576 w 12193200"/>
              <a:gd name="connsiteY764" fmla="*/ 6530976 h 6858000"/>
              <a:gd name="connsiteX765" fmla="*/ 5978526 w 12193200"/>
              <a:gd name="connsiteY765" fmla="*/ 6523039 h 6858000"/>
              <a:gd name="connsiteX766" fmla="*/ 5978526 w 12193200"/>
              <a:gd name="connsiteY766" fmla="*/ 6521451 h 6858000"/>
              <a:gd name="connsiteX767" fmla="*/ 6107113 w 12193200"/>
              <a:gd name="connsiteY767" fmla="*/ 6518276 h 6858000"/>
              <a:gd name="connsiteX768" fmla="*/ 6115051 w 12193200"/>
              <a:gd name="connsiteY768" fmla="*/ 6529389 h 6858000"/>
              <a:gd name="connsiteX769" fmla="*/ 6107113 w 12193200"/>
              <a:gd name="connsiteY769" fmla="*/ 6529389 h 6858000"/>
              <a:gd name="connsiteX770" fmla="*/ 6099176 w 12193200"/>
              <a:gd name="connsiteY770" fmla="*/ 6518276 h 6858000"/>
              <a:gd name="connsiteX771" fmla="*/ 6099176 w 12193200"/>
              <a:gd name="connsiteY771" fmla="*/ 6529389 h 6858000"/>
              <a:gd name="connsiteX772" fmla="*/ 6091238 w 12193200"/>
              <a:gd name="connsiteY772" fmla="*/ 6529389 h 6858000"/>
              <a:gd name="connsiteX773" fmla="*/ 6209555 w 12193200"/>
              <a:gd name="connsiteY773" fmla="*/ 6516689 h 6858000"/>
              <a:gd name="connsiteX774" fmla="*/ 6219827 w 12193200"/>
              <a:gd name="connsiteY774" fmla="*/ 6524626 h 6858000"/>
              <a:gd name="connsiteX775" fmla="*/ 6206473 w 12193200"/>
              <a:gd name="connsiteY775" fmla="*/ 6530976 h 6858000"/>
              <a:gd name="connsiteX776" fmla="*/ 6209555 w 12193200"/>
              <a:gd name="connsiteY776" fmla="*/ 6516689 h 6858000"/>
              <a:gd name="connsiteX777" fmla="*/ 4607333 w 12193200"/>
              <a:gd name="connsiteY777" fmla="*/ 6516687 h 6858000"/>
              <a:gd name="connsiteX778" fmla="*/ 4618731 w 12193200"/>
              <a:gd name="connsiteY778" fmla="*/ 6517630 h 6858000"/>
              <a:gd name="connsiteX779" fmla="*/ 4629151 w 12193200"/>
              <a:gd name="connsiteY779" fmla="*/ 6532091 h 6858000"/>
              <a:gd name="connsiteX780" fmla="*/ 4623290 w 12193200"/>
              <a:gd name="connsiteY780" fmla="*/ 6545294 h 6858000"/>
              <a:gd name="connsiteX781" fmla="*/ 4606682 w 12193200"/>
              <a:gd name="connsiteY781" fmla="*/ 6548437 h 6858000"/>
              <a:gd name="connsiteX782" fmla="*/ 4603751 w 12193200"/>
              <a:gd name="connsiteY782" fmla="*/ 6545608 h 6858000"/>
              <a:gd name="connsiteX783" fmla="*/ 4603751 w 12193200"/>
              <a:gd name="connsiteY783" fmla="*/ 6541836 h 6858000"/>
              <a:gd name="connsiteX784" fmla="*/ 4603751 w 12193200"/>
              <a:gd name="connsiteY784" fmla="*/ 6537120 h 6858000"/>
              <a:gd name="connsiteX785" fmla="*/ 4603751 w 12193200"/>
              <a:gd name="connsiteY785" fmla="*/ 6521403 h 6858000"/>
              <a:gd name="connsiteX786" fmla="*/ 4603751 w 12193200"/>
              <a:gd name="connsiteY786" fmla="*/ 6518573 h 6858000"/>
              <a:gd name="connsiteX787" fmla="*/ 4607333 w 12193200"/>
              <a:gd name="connsiteY787" fmla="*/ 6516687 h 6858000"/>
              <a:gd name="connsiteX788" fmla="*/ 6116638 w 12193200"/>
              <a:gd name="connsiteY788" fmla="*/ 6515101 h 6858000"/>
              <a:gd name="connsiteX789" fmla="*/ 6148388 w 12193200"/>
              <a:gd name="connsiteY789" fmla="*/ 6529389 h 6858000"/>
              <a:gd name="connsiteX790" fmla="*/ 6126163 w 12193200"/>
              <a:gd name="connsiteY790" fmla="*/ 6529389 h 6858000"/>
              <a:gd name="connsiteX791" fmla="*/ 6089650 w 12193200"/>
              <a:gd name="connsiteY791" fmla="*/ 6515101 h 6858000"/>
              <a:gd name="connsiteX792" fmla="*/ 6080125 w 12193200"/>
              <a:gd name="connsiteY792" fmla="*/ 6529389 h 6858000"/>
              <a:gd name="connsiteX793" fmla="*/ 6057900 w 12193200"/>
              <a:gd name="connsiteY793" fmla="*/ 6529389 h 6858000"/>
              <a:gd name="connsiteX794" fmla="*/ 5858069 w 12193200"/>
              <a:gd name="connsiteY794" fmla="*/ 6510337 h 6858000"/>
              <a:gd name="connsiteX795" fmla="*/ 5854833 w 12193200"/>
              <a:gd name="connsiteY795" fmla="*/ 6511290 h 6858000"/>
              <a:gd name="connsiteX796" fmla="*/ 5846744 w 12193200"/>
              <a:gd name="connsiteY796" fmla="*/ 6514465 h 6858000"/>
              <a:gd name="connsiteX797" fmla="*/ 5843185 w 12193200"/>
              <a:gd name="connsiteY797" fmla="*/ 6519227 h 6858000"/>
              <a:gd name="connsiteX798" fmla="*/ 5843185 w 12193200"/>
              <a:gd name="connsiteY798" fmla="*/ 6524942 h 6858000"/>
              <a:gd name="connsiteX799" fmla="*/ 5843508 w 12193200"/>
              <a:gd name="connsiteY799" fmla="*/ 6533515 h 6858000"/>
              <a:gd name="connsiteX800" fmla="*/ 5840273 w 12193200"/>
              <a:gd name="connsiteY800" fmla="*/ 6536372 h 6858000"/>
              <a:gd name="connsiteX801" fmla="*/ 5838655 w 12193200"/>
              <a:gd name="connsiteY801" fmla="*/ 6536372 h 6858000"/>
              <a:gd name="connsiteX802" fmla="*/ 5835420 w 12193200"/>
              <a:gd name="connsiteY802" fmla="*/ 6536055 h 6858000"/>
              <a:gd name="connsiteX803" fmla="*/ 5832831 w 12193200"/>
              <a:gd name="connsiteY803" fmla="*/ 6539230 h 6858000"/>
              <a:gd name="connsiteX804" fmla="*/ 5831214 w 12193200"/>
              <a:gd name="connsiteY804" fmla="*/ 6543675 h 6858000"/>
              <a:gd name="connsiteX805" fmla="*/ 5830889 w 12193200"/>
              <a:gd name="connsiteY805" fmla="*/ 6545262 h 6858000"/>
              <a:gd name="connsiteX806" fmla="*/ 5832184 w 12193200"/>
              <a:gd name="connsiteY806" fmla="*/ 6546215 h 6858000"/>
              <a:gd name="connsiteX807" fmla="*/ 5834126 w 12193200"/>
              <a:gd name="connsiteY807" fmla="*/ 6545897 h 6858000"/>
              <a:gd name="connsiteX808" fmla="*/ 5837361 w 12193200"/>
              <a:gd name="connsiteY808" fmla="*/ 6545897 h 6858000"/>
              <a:gd name="connsiteX809" fmla="*/ 5839949 w 12193200"/>
              <a:gd name="connsiteY809" fmla="*/ 6545897 h 6858000"/>
              <a:gd name="connsiteX810" fmla="*/ 5843185 w 12193200"/>
              <a:gd name="connsiteY810" fmla="*/ 6553517 h 6858000"/>
              <a:gd name="connsiteX811" fmla="*/ 5843185 w 12193200"/>
              <a:gd name="connsiteY811" fmla="*/ 6571615 h 6858000"/>
              <a:gd name="connsiteX812" fmla="*/ 5842861 w 12193200"/>
              <a:gd name="connsiteY812" fmla="*/ 6578600 h 6858000"/>
              <a:gd name="connsiteX813" fmla="*/ 5842861 w 12193200"/>
              <a:gd name="connsiteY813" fmla="*/ 6586537 h 6858000"/>
              <a:gd name="connsiteX814" fmla="*/ 5863247 w 12193200"/>
              <a:gd name="connsiteY814" fmla="*/ 6602412 h 6858000"/>
              <a:gd name="connsiteX815" fmla="*/ 5879748 w 12193200"/>
              <a:gd name="connsiteY815" fmla="*/ 6599237 h 6858000"/>
              <a:gd name="connsiteX816" fmla="*/ 5881366 w 12193200"/>
              <a:gd name="connsiteY816" fmla="*/ 6590665 h 6858000"/>
              <a:gd name="connsiteX817" fmla="*/ 5880395 w 12193200"/>
              <a:gd name="connsiteY817" fmla="*/ 6589395 h 6858000"/>
              <a:gd name="connsiteX818" fmla="*/ 5878454 w 12193200"/>
              <a:gd name="connsiteY818" fmla="*/ 6590030 h 6858000"/>
              <a:gd name="connsiteX819" fmla="*/ 5867776 w 12193200"/>
              <a:gd name="connsiteY819" fmla="*/ 6591617 h 6858000"/>
              <a:gd name="connsiteX820" fmla="*/ 5859688 w 12193200"/>
              <a:gd name="connsiteY820" fmla="*/ 6587807 h 6858000"/>
              <a:gd name="connsiteX821" fmla="*/ 5858069 w 12193200"/>
              <a:gd name="connsiteY821" fmla="*/ 6571615 h 6858000"/>
              <a:gd name="connsiteX822" fmla="*/ 5858069 w 12193200"/>
              <a:gd name="connsiteY822" fmla="*/ 6550977 h 6858000"/>
              <a:gd name="connsiteX823" fmla="*/ 5862275 w 12193200"/>
              <a:gd name="connsiteY823" fmla="*/ 6545580 h 6858000"/>
              <a:gd name="connsiteX824" fmla="*/ 5867453 w 12193200"/>
              <a:gd name="connsiteY824" fmla="*/ 6545580 h 6858000"/>
              <a:gd name="connsiteX825" fmla="*/ 5872306 w 12193200"/>
              <a:gd name="connsiteY825" fmla="*/ 6545897 h 6858000"/>
              <a:gd name="connsiteX826" fmla="*/ 5876512 w 12193200"/>
              <a:gd name="connsiteY826" fmla="*/ 6546215 h 6858000"/>
              <a:gd name="connsiteX827" fmla="*/ 5880071 w 12193200"/>
              <a:gd name="connsiteY827" fmla="*/ 6542722 h 6858000"/>
              <a:gd name="connsiteX828" fmla="*/ 5881689 w 12193200"/>
              <a:gd name="connsiteY828" fmla="*/ 6536690 h 6858000"/>
              <a:gd name="connsiteX829" fmla="*/ 5880395 w 12193200"/>
              <a:gd name="connsiteY829" fmla="*/ 6535737 h 6858000"/>
              <a:gd name="connsiteX830" fmla="*/ 5879748 w 12193200"/>
              <a:gd name="connsiteY830" fmla="*/ 6535737 h 6858000"/>
              <a:gd name="connsiteX831" fmla="*/ 5872953 w 12193200"/>
              <a:gd name="connsiteY831" fmla="*/ 6536055 h 6858000"/>
              <a:gd name="connsiteX832" fmla="*/ 5861952 w 12193200"/>
              <a:gd name="connsiteY832" fmla="*/ 6536055 h 6858000"/>
              <a:gd name="connsiteX833" fmla="*/ 5857422 w 12193200"/>
              <a:gd name="connsiteY833" fmla="*/ 6533197 h 6858000"/>
              <a:gd name="connsiteX834" fmla="*/ 5858716 w 12193200"/>
              <a:gd name="connsiteY834" fmla="*/ 6516370 h 6858000"/>
              <a:gd name="connsiteX835" fmla="*/ 5859363 w 12193200"/>
              <a:gd name="connsiteY835" fmla="*/ 6512560 h 6858000"/>
              <a:gd name="connsiteX836" fmla="*/ 5858069 w 12193200"/>
              <a:gd name="connsiteY836" fmla="*/ 6510337 h 6858000"/>
              <a:gd name="connsiteX837" fmla="*/ 5693292 w 12193200"/>
              <a:gd name="connsiteY837" fmla="*/ 6510337 h 6858000"/>
              <a:gd name="connsiteX838" fmla="*/ 5690056 w 12193200"/>
              <a:gd name="connsiteY838" fmla="*/ 6511290 h 6858000"/>
              <a:gd name="connsiteX839" fmla="*/ 5681967 w 12193200"/>
              <a:gd name="connsiteY839" fmla="*/ 6514465 h 6858000"/>
              <a:gd name="connsiteX840" fmla="*/ 5678084 w 12193200"/>
              <a:gd name="connsiteY840" fmla="*/ 6519227 h 6858000"/>
              <a:gd name="connsiteX841" fmla="*/ 5678408 w 12193200"/>
              <a:gd name="connsiteY841" fmla="*/ 6524942 h 6858000"/>
              <a:gd name="connsiteX842" fmla="*/ 5678731 w 12193200"/>
              <a:gd name="connsiteY842" fmla="*/ 6533515 h 6858000"/>
              <a:gd name="connsiteX843" fmla="*/ 5675496 w 12193200"/>
              <a:gd name="connsiteY843" fmla="*/ 6536372 h 6858000"/>
              <a:gd name="connsiteX844" fmla="*/ 5673878 w 12193200"/>
              <a:gd name="connsiteY844" fmla="*/ 6536372 h 6858000"/>
              <a:gd name="connsiteX845" fmla="*/ 5670642 w 12193200"/>
              <a:gd name="connsiteY845" fmla="*/ 6536055 h 6858000"/>
              <a:gd name="connsiteX846" fmla="*/ 5668054 w 12193200"/>
              <a:gd name="connsiteY846" fmla="*/ 6539230 h 6858000"/>
              <a:gd name="connsiteX847" fmla="*/ 5666436 w 12193200"/>
              <a:gd name="connsiteY847" fmla="*/ 6543675 h 6858000"/>
              <a:gd name="connsiteX848" fmla="*/ 5665789 w 12193200"/>
              <a:gd name="connsiteY848" fmla="*/ 6545262 h 6858000"/>
              <a:gd name="connsiteX849" fmla="*/ 5667083 w 12193200"/>
              <a:gd name="connsiteY849" fmla="*/ 6546215 h 6858000"/>
              <a:gd name="connsiteX850" fmla="*/ 5669024 w 12193200"/>
              <a:gd name="connsiteY850" fmla="*/ 6545897 h 6858000"/>
              <a:gd name="connsiteX851" fmla="*/ 5672584 w 12193200"/>
              <a:gd name="connsiteY851" fmla="*/ 6545897 h 6858000"/>
              <a:gd name="connsiteX852" fmla="*/ 5674849 w 12193200"/>
              <a:gd name="connsiteY852" fmla="*/ 6545897 h 6858000"/>
              <a:gd name="connsiteX853" fmla="*/ 5678408 w 12193200"/>
              <a:gd name="connsiteY853" fmla="*/ 6553517 h 6858000"/>
              <a:gd name="connsiteX854" fmla="*/ 5678408 w 12193200"/>
              <a:gd name="connsiteY854" fmla="*/ 6571615 h 6858000"/>
              <a:gd name="connsiteX855" fmla="*/ 5678084 w 12193200"/>
              <a:gd name="connsiteY855" fmla="*/ 6578600 h 6858000"/>
              <a:gd name="connsiteX856" fmla="*/ 5677761 w 12193200"/>
              <a:gd name="connsiteY856" fmla="*/ 6586537 h 6858000"/>
              <a:gd name="connsiteX857" fmla="*/ 5698793 w 12193200"/>
              <a:gd name="connsiteY857" fmla="*/ 6602412 h 6858000"/>
              <a:gd name="connsiteX858" fmla="*/ 5714972 w 12193200"/>
              <a:gd name="connsiteY858" fmla="*/ 6599237 h 6858000"/>
              <a:gd name="connsiteX859" fmla="*/ 5716265 w 12193200"/>
              <a:gd name="connsiteY859" fmla="*/ 6590665 h 6858000"/>
              <a:gd name="connsiteX860" fmla="*/ 5715294 w 12193200"/>
              <a:gd name="connsiteY860" fmla="*/ 6589395 h 6858000"/>
              <a:gd name="connsiteX861" fmla="*/ 5713678 w 12193200"/>
              <a:gd name="connsiteY861" fmla="*/ 6590030 h 6858000"/>
              <a:gd name="connsiteX862" fmla="*/ 5702999 w 12193200"/>
              <a:gd name="connsiteY862" fmla="*/ 6591617 h 6858000"/>
              <a:gd name="connsiteX863" fmla="*/ 5694910 w 12193200"/>
              <a:gd name="connsiteY863" fmla="*/ 6587807 h 6858000"/>
              <a:gd name="connsiteX864" fmla="*/ 5693616 w 12193200"/>
              <a:gd name="connsiteY864" fmla="*/ 6571615 h 6858000"/>
              <a:gd name="connsiteX865" fmla="*/ 5693616 w 12193200"/>
              <a:gd name="connsiteY865" fmla="*/ 6550977 h 6858000"/>
              <a:gd name="connsiteX866" fmla="*/ 5697822 w 12193200"/>
              <a:gd name="connsiteY866" fmla="*/ 6545580 h 6858000"/>
              <a:gd name="connsiteX867" fmla="*/ 5702675 w 12193200"/>
              <a:gd name="connsiteY867" fmla="*/ 6545580 h 6858000"/>
              <a:gd name="connsiteX868" fmla="*/ 5707852 w 12193200"/>
              <a:gd name="connsiteY868" fmla="*/ 6545897 h 6858000"/>
              <a:gd name="connsiteX869" fmla="*/ 5711735 w 12193200"/>
              <a:gd name="connsiteY869" fmla="*/ 6546215 h 6858000"/>
              <a:gd name="connsiteX870" fmla="*/ 5714972 w 12193200"/>
              <a:gd name="connsiteY870" fmla="*/ 6542722 h 6858000"/>
              <a:gd name="connsiteX871" fmla="*/ 5716589 w 12193200"/>
              <a:gd name="connsiteY871" fmla="*/ 6536690 h 6858000"/>
              <a:gd name="connsiteX872" fmla="*/ 5715618 w 12193200"/>
              <a:gd name="connsiteY872" fmla="*/ 6535737 h 6858000"/>
              <a:gd name="connsiteX873" fmla="*/ 5714647 w 12193200"/>
              <a:gd name="connsiteY873" fmla="*/ 6535737 h 6858000"/>
              <a:gd name="connsiteX874" fmla="*/ 5708176 w 12193200"/>
              <a:gd name="connsiteY874" fmla="*/ 6536055 h 6858000"/>
              <a:gd name="connsiteX875" fmla="*/ 5697175 w 12193200"/>
              <a:gd name="connsiteY875" fmla="*/ 6536055 h 6858000"/>
              <a:gd name="connsiteX876" fmla="*/ 5692969 w 12193200"/>
              <a:gd name="connsiteY876" fmla="*/ 6533197 h 6858000"/>
              <a:gd name="connsiteX877" fmla="*/ 5694263 w 12193200"/>
              <a:gd name="connsiteY877" fmla="*/ 6516370 h 6858000"/>
              <a:gd name="connsiteX878" fmla="*/ 5694586 w 12193200"/>
              <a:gd name="connsiteY878" fmla="*/ 6512560 h 6858000"/>
              <a:gd name="connsiteX879" fmla="*/ 5693292 w 12193200"/>
              <a:gd name="connsiteY879" fmla="*/ 6510337 h 6858000"/>
              <a:gd name="connsiteX880" fmla="*/ 5983288 w 12193200"/>
              <a:gd name="connsiteY880" fmla="*/ 6508751 h 6858000"/>
              <a:gd name="connsiteX881" fmla="*/ 5978526 w 12193200"/>
              <a:gd name="connsiteY881" fmla="*/ 6518276 h 6858000"/>
              <a:gd name="connsiteX882" fmla="*/ 5980114 w 12193200"/>
              <a:gd name="connsiteY882" fmla="*/ 6518276 h 6858000"/>
              <a:gd name="connsiteX883" fmla="*/ 5981702 w 12193200"/>
              <a:gd name="connsiteY883" fmla="*/ 6516689 h 6858000"/>
              <a:gd name="connsiteX884" fmla="*/ 6000751 w 12193200"/>
              <a:gd name="connsiteY884" fmla="*/ 6526214 h 6858000"/>
              <a:gd name="connsiteX885" fmla="*/ 6000751 w 12193200"/>
              <a:gd name="connsiteY885" fmla="*/ 6527802 h 6858000"/>
              <a:gd name="connsiteX886" fmla="*/ 6002339 w 12193200"/>
              <a:gd name="connsiteY886" fmla="*/ 6529389 h 6858000"/>
              <a:gd name="connsiteX887" fmla="*/ 6005514 w 12193200"/>
              <a:gd name="connsiteY887" fmla="*/ 6521452 h 6858000"/>
              <a:gd name="connsiteX888" fmla="*/ 6003926 w 12193200"/>
              <a:gd name="connsiteY888" fmla="*/ 6519864 h 6858000"/>
              <a:gd name="connsiteX889" fmla="*/ 6002339 w 12193200"/>
              <a:gd name="connsiteY889" fmla="*/ 6521452 h 6858000"/>
              <a:gd name="connsiteX890" fmla="*/ 5984876 w 12193200"/>
              <a:gd name="connsiteY890" fmla="*/ 6511926 h 6858000"/>
              <a:gd name="connsiteX891" fmla="*/ 5983288 w 12193200"/>
              <a:gd name="connsiteY891" fmla="*/ 6510339 h 6858000"/>
              <a:gd name="connsiteX892" fmla="*/ 6121400 w 12193200"/>
              <a:gd name="connsiteY892" fmla="*/ 6507163 h 6858000"/>
              <a:gd name="connsiteX893" fmla="*/ 6175375 w 12193200"/>
              <a:gd name="connsiteY893" fmla="*/ 6515188 h 6858000"/>
              <a:gd name="connsiteX894" fmla="*/ 6171862 w 12193200"/>
              <a:gd name="connsiteY894" fmla="*/ 6529388 h 6858000"/>
              <a:gd name="connsiteX895" fmla="*/ 6084889 w 12193200"/>
              <a:gd name="connsiteY895" fmla="*/ 6507163 h 6858000"/>
              <a:gd name="connsiteX896" fmla="*/ 6034426 w 12193200"/>
              <a:gd name="connsiteY896" fmla="*/ 6529388 h 6858000"/>
              <a:gd name="connsiteX897" fmla="*/ 6030913 w 12193200"/>
              <a:gd name="connsiteY897" fmla="*/ 6515188 h 6858000"/>
              <a:gd name="connsiteX898" fmla="*/ 6084889 w 12193200"/>
              <a:gd name="connsiteY898" fmla="*/ 6507163 h 6858000"/>
              <a:gd name="connsiteX899" fmla="*/ 5806928 w 12193200"/>
              <a:gd name="connsiteY899" fmla="*/ 6507162 h 6858000"/>
              <a:gd name="connsiteX900" fmla="*/ 5795964 w 12193200"/>
              <a:gd name="connsiteY900" fmla="*/ 6515746 h 6858000"/>
              <a:gd name="connsiteX901" fmla="*/ 5806283 w 12193200"/>
              <a:gd name="connsiteY901" fmla="*/ 6524625 h 6858000"/>
              <a:gd name="connsiteX902" fmla="*/ 5816603 w 12193200"/>
              <a:gd name="connsiteY902" fmla="*/ 6515450 h 6858000"/>
              <a:gd name="connsiteX903" fmla="*/ 5806928 w 12193200"/>
              <a:gd name="connsiteY903" fmla="*/ 6507162 h 6858000"/>
              <a:gd name="connsiteX904" fmla="*/ 5641828 w 12193200"/>
              <a:gd name="connsiteY904" fmla="*/ 6507162 h 6858000"/>
              <a:gd name="connsiteX905" fmla="*/ 5630864 w 12193200"/>
              <a:gd name="connsiteY905" fmla="*/ 6515746 h 6858000"/>
              <a:gd name="connsiteX906" fmla="*/ 5641184 w 12193200"/>
              <a:gd name="connsiteY906" fmla="*/ 6524625 h 6858000"/>
              <a:gd name="connsiteX907" fmla="*/ 5651502 w 12193200"/>
              <a:gd name="connsiteY907" fmla="*/ 6515450 h 6858000"/>
              <a:gd name="connsiteX908" fmla="*/ 5641828 w 12193200"/>
              <a:gd name="connsiteY908" fmla="*/ 6507162 h 6858000"/>
              <a:gd name="connsiteX909" fmla="*/ 5346230 w 12193200"/>
              <a:gd name="connsiteY909" fmla="*/ 6507162 h 6858000"/>
              <a:gd name="connsiteX910" fmla="*/ 5335589 w 12193200"/>
              <a:gd name="connsiteY910" fmla="*/ 6515746 h 6858000"/>
              <a:gd name="connsiteX911" fmla="*/ 5345908 w 12193200"/>
              <a:gd name="connsiteY911" fmla="*/ 6524625 h 6858000"/>
              <a:gd name="connsiteX912" fmla="*/ 5356227 w 12193200"/>
              <a:gd name="connsiteY912" fmla="*/ 6515450 h 6858000"/>
              <a:gd name="connsiteX913" fmla="*/ 5346230 w 12193200"/>
              <a:gd name="connsiteY913" fmla="*/ 6507162 h 6858000"/>
              <a:gd name="connsiteX914" fmla="*/ 5148594 w 12193200"/>
              <a:gd name="connsiteY914" fmla="*/ 6507162 h 6858000"/>
              <a:gd name="connsiteX915" fmla="*/ 5146676 w 12193200"/>
              <a:gd name="connsiteY915" fmla="*/ 6509074 h 6858000"/>
              <a:gd name="connsiteX916" fmla="*/ 5146676 w 12193200"/>
              <a:gd name="connsiteY916" fmla="*/ 6511941 h 6858000"/>
              <a:gd name="connsiteX917" fmla="*/ 5150194 w 12193200"/>
              <a:gd name="connsiteY917" fmla="*/ 6514808 h 6858000"/>
              <a:gd name="connsiteX918" fmla="*/ 5155947 w 12193200"/>
              <a:gd name="connsiteY918" fmla="*/ 6520223 h 6858000"/>
              <a:gd name="connsiteX919" fmla="*/ 5155947 w 12193200"/>
              <a:gd name="connsiteY919" fmla="*/ 6543478 h 6858000"/>
              <a:gd name="connsiteX920" fmla="*/ 5155947 w 12193200"/>
              <a:gd name="connsiteY920" fmla="*/ 6556858 h 6858000"/>
              <a:gd name="connsiteX921" fmla="*/ 5159464 w 12193200"/>
              <a:gd name="connsiteY921" fmla="*/ 6587758 h 6858000"/>
              <a:gd name="connsiteX922" fmla="*/ 5191754 w 12193200"/>
              <a:gd name="connsiteY922" fmla="*/ 6602412 h 6858000"/>
              <a:gd name="connsiteX923" fmla="*/ 5228200 w 12193200"/>
              <a:gd name="connsiteY923" fmla="*/ 6580113 h 6858000"/>
              <a:gd name="connsiteX924" fmla="*/ 5229479 w 12193200"/>
              <a:gd name="connsiteY924" fmla="*/ 6556221 h 6858000"/>
              <a:gd name="connsiteX925" fmla="*/ 5229479 w 12193200"/>
              <a:gd name="connsiteY925" fmla="*/ 6543478 h 6858000"/>
              <a:gd name="connsiteX926" fmla="*/ 5229799 w 12193200"/>
              <a:gd name="connsiteY926" fmla="*/ 6520223 h 6858000"/>
              <a:gd name="connsiteX927" fmla="*/ 5235234 w 12193200"/>
              <a:gd name="connsiteY927" fmla="*/ 6514808 h 6858000"/>
              <a:gd name="connsiteX928" fmla="*/ 5238752 w 12193200"/>
              <a:gd name="connsiteY928" fmla="*/ 6511941 h 6858000"/>
              <a:gd name="connsiteX929" fmla="*/ 5238752 w 12193200"/>
              <a:gd name="connsiteY929" fmla="*/ 6509074 h 6858000"/>
              <a:gd name="connsiteX930" fmla="*/ 5237152 w 12193200"/>
              <a:gd name="connsiteY930" fmla="*/ 6507162 h 6858000"/>
              <a:gd name="connsiteX931" fmla="*/ 5231717 w 12193200"/>
              <a:gd name="connsiteY931" fmla="*/ 6507481 h 6858000"/>
              <a:gd name="connsiteX932" fmla="*/ 5223726 w 12193200"/>
              <a:gd name="connsiteY932" fmla="*/ 6507799 h 6858000"/>
              <a:gd name="connsiteX933" fmla="*/ 5216371 w 12193200"/>
              <a:gd name="connsiteY933" fmla="*/ 6507481 h 6858000"/>
              <a:gd name="connsiteX934" fmla="*/ 5210937 w 12193200"/>
              <a:gd name="connsiteY934" fmla="*/ 6507162 h 6858000"/>
              <a:gd name="connsiteX935" fmla="*/ 5209339 w 12193200"/>
              <a:gd name="connsiteY935" fmla="*/ 6509074 h 6858000"/>
              <a:gd name="connsiteX936" fmla="*/ 5209339 w 12193200"/>
              <a:gd name="connsiteY936" fmla="*/ 6511941 h 6858000"/>
              <a:gd name="connsiteX937" fmla="*/ 5212855 w 12193200"/>
              <a:gd name="connsiteY937" fmla="*/ 6514808 h 6858000"/>
              <a:gd name="connsiteX938" fmla="*/ 5218290 w 12193200"/>
              <a:gd name="connsiteY938" fmla="*/ 6520223 h 6858000"/>
              <a:gd name="connsiteX939" fmla="*/ 5218609 w 12193200"/>
              <a:gd name="connsiteY939" fmla="*/ 6543478 h 6858000"/>
              <a:gd name="connsiteX940" fmla="*/ 5218609 w 12193200"/>
              <a:gd name="connsiteY940" fmla="*/ 6556858 h 6858000"/>
              <a:gd name="connsiteX941" fmla="*/ 5216691 w 12193200"/>
              <a:gd name="connsiteY941" fmla="*/ 6580113 h 6858000"/>
              <a:gd name="connsiteX942" fmla="*/ 5195271 w 12193200"/>
              <a:gd name="connsiteY942" fmla="*/ 6592855 h 6858000"/>
              <a:gd name="connsiteX943" fmla="*/ 5175449 w 12193200"/>
              <a:gd name="connsiteY943" fmla="*/ 6582661 h 6858000"/>
              <a:gd name="connsiteX944" fmla="*/ 5172572 w 12193200"/>
              <a:gd name="connsiteY944" fmla="*/ 6557495 h 6858000"/>
              <a:gd name="connsiteX945" fmla="*/ 5172572 w 12193200"/>
              <a:gd name="connsiteY945" fmla="*/ 6543478 h 6858000"/>
              <a:gd name="connsiteX946" fmla="*/ 5172892 w 12193200"/>
              <a:gd name="connsiteY946" fmla="*/ 6520223 h 6858000"/>
              <a:gd name="connsiteX947" fmla="*/ 5178007 w 12193200"/>
              <a:gd name="connsiteY947" fmla="*/ 6514808 h 6858000"/>
              <a:gd name="connsiteX948" fmla="*/ 5181524 w 12193200"/>
              <a:gd name="connsiteY948" fmla="*/ 6511941 h 6858000"/>
              <a:gd name="connsiteX949" fmla="*/ 5181524 w 12193200"/>
              <a:gd name="connsiteY949" fmla="*/ 6509074 h 6858000"/>
              <a:gd name="connsiteX950" fmla="*/ 5179605 w 12193200"/>
              <a:gd name="connsiteY950" fmla="*/ 6507162 h 6858000"/>
              <a:gd name="connsiteX951" fmla="*/ 5174811 w 12193200"/>
              <a:gd name="connsiteY951" fmla="*/ 6507481 h 6858000"/>
              <a:gd name="connsiteX952" fmla="*/ 5163940 w 12193200"/>
              <a:gd name="connsiteY952" fmla="*/ 6507799 h 6858000"/>
              <a:gd name="connsiteX953" fmla="*/ 5153709 w 12193200"/>
              <a:gd name="connsiteY953" fmla="*/ 6507481 h 6858000"/>
              <a:gd name="connsiteX954" fmla="*/ 5148594 w 12193200"/>
              <a:gd name="connsiteY954" fmla="*/ 6507162 h 6858000"/>
              <a:gd name="connsiteX955" fmla="*/ 4579920 w 12193200"/>
              <a:gd name="connsiteY955" fmla="*/ 6507162 h 6858000"/>
              <a:gd name="connsiteX956" fmla="*/ 4578351 w 12193200"/>
              <a:gd name="connsiteY956" fmla="*/ 6509392 h 6858000"/>
              <a:gd name="connsiteX957" fmla="*/ 4578351 w 12193200"/>
              <a:gd name="connsiteY957" fmla="*/ 6511941 h 6858000"/>
              <a:gd name="connsiteX958" fmla="*/ 4581802 w 12193200"/>
              <a:gd name="connsiteY958" fmla="*/ 6514808 h 6858000"/>
              <a:gd name="connsiteX959" fmla="*/ 4587136 w 12193200"/>
              <a:gd name="connsiteY959" fmla="*/ 6520224 h 6858000"/>
              <a:gd name="connsiteX960" fmla="*/ 4587450 w 12193200"/>
              <a:gd name="connsiteY960" fmla="*/ 6543481 h 6858000"/>
              <a:gd name="connsiteX961" fmla="*/ 4587450 w 12193200"/>
              <a:gd name="connsiteY961" fmla="*/ 6564826 h 6858000"/>
              <a:gd name="connsiteX962" fmla="*/ 4587136 w 12193200"/>
              <a:gd name="connsiteY962" fmla="*/ 6587763 h 6858000"/>
              <a:gd name="connsiteX963" fmla="*/ 4581802 w 12193200"/>
              <a:gd name="connsiteY963" fmla="*/ 6593179 h 6858000"/>
              <a:gd name="connsiteX964" fmla="*/ 4578351 w 12193200"/>
              <a:gd name="connsiteY964" fmla="*/ 6596047 h 6858000"/>
              <a:gd name="connsiteX965" fmla="*/ 4578351 w 12193200"/>
              <a:gd name="connsiteY965" fmla="*/ 6598914 h 6858000"/>
              <a:gd name="connsiteX966" fmla="*/ 4580235 w 12193200"/>
              <a:gd name="connsiteY966" fmla="*/ 6600825 h 6858000"/>
              <a:gd name="connsiteX967" fmla="*/ 4585253 w 12193200"/>
              <a:gd name="connsiteY967" fmla="*/ 6600825 h 6858000"/>
              <a:gd name="connsiteX968" fmla="*/ 4595920 w 12193200"/>
              <a:gd name="connsiteY968" fmla="*/ 6600507 h 6858000"/>
              <a:gd name="connsiteX969" fmla="*/ 4605960 w 12193200"/>
              <a:gd name="connsiteY969" fmla="*/ 6600825 h 6858000"/>
              <a:gd name="connsiteX970" fmla="*/ 4610980 w 12193200"/>
              <a:gd name="connsiteY970" fmla="*/ 6600825 h 6858000"/>
              <a:gd name="connsiteX971" fmla="*/ 4612548 w 12193200"/>
              <a:gd name="connsiteY971" fmla="*/ 6598914 h 6858000"/>
              <a:gd name="connsiteX972" fmla="*/ 4612548 w 12193200"/>
              <a:gd name="connsiteY972" fmla="*/ 6596047 h 6858000"/>
              <a:gd name="connsiteX973" fmla="*/ 4609411 w 12193200"/>
              <a:gd name="connsiteY973" fmla="*/ 6593179 h 6858000"/>
              <a:gd name="connsiteX974" fmla="*/ 4604078 w 12193200"/>
              <a:gd name="connsiteY974" fmla="*/ 6587763 h 6858000"/>
              <a:gd name="connsiteX975" fmla="*/ 4603764 w 12193200"/>
              <a:gd name="connsiteY975" fmla="*/ 6564826 h 6858000"/>
              <a:gd name="connsiteX976" fmla="*/ 4603764 w 12193200"/>
              <a:gd name="connsiteY976" fmla="*/ 6558454 h 6858000"/>
              <a:gd name="connsiteX977" fmla="*/ 4605019 w 12193200"/>
              <a:gd name="connsiteY977" fmla="*/ 6556224 h 6858000"/>
              <a:gd name="connsiteX978" fmla="*/ 4607215 w 12193200"/>
              <a:gd name="connsiteY978" fmla="*/ 6556224 h 6858000"/>
              <a:gd name="connsiteX979" fmla="*/ 4608156 w 12193200"/>
              <a:gd name="connsiteY979" fmla="*/ 6556224 h 6858000"/>
              <a:gd name="connsiteX980" fmla="*/ 4608784 w 12193200"/>
              <a:gd name="connsiteY980" fmla="*/ 6556224 h 6858000"/>
              <a:gd name="connsiteX981" fmla="*/ 4614745 w 12193200"/>
              <a:gd name="connsiteY981" fmla="*/ 6561321 h 6858000"/>
              <a:gd name="connsiteX982" fmla="*/ 4629176 w 12193200"/>
              <a:gd name="connsiteY982" fmla="*/ 6592861 h 6858000"/>
              <a:gd name="connsiteX983" fmla="*/ 4634824 w 12193200"/>
              <a:gd name="connsiteY983" fmla="*/ 6600825 h 6858000"/>
              <a:gd name="connsiteX984" fmla="*/ 4636706 w 12193200"/>
              <a:gd name="connsiteY984" fmla="*/ 6600825 h 6858000"/>
              <a:gd name="connsiteX985" fmla="*/ 4644236 w 12193200"/>
              <a:gd name="connsiteY985" fmla="*/ 6600825 h 6858000"/>
              <a:gd name="connsiteX986" fmla="*/ 4654589 w 12193200"/>
              <a:gd name="connsiteY986" fmla="*/ 6600825 h 6858000"/>
              <a:gd name="connsiteX987" fmla="*/ 4655844 w 12193200"/>
              <a:gd name="connsiteY987" fmla="*/ 6600825 h 6858000"/>
              <a:gd name="connsiteX988" fmla="*/ 4657727 w 12193200"/>
              <a:gd name="connsiteY988" fmla="*/ 6598914 h 6858000"/>
              <a:gd name="connsiteX989" fmla="*/ 4657727 w 12193200"/>
              <a:gd name="connsiteY989" fmla="*/ 6596684 h 6858000"/>
              <a:gd name="connsiteX990" fmla="*/ 4655216 w 12193200"/>
              <a:gd name="connsiteY990" fmla="*/ 6593816 h 6858000"/>
              <a:gd name="connsiteX991" fmla="*/ 4646119 w 12193200"/>
              <a:gd name="connsiteY991" fmla="*/ 6586170 h 6858000"/>
              <a:gd name="connsiteX992" fmla="*/ 4630431 w 12193200"/>
              <a:gd name="connsiteY992" fmla="*/ 6558454 h 6858000"/>
              <a:gd name="connsiteX993" fmla="*/ 4628235 w 12193200"/>
              <a:gd name="connsiteY993" fmla="*/ 6554312 h 6858000"/>
              <a:gd name="connsiteX994" fmla="*/ 4627921 w 12193200"/>
              <a:gd name="connsiteY994" fmla="*/ 6553675 h 6858000"/>
              <a:gd name="connsiteX995" fmla="*/ 4631059 w 12193200"/>
              <a:gd name="connsiteY995" fmla="*/ 6552082 h 6858000"/>
              <a:gd name="connsiteX996" fmla="*/ 4645491 w 12193200"/>
              <a:gd name="connsiteY996" fmla="*/ 6530100 h 6858000"/>
              <a:gd name="connsiteX997" fmla="*/ 4639216 w 12193200"/>
              <a:gd name="connsiteY997" fmla="*/ 6513852 h 6858000"/>
              <a:gd name="connsiteX998" fmla="*/ 4620078 w 12193200"/>
              <a:gd name="connsiteY998" fmla="*/ 6507162 h 6858000"/>
              <a:gd name="connsiteX999" fmla="*/ 4612862 w 12193200"/>
              <a:gd name="connsiteY999" fmla="*/ 6507162 h 6858000"/>
              <a:gd name="connsiteX1000" fmla="*/ 4594665 w 12193200"/>
              <a:gd name="connsiteY1000" fmla="*/ 6507799 h 6858000"/>
              <a:gd name="connsiteX1001" fmla="*/ 4585253 w 12193200"/>
              <a:gd name="connsiteY1001" fmla="*/ 6507481 h 6858000"/>
              <a:gd name="connsiteX1002" fmla="*/ 4579920 w 12193200"/>
              <a:gd name="connsiteY1002" fmla="*/ 6507162 h 6858000"/>
              <a:gd name="connsiteX1003" fmla="*/ 6217287 w 12193200"/>
              <a:gd name="connsiteY1003" fmla="*/ 6502401 h 6858000"/>
              <a:gd name="connsiteX1004" fmla="*/ 6216334 w 12193200"/>
              <a:gd name="connsiteY1004" fmla="*/ 6503354 h 6858000"/>
              <a:gd name="connsiteX1005" fmla="*/ 6218239 w 12193200"/>
              <a:gd name="connsiteY1005" fmla="*/ 6507164 h 6858000"/>
              <a:gd name="connsiteX1006" fmla="*/ 6217922 w 12193200"/>
              <a:gd name="connsiteY1006" fmla="*/ 6516371 h 6858000"/>
              <a:gd name="connsiteX1007" fmla="*/ 6207762 w 12193200"/>
              <a:gd name="connsiteY1007" fmla="*/ 6512561 h 6858000"/>
              <a:gd name="connsiteX1008" fmla="*/ 6201729 w 12193200"/>
              <a:gd name="connsiteY1008" fmla="*/ 6524944 h 6858000"/>
              <a:gd name="connsiteX1009" fmla="*/ 6207127 w 12193200"/>
              <a:gd name="connsiteY1009" fmla="*/ 6537326 h 6858000"/>
              <a:gd name="connsiteX1010" fmla="*/ 6209032 w 12193200"/>
              <a:gd name="connsiteY1010" fmla="*/ 6536374 h 6858000"/>
              <a:gd name="connsiteX1011" fmla="*/ 6209349 w 12193200"/>
              <a:gd name="connsiteY1011" fmla="*/ 6535104 h 6858000"/>
              <a:gd name="connsiteX1012" fmla="*/ 6228399 w 12193200"/>
              <a:gd name="connsiteY1012" fmla="*/ 6525261 h 6858000"/>
              <a:gd name="connsiteX1013" fmla="*/ 6229987 w 12193200"/>
              <a:gd name="connsiteY1013" fmla="*/ 6526214 h 6858000"/>
              <a:gd name="connsiteX1014" fmla="*/ 6230939 w 12193200"/>
              <a:gd name="connsiteY1014" fmla="*/ 6525896 h 6858000"/>
              <a:gd name="connsiteX1015" fmla="*/ 6228082 w 12193200"/>
              <a:gd name="connsiteY1015" fmla="*/ 6520181 h 6858000"/>
              <a:gd name="connsiteX1016" fmla="*/ 6221732 w 12193200"/>
              <a:gd name="connsiteY1016" fmla="*/ 6523356 h 6858000"/>
              <a:gd name="connsiteX1017" fmla="*/ 6222367 w 12193200"/>
              <a:gd name="connsiteY1017" fmla="*/ 6510339 h 6858000"/>
              <a:gd name="connsiteX1018" fmla="*/ 6217287 w 12193200"/>
              <a:gd name="connsiteY1018" fmla="*/ 6502401 h 6858000"/>
              <a:gd name="connsiteX1019" fmla="*/ 5095665 w 12193200"/>
              <a:gd name="connsiteY1019" fmla="*/ 6500812 h 6858000"/>
              <a:gd name="connsiteX1020" fmla="*/ 5094092 w 12193200"/>
              <a:gd name="connsiteY1020" fmla="*/ 6501132 h 6858000"/>
              <a:gd name="connsiteX1021" fmla="*/ 5075217 w 12193200"/>
              <a:gd name="connsiteY1021" fmla="*/ 6503368 h 6858000"/>
              <a:gd name="connsiteX1022" fmla="*/ 5072700 w 12193200"/>
              <a:gd name="connsiteY1022" fmla="*/ 6505604 h 6858000"/>
              <a:gd name="connsiteX1023" fmla="*/ 5072700 w 12193200"/>
              <a:gd name="connsiteY1023" fmla="*/ 6507841 h 6858000"/>
              <a:gd name="connsiteX1024" fmla="*/ 5075532 w 12193200"/>
              <a:gd name="connsiteY1024" fmla="*/ 6510396 h 6858000"/>
              <a:gd name="connsiteX1025" fmla="*/ 5081823 w 12193200"/>
              <a:gd name="connsiteY1025" fmla="*/ 6518702 h 6858000"/>
              <a:gd name="connsiteX1026" fmla="*/ 5081823 w 12193200"/>
              <a:gd name="connsiteY1026" fmla="*/ 6533078 h 6858000"/>
              <a:gd name="connsiteX1027" fmla="*/ 5082138 w 12193200"/>
              <a:gd name="connsiteY1027" fmla="*/ 6535315 h 6858000"/>
              <a:gd name="connsiteX1028" fmla="*/ 5080880 w 12193200"/>
              <a:gd name="connsiteY1028" fmla="*/ 6537551 h 6858000"/>
              <a:gd name="connsiteX1029" fmla="*/ 5079937 w 12193200"/>
              <a:gd name="connsiteY1029" fmla="*/ 6536912 h 6858000"/>
              <a:gd name="connsiteX1030" fmla="*/ 5067982 w 12193200"/>
              <a:gd name="connsiteY1030" fmla="*/ 6534356 h 6858000"/>
              <a:gd name="connsiteX1031" fmla="*/ 5038726 w 12193200"/>
              <a:gd name="connsiteY1031" fmla="*/ 6570776 h 6858000"/>
              <a:gd name="connsiteX1032" fmla="*/ 5062634 w 12193200"/>
              <a:gd name="connsiteY1032" fmla="*/ 6602722 h 6858000"/>
              <a:gd name="connsiteX1033" fmla="*/ 5074274 w 12193200"/>
              <a:gd name="connsiteY1033" fmla="*/ 6598889 h 6858000"/>
              <a:gd name="connsiteX1034" fmla="*/ 5081194 w 12193200"/>
              <a:gd name="connsiteY1034" fmla="*/ 6593458 h 6858000"/>
              <a:gd name="connsiteX1035" fmla="*/ 5082138 w 12193200"/>
              <a:gd name="connsiteY1035" fmla="*/ 6592499 h 6858000"/>
              <a:gd name="connsiteX1036" fmla="*/ 5083396 w 12193200"/>
              <a:gd name="connsiteY1036" fmla="*/ 6596014 h 6858000"/>
              <a:gd name="connsiteX1037" fmla="*/ 5083711 w 12193200"/>
              <a:gd name="connsiteY1037" fmla="*/ 6601764 h 6858000"/>
              <a:gd name="connsiteX1038" fmla="*/ 5085284 w 12193200"/>
              <a:gd name="connsiteY1038" fmla="*/ 6604000 h 6858000"/>
              <a:gd name="connsiteX1039" fmla="*/ 5087800 w 12193200"/>
              <a:gd name="connsiteY1039" fmla="*/ 6603681 h 6858000"/>
              <a:gd name="connsiteX1040" fmla="*/ 5104158 w 12193200"/>
              <a:gd name="connsiteY1040" fmla="*/ 6600486 h 6858000"/>
              <a:gd name="connsiteX1041" fmla="*/ 5106989 w 12193200"/>
              <a:gd name="connsiteY1041" fmla="*/ 6598250 h 6858000"/>
              <a:gd name="connsiteX1042" fmla="*/ 5106989 w 12193200"/>
              <a:gd name="connsiteY1042" fmla="*/ 6595694 h 6858000"/>
              <a:gd name="connsiteX1043" fmla="*/ 5105102 w 12193200"/>
              <a:gd name="connsiteY1043" fmla="*/ 6594416 h 6858000"/>
              <a:gd name="connsiteX1044" fmla="*/ 5097552 w 12193200"/>
              <a:gd name="connsiteY1044" fmla="*/ 6590583 h 6858000"/>
              <a:gd name="connsiteX1045" fmla="*/ 5096608 w 12193200"/>
              <a:gd name="connsiteY1045" fmla="*/ 6567581 h 6858000"/>
              <a:gd name="connsiteX1046" fmla="*/ 5096608 w 12193200"/>
              <a:gd name="connsiteY1046" fmla="*/ 6543621 h 6858000"/>
              <a:gd name="connsiteX1047" fmla="*/ 5097552 w 12193200"/>
              <a:gd name="connsiteY1047" fmla="*/ 6503368 h 6858000"/>
              <a:gd name="connsiteX1048" fmla="*/ 5095665 w 12193200"/>
              <a:gd name="connsiteY1048" fmla="*/ 6500812 h 6858000"/>
              <a:gd name="connsiteX1049" fmla="*/ 4830007 w 12193200"/>
              <a:gd name="connsiteY1049" fmla="*/ 6500812 h 6858000"/>
              <a:gd name="connsiteX1050" fmla="*/ 4827826 w 12193200"/>
              <a:gd name="connsiteY1050" fmla="*/ 6501131 h 6858000"/>
              <a:gd name="connsiteX1051" fmla="*/ 4809132 w 12193200"/>
              <a:gd name="connsiteY1051" fmla="*/ 6503997 h 6858000"/>
              <a:gd name="connsiteX1052" fmla="*/ 4806951 w 12193200"/>
              <a:gd name="connsiteY1052" fmla="*/ 6505908 h 6858000"/>
              <a:gd name="connsiteX1053" fmla="*/ 4806951 w 12193200"/>
              <a:gd name="connsiteY1053" fmla="*/ 6507819 h 6858000"/>
              <a:gd name="connsiteX1054" fmla="*/ 4811002 w 12193200"/>
              <a:gd name="connsiteY1054" fmla="*/ 6510049 h 6858000"/>
              <a:gd name="connsiteX1055" fmla="*/ 4815988 w 12193200"/>
              <a:gd name="connsiteY1055" fmla="*/ 6514826 h 6858000"/>
              <a:gd name="connsiteX1056" fmla="*/ 4816610 w 12193200"/>
              <a:gd name="connsiteY1056" fmla="*/ 6541898 h 6858000"/>
              <a:gd name="connsiteX1057" fmla="*/ 4816610 w 12193200"/>
              <a:gd name="connsiteY1057" fmla="*/ 6549224 h 6858000"/>
              <a:gd name="connsiteX1058" fmla="*/ 4815988 w 12193200"/>
              <a:gd name="connsiteY1058" fmla="*/ 6590946 h 6858000"/>
              <a:gd name="connsiteX1059" fmla="*/ 4815988 w 12193200"/>
              <a:gd name="connsiteY1059" fmla="*/ 6592220 h 6858000"/>
              <a:gd name="connsiteX1060" fmla="*/ 4818168 w 12193200"/>
              <a:gd name="connsiteY1060" fmla="*/ 6596679 h 6858000"/>
              <a:gd name="connsiteX1061" fmla="*/ 4839666 w 12193200"/>
              <a:gd name="connsiteY1061" fmla="*/ 6602412 h 6858000"/>
              <a:gd name="connsiteX1062" fmla="*/ 4873626 w 12193200"/>
              <a:gd name="connsiteY1062" fmla="*/ 6565148 h 6858000"/>
              <a:gd name="connsiteX1063" fmla="*/ 4849636 w 12193200"/>
              <a:gd name="connsiteY1063" fmla="*/ 6534254 h 6858000"/>
              <a:gd name="connsiteX1064" fmla="*/ 4836550 w 12193200"/>
              <a:gd name="connsiteY1064" fmla="*/ 6540306 h 6858000"/>
              <a:gd name="connsiteX1065" fmla="*/ 4831253 w 12193200"/>
              <a:gd name="connsiteY1065" fmla="*/ 6544765 h 6858000"/>
              <a:gd name="connsiteX1066" fmla="*/ 4830631 w 12193200"/>
              <a:gd name="connsiteY1066" fmla="*/ 6544128 h 6858000"/>
              <a:gd name="connsiteX1067" fmla="*/ 4830631 w 12193200"/>
              <a:gd name="connsiteY1067" fmla="*/ 6543172 h 6858000"/>
              <a:gd name="connsiteX1068" fmla="*/ 4830942 w 12193200"/>
              <a:gd name="connsiteY1068" fmla="*/ 6540943 h 6858000"/>
              <a:gd name="connsiteX1069" fmla="*/ 4831253 w 12193200"/>
              <a:gd name="connsiteY1069" fmla="*/ 6522470 h 6858000"/>
              <a:gd name="connsiteX1070" fmla="*/ 4831565 w 12193200"/>
              <a:gd name="connsiteY1070" fmla="*/ 6504953 h 6858000"/>
              <a:gd name="connsiteX1071" fmla="*/ 4831565 w 12193200"/>
              <a:gd name="connsiteY1071" fmla="*/ 6503042 h 6858000"/>
              <a:gd name="connsiteX1072" fmla="*/ 4830007 w 12193200"/>
              <a:gd name="connsiteY1072" fmla="*/ 6500812 h 6858000"/>
              <a:gd name="connsiteX1073" fmla="*/ 4790601 w 12193200"/>
              <a:gd name="connsiteY1073" fmla="*/ 6500812 h 6858000"/>
              <a:gd name="connsiteX1074" fmla="*/ 4788993 w 12193200"/>
              <a:gd name="connsiteY1074" fmla="*/ 6501132 h 6858000"/>
              <a:gd name="connsiteX1075" fmla="*/ 4770001 w 12193200"/>
              <a:gd name="connsiteY1075" fmla="*/ 6503368 h 6858000"/>
              <a:gd name="connsiteX1076" fmla="*/ 4767425 w 12193200"/>
              <a:gd name="connsiteY1076" fmla="*/ 6505604 h 6858000"/>
              <a:gd name="connsiteX1077" fmla="*/ 4767425 w 12193200"/>
              <a:gd name="connsiteY1077" fmla="*/ 6507841 h 6858000"/>
              <a:gd name="connsiteX1078" fmla="*/ 4770322 w 12193200"/>
              <a:gd name="connsiteY1078" fmla="*/ 6510396 h 6858000"/>
              <a:gd name="connsiteX1079" fmla="*/ 4776438 w 12193200"/>
              <a:gd name="connsiteY1079" fmla="*/ 6518702 h 6858000"/>
              <a:gd name="connsiteX1080" fmla="*/ 4776438 w 12193200"/>
              <a:gd name="connsiteY1080" fmla="*/ 6533078 h 6858000"/>
              <a:gd name="connsiteX1081" fmla="*/ 4776760 w 12193200"/>
              <a:gd name="connsiteY1081" fmla="*/ 6535315 h 6858000"/>
              <a:gd name="connsiteX1082" fmla="*/ 4775472 w 12193200"/>
              <a:gd name="connsiteY1082" fmla="*/ 6537551 h 6858000"/>
              <a:gd name="connsiteX1083" fmla="*/ 4774507 w 12193200"/>
              <a:gd name="connsiteY1083" fmla="*/ 6536912 h 6858000"/>
              <a:gd name="connsiteX1084" fmla="*/ 4762597 w 12193200"/>
              <a:gd name="connsiteY1084" fmla="*/ 6534356 h 6858000"/>
              <a:gd name="connsiteX1085" fmla="*/ 4732339 w 12193200"/>
              <a:gd name="connsiteY1085" fmla="*/ 6570776 h 6858000"/>
              <a:gd name="connsiteX1086" fmla="*/ 4757125 w 12193200"/>
              <a:gd name="connsiteY1086" fmla="*/ 6602722 h 6858000"/>
              <a:gd name="connsiteX1087" fmla="*/ 4769035 w 12193200"/>
              <a:gd name="connsiteY1087" fmla="*/ 6598889 h 6858000"/>
              <a:gd name="connsiteX1088" fmla="*/ 4775795 w 12193200"/>
              <a:gd name="connsiteY1088" fmla="*/ 6593458 h 6858000"/>
              <a:gd name="connsiteX1089" fmla="*/ 4776760 w 12193200"/>
              <a:gd name="connsiteY1089" fmla="*/ 6592499 h 6858000"/>
              <a:gd name="connsiteX1090" fmla="*/ 4778048 w 12193200"/>
              <a:gd name="connsiteY1090" fmla="*/ 6596014 h 6858000"/>
              <a:gd name="connsiteX1091" fmla="*/ 4778369 w 12193200"/>
              <a:gd name="connsiteY1091" fmla="*/ 6601764 h 6858000"/>
              <a:gd name="connsiteX1092" fmla="*/ 4779979 w 12193200"/>
              <a:gd name="connsiteY1092" fmla="*/ 6604000 h 6858000"/>
              <a:gd name="connsiteX1093" fmla="*/ 4782232 w 12193200"/>
              <a:gd name="connsiteY1093" fmla="*/ 6603681 h 6858000"/>
              <a:gd name="connsiteX1094" fmla="*/ 4799292 w 12193200"/>
              <a:gd name="connsiteY1094" fmla="*/ 6600486 h 6858000"/>
              <a:gd name="connsiteX1095" fmla="*/ 4802189 w 12193200"/>
              <a:gd name="connsiteY1095" fmla="*/ 6598250 h 6858000"/>
              <a:gd name="connsiteX1096" fmla="*/ 4802189 w 12193200"/>
              <a:gd name="connsiteY1096" fmla="*/ 6595694 h 6858000"/>
              <a:gd name="connsiteX1097" fmla="*/ 4800258 w 12193200"/>
              <a:gd name="connsiteY1097" fmla="*/ 6594416 h 6858000"/>
              <a:gd name="connsiteX1098" fmla="*/ 4792534 w 12193200"/>
              <a:gd name="connsiteY1098" fmla="*/ 6590583 h 6858000"/>
              <a:gd name="connsiteX1099" fmla="*/ 4791567 w 12193200"/>
              <a:gd name="connsiteY1099" fmla="*/ 6567581 h 6858000"/>
              <a:gd name="connsiteX1100" fmla="*/ 4791567 w 12193200"/>
              <a:gd name="connsiteY1100" fmla="*/ 6543621 h 6858000"/>
              <a:gd name="connsiteX1101" fmla="*/ 4792211 w 12193200"/>
              <a:gd name="connsiteY1101" fmla="*/ 6503368 h 6858000"/>
              <a:gd name="connsiteX1102" fmla="*/ 4790601 w 12193200"/>
              <a:gd name="connsiteY1102" fmla="*/ 6500812 h 6858000"/>
              <a:gd name="connsiteX1103" fmla="*/ 6026790 w 12193200"/>
              <a:gd name="connsiteY1103" fmla="*/ 6469063 h 6858000"/>
              <a:gd name="connsiteX1104" fmla="*/ 6062251 w 12193200"/>
              <a:gd name="connsiteY1104" fmla="*/ 6469063 h 6858000"/>
              <a:gd name="connsiteX1105" fmla="*/ 6073434 w 12193200"/>
              <a:gd name="connsiteY1105" fmla="*/ 6470671 h 6858000"/>
              <a:gd name="connsiteX1106" fmla="*/ 6073113 w 12193200"/>
              <a:gd name="connsiteY1106" fmla="*/ 6473566 h 6858000"/>
              <a:gd name="connsiteX1107" fmla="*/ 6067682 w 12193200"/>
              <a:gd name="connsiteY1107" fmla="*/ 6481286 h 6858000"/>
              <a:gd name="connsiteX1108" fmla="*/ 6067682 w 12193200"/>
              <a:gd name="connsiteY1108" fmla="*/ 6481607 h 6858000"/>
              <a:gd name="connsiteX1109" fmla="*/ 6079183 w 12193200"/>
              <a:gd name="connsiteY1109" fmla="*/ 6490292 h 6858000"/>
              <a:gd name="connsiteX1110" fmla="*/ 6089726 w 12193200"/>
              <a:gd name="connsiteY1110" fmla="*/ 6494473 h 6858000"/>
              <a:gd name="connsiteX1111" fmla="*/ 6091643 w 12193200"/>
              <a:gd name="connsiteY1111" fmla="*/ 6493187 h 6858000"/>
              <a:gd name="connsiteX1112" fmla="*/ 6100588 w 12193200"/>
              <a:gd name="connsiteY1112" fmla="*/ 6480642 h 6858000"/>
              <a:gd name="connsiteX1113" fmla="*/ 6100269 w 12193200"/>
              <a:gd name="connsiteY1113" fmla="*/ 6478391 h 6858000"/>
              <a:gd name="connsiteX1114" fmla="*/ 6099311 w 12193200"/>
              <a:gd name="connsiteY1114" fmla="*/ 6476139 h 6858000"/>
              <a:gd name="connsiteX1115" fmla="*/ 6099311 w 12193200"/>
              <a:gd name="connsiteY1115" fmla="*/ 6475817 h 6858000"/>
              <a:gd name="connsiteX1116" fmla="*/ 6096435 w 12193200"/>
              <a:gd name="connsiteY1116" fmla="*/ 6472923 h 6858000"/>
              <a:gd name="connsiteX1117" fmla="*/ 6101866 w 12193200"/>
              <a:gd name="connsiteY1117" fmla="*/ 6469063 h 6858000"/>
              <a:gd name="connsiteX1118" fmla="*/ 6102505 w 12193200"/>
              <a:gd name="connsiteY1118" fmla="*/ 6469063 h 6858000"/>
              <a:gd name="connsiteX1119" fmla="*/ 6102825 w 12193200"/>
              <a:gd name="connsiteY1119" fmla="*/ 6469063 h 6858000"/>
              <a:gd name="connsiteX1120" fmla="*/ 6106978 w 12193200"/>
              <a:gd name="connsiteY1120" fmla="*/ 6473244 h 6858000"/>
              <a:gd name="connsiteX1121" fmla="*/ 6105061 w 12193200"/>
              <a:gd name="connsiteY1121" fmla="*/ 6480642 h 6858000"/>
              <a:gd name="connsiteX1122" fmla="*/ 6114006 w 12193200"/>
              <a:gd name="connsiteY1122" fmla="*/ 6493187 h 6858000"/>
              <a:gd name="connsiteX1123" fmla="*/ 6115604 w 12193200"/>
              <a:gd name="connsiteY1123" fmla="*/ 6494473 h 6858000"/>
              <a:gd name="connsiteX1124" fmla="*/ 6126466 w 12193200"/>
              <a:gd name="connsiteY1124" fmla="*/ 6490292 h 6858000"/>
              <a:gd name="connsiteX1125" fmla="*/ 6137967 w 12193200"/>
              <a:gd name="connsiteY1125" fmla="*/ 6481607 h 6858000"/>
              <a:gd name="connsiteX1126" fmla="*/ 6137967 w 12193200"/>
              <a:gd name="connsiteY1126" fmla="*/ 6481286 h 6858000"/>
              <a:gd name="connsiteX1127" fmla="*/ 6132536 w 12193200"/>
              <a:gd name="connsiteY1127" fmla="*/ 6473566 h 6858000"/>
              <a:gd name="connsiteX1128" fmla="*/ 6132536 w 12193200"/>
              <a:gd name="connsiteY1128" fmla="*/ 6470671 h 6858000"/>
              <a:gd name="connsiteX1129" fmla="*/ 6143398 w 12193200"/>
              <a:gd name="connsiteY1129" fmla="*/ 6469063 h 6858000"/>
              <a:gd name="connsiteX1130" fmla="*/ 6179819 w 12193200"/>
              <a:gd name="connsiteY1130" fmla="*/ 6469063 h 6858000"/>
              <a:gd name="connsiteX1131" fmla="*/ 6180138 w 12193200"/>
              <a:gd name="connsiteY1131" fmla="*/ 6478069 h 6858000"/>
              <a:gd name="connsiteX1132" fmla="*/ 6177582 w 12193200"/>
              <a:gd name="connsiteY1132" fmla="*/ 6506053 h 6858000"/>
              <a:gd name="connsiteX1133" fmla="*/ 6117840 w 12193200"/>
              <a:gd name="connsiteY1133" fmla="*/ 6496725 h 6858000"/>
              <a:gd name="connsiteX1134" fmla="*/ 6118799 w 12193200"/>
              <a:gd name="connsiteY1134" fmla="*/ 6502515 h 6858000"/>
              <a:gd name="connsiteX1135" fmla="*/ 6103464 w 12193200"/>
              <a:gd name="connsiteY1135" fmla="*/ 6518276 h 6858000"/>
              <a:gd name="connsiteX1136" fmla="*/ 6102825 w 12193200"/>
              <a:gd name="connsiteY1136" fmla="*/ 6518276 h 6858000"/>
              <a:gd name="connsiteX1137" fmla="*/ 6102505 w 12193200"/>
              <a:gd name="connsiteY1137" fmla="*/ 6518276 h 6858000"/>
              <a:gd name="connsiteX1138" fmla="*/ 6087170 w 12193200"/>
              <a:gd name="connsiteY1138" fmla="*/ 6502515 h 6858000"/>
              <a:gd name="connsiteX1139" fmla="*/ 6088448 w 12193200"/>
              <a:gd name="connsiteY1139" fmla="*/ 6496725 h 6858000"/>
              <a:gd name="connsiteX1140" fmla="*/ 6028706 w 12193200"/>
              <a:gd name="connsiteY1140" fmla="*/ 6506053 h 6858000"/>
              <a:gd name="connsiteX1141" fmla="*/ 6026150 w 12193200"/>
              <a:gd name="connsiteY1141" fmla="*/ 6478069 h 6858000"/>
              <a:gd name="connsiteX1142" fmla="*/ 6026790 w 12193200"/>
              <a:gd name="connsiteY1142" fmla="*/ 6469063 h 6858000"/>
              <a:gd name="connsiteX1143" fmla="*/ 6028696 w 12193200"/>
              <a:gd name="connsiteY1143" fmla="*/ 6456363 h 6858000"/>
              <a:gd name="connsiteX1144" fmla="*/ 6102825 w 12193200"/>
              <a:gd name="connsiteY1144" fmla="*/ 6456363 h 6858000"/>
              <a:gd name="connsiteX1145" fmla="*/ 6177593 w 12193200"/>
              <a:gd name="connsiteY1145" fmla="*/ 6456363 h 6858000"/>
              <a:gd name="connsiteX1146" fmla="*/ 6178551 w 12193200"/>
              <a:gd name="connsiteY1146" fmla="*/ 6460909 h 6858000"/>
              <a:gd name="connsiteX1147" fmla="*/ 6143404 w 12193200"/>
              <a:gd name="connsiteY1147" fmla="*/ 6460909 h 6858000"/>
              <a:gd name="connsiteX1148" fmla="*/ 6121996 w 12193200"/>
              <a:gd name="connsiteY1148" fmla="*/ 6473248 h 6858000"/>
              <a:gd name="connsiteX1149" fmla="*/ 6126150 w 12193200"/>
              <a:gd name="connsiteY1149" fmla="*/ 6481041 h 6858000"/>
              <a:gd name="connsiteX1150" fmla="*/ 6116245 w 12193200"/>
              <a:gd name="connsiteY1150" fmla="*/ 6484938 h 6858000"/>
              <a:gd name="connsiteX1151" fmla="*/ 6113369 w 12193200"/>
              <a:gd name="connsiteY1151" fmla="*/ 6480067 h 6858000"/>
              <a:gd name="connsiteX1152" fmla="*/ 6115606 w 12193200"/>
              <a:gd name="connsiteY1152" fmla="*/ 6472923 h 6858000"/>
              <a:gd name="connsiteX1153" fmla="*/ 6102825 w 12193200"/>
              <a:gd name="connsiteY1153" fmla="*/ 6461558 h 6858000"/>
              <a:gd name="connsiteX1154" fmla="*/ 6093559 w 12193200"/>
              <a:gd name="connsiteY1154" fmla="*/ 6464805 h 6858000"/>
              <a:gd name="connsiteX1155" fmla="*/ 6092920 w 12193200"/>
              <a:gd name="connsiteY1155" fmla="*/ 6465455 h 6858000"/>
              <a:gd name="connsiteX1156" fmla="*/ 6086850 w 12193200"/>
              <a:gd name="connsiteY1156" fmla="*/ 6472599 h 6858000"/>
              <a:gd name="connsiteX1157" fmla="*/ 6086850 w 12193200"/>
              <a:gd name="connsiteY1157" fmla="*/ 6476495 h 6858000"/>
              <a:gd name="connsiteX1158" fmla="*/ 6089405 w 12193200"/>
              <a:gd name="connsiteY1158" fmla="*/ 6477145 h 6858000"/>
              <a:gd name="connsiteX1159" fmla="*/ 6091642 w 12193200"/>
              <a:gd name="connsiteY1159" fmla="*/ 6478768 h 6858000"/>
              <a:gd name="connsiteX1160" fmla="*/ 6089405 w 12193200"/>
              <a:gd name="connsiteY1160" fmla="*/ 6484938 h 6858000"/>
              <a:gd name="connsiteX1161" fmla="*/ 6079500 w 12193200"/>
              <a:gd name="connsiteY1161" fmla="*/ 6481041 h 6858000"/>
              <a:gd name="connsiteX1162" fmla="*/ 6083654 w 12193200"/>
              <a:gd name="connsiteY1162" fmla="*/ 6473248 h 6858000"/>
              <a:gd name="connsiteX1163" fmla="*/ 6062246 w 12193200"/>
              <a:gd name="connsiteY1163" fmla="*/ 6460909 h 6858000"/>
              <a:gd name="connsiteX1164" fmla="*/ 6027738 w 12193200"/>
              <a:gd name="connsiteY1164" fmla="*/ 6460909 h 6858000"/>
              <a:gd name="connsiteX1165" fmla="*/ 6028696 w 12193200"/>
              <a:gd name="connsiteY1165" fmla="*/ 6456363 h 6858000"/>
              <a:gd name="connsiteX1166" fmla="*/ 6141612 w 12193200"/>
              <a:gd name="connsiteY1166" fmla="*/ 6418263 h 6858000"/>
              <a:gd name="connsiteX1167" fmla="*/ 6151563 w 12193200"/>
              <a:gd name="connsiteY1167" fmla="*/ 6425005 h 6858000"/>
              <a:gd name="connsiteX1168" fmla="*/ 6151563 w 12193200"/>
              <a:gd name="connsiteY1168" fmla="*/ 6446838 h 6858000"/>
              <a:gd name="connsiteX1169" fmla="*/ 6129338 w 12193200"/>
              <a:gd name="connsiteY1169" fmla="*/ 6446838 h 6858000"/>
              <a:gd name="connsiteX1170" fmla="*/ 6129338 w 12193200"/>
              <a:gd name="connsiteY1170" fmla="*/ 6424042 h 6858000"/>
              <a:gd name="connsiteX1171" fmla="*/ 6130665 w 12193200"/>
              <a:gd name="connsiteY1171" fmla="*/ 6420189 h 6858000"/>
              <a:gd name="connsiteX1172" fmla="*/ 6141612 w 12193200"/>
              <a:gd name="connsiteY1172" fmla="*/ 6418263 h 6858000"/>
              <a:gd name="connsiteX1173" fmla="*/ 6065069 w 12193200"/>
              <a:gd name="connsiteY1173" fmla="*/ 6418263 h 6858000"/>
              <a:gd name="connsiteX1174" fmla="*/ 6075700 w 12193200"/>
              <a:gd name="connsiteY1174" fmla="*/ 6420189 h 6858000"/>
              <a:gd name="connsiteX1175" fmla="*/ 6076951 w 12193200"/>
              <a:gd name="connsiteY1175" fmla="*/ 6424042 h 6858000"/>
              <a:gd name="connsiteX1176" fmla="*/ 6076951 w 12193200"/>
              <a:gd name="connsiteY1176" fmla="*/ 6446838 h 6858000"/>
              <a:gd name="connsiteX1177" fmla="*/ 6056313 w 12193200"/>
              <a:gd name="connsiteY1177" fmla="*/ 6446838 h 6858000"/>
              <a:gd name="connsiteX1178" fmla="*/ 6056313 w 12193200"/>
              <a:gd name="connsiteY1178" fmla="*/ 6425005 h 6858000"/>
              <a:gd name="connsiteX1179" fmla="*/ 6065069 w 12193200"/>
              <a:gd name="connsiteY1179" fmla="*/ 6418263 h 6858000"/>
              <a:gd name="connsiteX1180" fmla="*/ 6102991 w 12193200"/>
              <a:gd name="connsiteY1180" fmla="*/ 6410326 h 6858000"/>
              <a:gd name="connsiteX1181" fmla="*/ 6119813 w 12193200"/>
              <a:gd name="connsiteY1181" fmla="*/ 6424296 h 6858000"/>
              <a:gd name="connsiteX1182" fmla="*/ 6119813 w 12193200"/>
              <a:gd name="connsiteY1182" fmla="*/ 6446839 h 6858000"/>
              <a:gd name="connsiteX1183" fmla="*/ 6102991 w 12193200"/>
              <a:gd name="connsiteY1183" fmla="*/ 6446839 h 6858000"/>
              <a:gd name="connsiteX1184" fmla="*/ 6086475 w 12193200"/>
              <a:gd name="connsiteY1184" fmla="*/ 6446839 h 6858000"/>
              <a:gd name="connsiteX1185" fmla="*/ 6086475 w 12193200"/>
              <a:gd name="connsiteY1185" fmla="*/ 6424296 h 6858000"/>
              <a:gd name="connsiteX1186" fmla="*/ 6102991 w 12193200"/>
              <a:gd name="connsiteY1186" fmla="*/ 6410326 h 6858000"/>
              <a:gd name="connsiteX1187" fmla="*/ 6113463 w 12193200"/>
              <a:gd name="connsiteY1187" fmla="*/ 6399213 h 6858000"/>
              <a:gd name="connsiteX1188" fmla="*/ 6135688 w 12193200"/>
              <a:gd name="connsiteY1188" fmla="*/ 6409373 h 6858000"/>
              <a:gd name="connsiteX1189" fmla="*/ 6126923 w 12193200"/>
              <a:gd name="connsiteY1189" fmla="*/ 6411913 h 6858000"/>
              <a:gd name="connsiteX1190" fmla="*/ 6113463 w 12193200"/>
              <a:gd name="connsiteY1190" fmla="*/ 6402070 h 6858000"/>
              <a:gd name="connsiteX1191" fmla="*/ 6092825 w 12193200"/>
              <a:gd name="connsiteY1191" fmla="*/ 6399213 h 6858000"/>
              <a:gd name="connsiteX1192" fmla="*/ 6092825 w 12193200"/>
              <a:gd name="connsiteY1192" fmla="*/ 6402070 h 6858000"/>
              <a:gd name="connsiteX1193" fmla="*/ 6079490 w 12193200"/>
              <a:gd name="connsiteY1193" fmla="*/ 6411913 h 6858000"/>
              <a:gd name="connsiteX1194" fmla="*/ 6070600 w 12193200"/>
              <a:gd name="connsiteY1194" fmla="*/ 6409373 h 6858000"/>
              <a:gd name="connsiteX1195" fmla="*/ 6092825 w 12193200"/>
              <a:gd name="connsiteY1195" fmla="*/ 6399213 h 6858000"/>
              <a:gd name="connsiteX1196" fmla="*/ 6100763 w 12193200"/>
              <a:gd name="connsiteY1196" fmla="*/ 6367463 h 6858000"/>
              <a:gd name="connsiteX1197" fmla="*/ 6102350 w 12193200"/>
              <a:gd name="connsiteY1197" fmla="*/ 6367463 h 6858000"/>
              <a:gd name="connsiteX1198" fmla="*/ 6105526 w 12193200"/>
              <a:gd name="connsiteY1198" fmla="*/ 6367463 h 6858000"/>
              <a:gd name="connsiteX1199" fmla="*/ 6105526 w 12193200"/>
              <a:gd name="connsiteY1199" fmla="*/ 6381750 h 6858000"/>
              <a:gd name="connsiteX1200" fmla="*/ 6119813 w 12193200"/>
              <a:gd name="connsiteY1200" fmla="*/ 6381750 h 6858000"/>
              <a:gd name="connsiteX1201" fmla="*/ 6119813 w 12193200"/>
              <a:gd name="connsiteY1201" fmla="*/ 6388101 h 6858000"/>
              <a:gd name="connsiteX1202" fmla="*/ 6105526 w 12193200"/>
              <a:gd name="connsiteY1202" fmla="*/ 6388101 h 6858000"/>
              <a:gd name="connsiteX1203" fmla="*/ 6105526 w 12193200"/>
              <a:gd name="connsiteY1203" fmla="*/ 6400801 h 6858000"/>
              <a:gd name="connsiteX1204" fmla="*/ 6102350 w 12193200"/>
              <a:gd name="connsiteY1204" fmla="*/ 6400801 h 6858000"/>
              <a:gd name="connsiteX1205" fmla="*/ 6100763 w 12193200"/>
              <a:gd name="connsiteY1205" fmla="*/ 6400801 h 6858000"/>
              <a:gd name="connsiteX1206" fmla="*/ 6100763 w 12193200"/>
              <a:gd name="connsiteY1206" fmla="*/ 6388101 h 6858000"/>
              <a:gd name="connsiteX1207" fmla="*/ 6086475 w 12193200"/>
              <a:gd name="connsiteY1207" fmla="*/ 6388101 h 6858000"/>
              <a:gd name="connsiteX1208" fmla="*/ 6086475 w 12193200"/>
              <a:gd name="connsiteY1208" fmla="*/ 6381750 h 6858000"/>
              <a:gd name="connsiteX1209" fmla="*/ 6100763 w 12193200"/>
              <a:gd name="connsiteY1209" fmla="*/ 6381750 h 6858000"/>
              <a:gd name="connsiteX1210" fmla="*/ 6093640 w 12193200"/>
              <a:gd name="connsiteY1210" fmla="*/ 6361113 h 6858000"/>
              <a:gd name="connsiteX1211" fmla="*/ 6093640 w 12193200"/>
              <a:gd name="connsiteY1211" fmla="*/ 6374422 h 6858000"/>
              <a:gd name="connsiteX1212" fmla="*/ 6080329 w 12193200"/>
              <a:gd name="connsiteY1212" fmla="*/ 6374422 h 6858000"/>
              <a:gd name="connsiteX1213" fmla="*/ 6080329 w 12193200"/>
              <a:gd name="connsiteY1213" fmla="*/ 6394385 h 6858000"/>
              <a:gd name="connsiteX1214" fmla="*/ 6057511 w 12193200"/>
              <a:gd name="connsiteY1214" fmla="*/ 6410862 h 6858000"/>
              <a:gd name="connsiteX1215" fmla="*/ 6046736 w 12193200"/>
              <a:gd name="connsiteY1215" fmla="*/ 6425755 h 6858000"/>
              <a:gd name="connsiteX1216" fmla="*/ 6046736 w 12193200"/>
              <a:gd name="connsiteY1216" fmla="*/ 6447302 h 6858000"/>
              <a:gd name="connsiteX1217" fmla="*/ 6023285 w 12193200"/>
              <a:gd name="connsiteY1217" fmla="*/ 6447302 h 6858000"/>
              <a:gd name="connsiteX1218" fmla="*/ 6022334 w 12193200"/>
              <a:gd name="connsiteY1218" fmla="*/ 6450787 h 6858000"/>
              <a:gd name="connsiteX1219" fmla="*/ 6018215 w 12193200"/>
              <a:gd name="connsiteY1219" fmla="*/ 6478989 h 6858000"/>
              <a:gd name="connsiteX1220" fmla="*/ 6041349 w 12193200"/>
              <a:gd name="connsiteY1220" fmla="*/ 6577535 h 6858000"/>
              <a:gd name="connsiteX1221" fmla="*/ 6094273 w 12193200"/>
              <a:gd name="connsiteY1221" fmla="*/ 6674814 h 6858000"/>
              <a:gd name="connsiteX1222" fmla="*/ 6103147 w 12193200"/>
              <a:gd name="connsiteY1222" fmla="*/ 6680201 h 6858000"/>
              <a:gd name="connsiteX1223" fmla="*/ 6103464 w 12193200"/>
              <a:gd name="connsiteY1223" fmla="*/ 6680201 h 6858000"/>
              <a:gd name="connsiteX1224" fmla="*/ 6103781 w 12193200"/>
              <a:gd name="connsiteY1224" fmla="*/ 6680201 h 6858000"/>
              <a:gd name="connsiteX1225" fmla="*/ 6112971 w 12193200"/>
              <a:gd name="connsiteY1225" fmla="*/ 6674814 h 6858000"/>
              <a:gd name="connsiteX1226" fmla="*/ 6166213 w 12193200"/>
              <a:gd name="connsiteY1226" fmla="*/ 6577535 h 6858000"/>
              <a:gd name="connsiteX1227" fmla="*/ 6189664 w 12193200"/>
              <a:gd name="connsiteY1227" fmla="*/ 6478989 h 6858000"/>
              <a:gd name="connsiteX1228" fmla="*/ 6185544 w 12193200"/>
              <a:gd name="connsiteY1228" fmla="*/ 6450787 h 6858000"/>
              <a:gd name="connsiteX1229" fmla="*/ 6184594 w 12193200"/>
              <a:gd name="connsiteY1229" fmla="*/ 6447302 h 6858000"/>
              <a:gd name="connsiteX1230" fmla="*/ 6160825 w 12193200"/>
              <a:gd name="connsiteY1230" fmla="*/ 6447302 h 6858000"/>
              <a:gd name="connsiteX1231" fmla="*/ 6160825 w 12193200"/>
              <a:gd name="connsiteY1231" fmla="*/ 6425755 h 6858000"/>
              <a:gd name="connsiteX1232" fmla="*/ 6149733 w 12193200"/>
              <a:gd name="connsiteY1232" fmla="*/ 6410862 h 6858000"/>
              <a:gd name="connsiteX1233" fmla="*/ 6127232 w 12193200"/>
              <a:gd name="connsiteY1233" fmla="*/ 6394385 h 6858000"/>
              <a:gd name="connsiteX1234" fmla="*/ 6127232 w 12193200"/>
              <a:gd name="connsiteY1234" fmla="*/ 6374422 h 6858000"/>
              <a:gd name="connsiteX1235" fmla="*/ 6113605 w 12193200"/>
              <a:gd name="connsiteY1235" fmla="*/ 6374422 h 6858000"/>
              <a:gd name="connsiteX1236" fmla="*/ 6113605 w 12193200"/>
              <a:gd name="connsiteY1236" fmla="*/ 6361113 h 6858000"/>
              <a:gd name="connsiteX1237" fmla="*/ 6103464 w 12193200"/>
              <a:gd name="connsiteY1237" fmla="*/ 6361113 h 6858000"/>
              <a:gd name="connsiteX1238" fmla="*/ 6093640 w 12193200"/>
              <a:gd name="connsiteY1238" fmla="*/ 6361113 h 6858000"/>
              <a:gd name="connsiteX1239" fmla="*/ 0 w 12193200"/>
              <a:gd name="connsiteY1239" fmla="*/ 0 h 6858000"/>
              <a:gd name="connsiteX1240" fmla="*/ 12193200 w 12193200"/>
              <a:gd name="connsiteY1240" fmla="*/ 0 h 6858000"/>
              <a:gd name="connsiteX1241" fmla="*/ 12193200 w 12193200"/>
              <a:gd name="connsiteY1241" fmla="*/ 6858000 h 6858000"/>
              <a:gd name="connsiteX1242" fmla="*/ 0 w 12193200"/>
              <a:gd name="connsiteY12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Lst>
            <a:rect l="l" t="t" r="r" b="b"/>
            <a:pathLst>
              <a:path w="12193200" h="6858000">
                <a:moveTo>
                  <a:pt x="6145743" y="6690331"/>
                </a:moveTo>
                <a:cubicBezTo>
                  <a:pt x="6144231" y="6690936"/>
                  <a:pt x="6143626" y="6692750"/>
                  <a:pt x="6144231" y="6693960"/>
                </a:cubicBezTo>
                <a:cubicBezTo>
                  <a:pt x="6144836" y="6695471"/>
                  <a:pt x="6146650" y="6696076"/>
                  <a:pt x="6148162" y="6695471"/>
                </a:cubicBezTo>
                <a:cubicBezTo>
                  <a:pt x="6149674" y="6694867"/>
                  <a:pt x="6149976" y="6693052"/>
                  <a:pt x="6149371" y="6691843"/>
                </a:cubicBezTo>
                <a:cubicBezTo>
                  <a:pt x="6148767" y="6690331"/>
                  <a:pt x="6147255" y="6689726"/>
                  <a:pt x="6145743" y="6690331"/>
                </a:cubicBezTo>
                <a:close/>
                <a:moveTo>
                  <a:pt x="6088065" y="6686551"/>
                </a:moveTo>
                <a:lnTo>
                  <a:pt x="6088065" y="6688139"/>
                </a:lnTo>
                <a:lnTo>
                  <a:pt x="6089652" y="6689726"/>
                </a:lnTo>
                <a:lnTo>
                  <a:pt x="6086477" y="6710364"/>
                </a:lnTo>
                <a:lnTo>
                  <a:pt x="6084889" y="6711952"/>
                </a:lnTo>
                <a:lnTo>
                  <a:pt x="6084889" y="6713539"/>
                </a:lnTo>
                <a:lnTo>
                  <a:pt x="6092827" y="6713539"/>
                </a:lnTo>
                <a:lnTo>
                  <a:pt x="6092827" y="6711952"/>
                </a:lnTo>
                <a:lnTo>
                  <a:pt x="6091239" y="6710364"/>
                </a:lnTo>
                <a:lnTo>
                  <a:pt x="6092827" y="6696076"/>
                </a:lnTo>
                <a:lnTo>
                  <a:pt x="6107114" y="6713539"/>
                </a:lnTo>
                <a:lnTo>
                  <a:pt x="6110289" y="6713539"/>
                </a:lnTo>
                <a:lnTo>
                  <a:pt x="6108702" y="6691314"/>
                </a:lnTo>
                <a:lnTo>
                  <a:pt x="6108702" y="6689726"/>
                </a:lnTo>
                <a:lnTo>
                  <a:pt x="6108702" y="6688139"/>
                </a:lnTo>
                <a:lnTo>
                  <a:pt x="6103939" y="6688139"/>
                </a:lnTo>
                <a:lnTo>
                  <a:pt x="6103939" y="6689726"/>
                </a:lnTo>
                <a:lnTo>
                  <a:pt x="6105527" y="6691314"/>
                </a:lnTo>
                <a:lnTo>
                  <a:pt x="6107114" y="6705602"/>
                </a:lnTo>
                <a:lnTo>
                  <a:pt x="6092827" y="6688139"/>
                </a:lnTo>
                <a:close/>
                <a:moveTo>
                  <a:pt x="6132983" y="6684963"/>
                </a:moveTo>
                <a:cubicBezTo>
                  <a:pt x="6130385" y="6685281"/>
                  <a:pt x="6128761" y="6685281"/>
                  <a:pt x="6126164" y="6685916"/>
                </a:cubicBezTo>
                <a:cubicBezTo>
                  <a:pt x="6118371" y="6688138"/>
                  <a:pt x="6111876" y="6692266"/>
                  <a:pt x="6115123" y="6702426"/>
                </a:cubicBezTo>
                <a:cubicBezTo>
                  <a:pt x="6117396" y="6711633"/>
                  <a:pt x="6124215" y="6713538"/>
                  <a:pt x="6132009" y="6711951"/>
                </a:cubicBezTo>
                <a:cubicBezTo>
                  <a:pt x="6135905" y="6710998"/>
                  <a:pt x="6138178" y="6709411"/>
                  <a:pt x="6140451" y="6706553"/>
                </a:cubicBezTo>
                <a:cubicBezTo>
                  <a:pt x="6140451" y="6706553"/>
                  <a:pt x="6140451" y="6706553"/>
                  <a:pt x="6138503" y="6700838"/>
                </a:cubicBezTo>
                <a:cubicBezTo>
                  <a:pt x="6138503" y="6700838"/>
                  <a:pt x="6138503" y="6700838"/>
                  <a:pt x="6137854" y="6700838"/>
                </a:cubicBezTo>
                <a:cubicBezTo>
                  <a:pt x="6137854" y="6704648"/>
                  <a:pt x="6134282" y="6708141"/>
                  <a:pt x="6131359" y="6708776"/>
                </a:cubicBezTo>
                <a:cubicBezTo>
                  <a:pt x="6126488" y="6709728"/>
                  <a:pt x="6121618" y="6706236"/>
                  <a:pt x="6121293" y="6701473"/>
                </a:cubicBezTo>
                <a:cubicBezTo>
                  <a:pt x="6121293" y="6701473"/>
                  <a:pt x="6121293" y="6701473"/>
                  <a:pt x="6133957" y="6698616"/>
                </a:cubicBezTo>
                <a:cubicBezTo>
                  <a:pt x="6133957" y="6698616"/>
                  <a:pt x="6133957" y="6698616"/>
                  <a:pt x="6135256" y="6699568"/>
                </a:cubicBezTo>
                <a:cubicBezTo>
                  <a:pt x="6135256" y="6699568"/>
                  <a:pt x="6135256" y="6699568"/>
                  <a:pt x="6136555" y="6699251"/>
                </a:cubicBezTo>
                <a:cubicBezTo>
                  <a:pt x="6136555" y="6699251"/>
                  <a:pt x="6136555" y="6699251"/>
                  <a:pt x="6134931" y="6693536"/>
                </a:cubicBezTo>
                <a:cubicBezTo>
                  <a:pt x="6134931" y="6693536"/>
                  <a:pt x="6134931" y="6693536"/>
                  <a:pt x="6133632" y="6693853"/>
                </a:cubicBezTo>
                <a:cubicBezTo>
                  <a:pt x="6133632" y="6693853"/>
                  <a:pt x="6133632" y="6693853"/>
                  <a:pt x="6132658" y="6696076"/>
                </a:cubicBezTo>
                <a:cubicBezTo>
                  <a:pt x="6132658" y="6696076"/>
                  <a:pt x="6132658" y="6696076"/>
                  <a:pt x="6120319" y="6698616"/>
                </a:cubicBezTo>
                <a:cubicBezTo>
                  <a:pt x="6118695" y="6694806"/>
                  <a:pt x="6121293" y="6689726"/>
                  <a:pt x="6125514" y="6688773"/>
                </a:cubicBezTo>
                <a:cubicBezTo>
                  <a:pt x="6128437" y="6688138"/>
                  <a:pt x="6131359" y="6688773"/>
                  <a:pt x="6133307" y="6690996"/>
                </a:cubicBezTo>
                <a:cubicBezTo>
                  <a:pt x="6133307" y="6690996"/>
                  <a:pt x="6133307" y="6690996"/>
                  <a:pt x="6134282" y="6690361"/>
                </a:cubicBezTo>
                <a:cubicBezTo>
                  <a:pt x="6134282" y="6690361"/>
                  <a:pt x="6134282" y="6690361"/>
                  <a:pt x="6132983" y="6684963"/>
                </a:cubicBezTo>
                <a:close/>
                <a:moveTo>
                  <a:pt x="6075364" y="6684963"/>
                </a:moveTo>
                <a:lnTo>
                  <a:pt x="6075364" y="6686551"/>
                </a:lnTo>
                <a:lnTo>
                  <a:pt x="6076952" y="6688138"/>
                </a:lnTo>
                <a:lnTo>
                  <a:pt x="6072189" y="6708776"/>
                </a:lnTo>
                <a:lnTo>
                  <a:pt x="6070602" y="6708776"/>
                </a:lnTo>
                <a:lnTo>
                  <a:pt x="6069014" y="6710364"/>
                </a:lnTo>
                <a:lnTo>
                  <a:pt x="6078540" y="6711951"/>
                </a:lnTo>
                <a:lnTo>
                  <a:pt x="6078540" y="6710364"/>
                </a:lnTo>
                <a:lnTo>
                  <a:pt x="6076952" y="6708776"/>
                </a:lnTo>
                <a:lnTo>
                  <a:pt x="6081715" y="6688138"/>
                </a:lnTo>
                <a:lnTo>
                  <a:pt x="6083303" y="6688138"/>
                </a:lnTo>
                <a:lnTo>
                  <a:pt x="6083303" y="6686551"/>
                </a:lnTo>
                <a:close/>
                <a:moveTo>
                  <a:pt x="6048378" y="6673851"/>
                </a:moveTo>
                <a:lnTo>
                  <a:pt x="6046790" y="6675439"/>
                </a:lnTo>
                <a:lnTo>
                  <a:pt x="6048378" y="6677026"/>
                </a:lnTo>
                <a:lnTo>
                  <a:pt x="6034089" y="6692901"/>
                </a:lnTo>
                <a:lnTo>
                  <a:pt x="6032502" y="6692901"/>
                </a:lnTo>
                <a:lnTo>
                  <a:pt x="6030914" y="6692901"/>
                </a:lnTo>
                <a:lnTo>
                  <a:pt x="6037264" y="6697664"/>
                </a:lnTo>
                <a:lnTo>
                  <a:pt x="6037264" y="6696076"/>
                </a:lnTo>
                <a:lnTo>
                  <a:pt x="6035677" y="6694489"/>
                </a:lnTo>
                <a:lnTo>
                  <a:pt x="6046790" y="6681789"/>
                </a:lnTo>
                <a:lnTo>
                  <a:pt x="6045202" y="6700839"/>
                </a:lnTo>
                <a:lnTo>
                  <a:pt x="6048378" y="6702426"/>
                </a:lnTo>
                <a:lnTo>
                  <a:pt x="6061077" y="6686551"/>
                </a:lnTo>
                <a:lnTo>
                  <a:pt x="6057902" y="6704014"/>
                </a:lnTo>
                <a:lnTo>
                  <a:pt x="6056315" y="6705601"/>
                </a:lnTo>
                <a:lnTo>
                  <a:pt x="6064252" y="6708776"/>
                </a:lnTo>
                <a:lnTo>
                  <a:pt x="6064252" y="6707189"/>
                </a:lnTo>
                <a:lnTo>
                  <a:pt x="6062665" y="6705601"/>
                </a:lnTo>
                <a:lnTo>
                  <a:pt x="6065840" y="6684964"/>
                </a:lnTo>
                <a:lnTo>
                  <a:pt x="6067427" y="6683376"/>
                </a:lnTo>
                <a:lnTo>
                  <a:pt x="6067427" y="6681789"/>
                </a:lnTo>
                <a:lnTo>
                  <a:pt x="6061077" y="6680201"/>
                </a:lnTo>
                <a:lnTo>
                  <a:pt x="6051552" y="6691314"/>
                </a:lnTo>
                <a:lnTo>
                  <a:pt x="6051552" y="6675439"/>
                </a:lnTo>
                <a:close/>
                <a:moveTo>
                  <a:pt x="6025635" y="6666270"/>
                </a:moveTo>
                <a:cubicBezTo>
                  <a:pt x="6027764" y="6665120"/>
                  <a:pt x="6030221" y="6664643"/>
                  <a:pt x="6032350" y="6666548"/>
                </a:cubicBezTo>
                <a:cubicBezTo>
                  <a:pt x="6033006" y="6667183"/>
                  <a:pt x="6033006" y="6667183"/>
                  <a:pt x="6033006" y="6667183"/>
                </a:cubicBezTo>
                <a:cubicBezTo>
                  <a:pt x="6037264" y="6671311"/>
                  <a:pt x="6031695" y="6678296"/>
                  <a:pt x="6030385" y="6679566"/>
                </a:cubicBezTo>
                <a:cubicBezTo>
                  <a:pt x="6029402" y="6680201"/>
                  <a:pt x="6026127" y="6683376"/>
                  <a:pt x="6022850" y="6683376"/>
                </a:cubicBezTo>
                <a:cubicBezTo>
                  <a:pt x="6021212" y="6683376"/>
                  <a:pt x="6019902" y="6683059"/>
                  <a:pt x="6018919" y="6681789"/>
                </a:cubicBezTo>
                <a:cubicBezTo>
                  <a:pt x="6018592" y="6681471"/>
                  <a:pt x="6018592" y="6681471"/>
                  <a:pt x="6018592" y="6681471"/>
                </a:cubicBezTo>
                <a:cubicBezTo>
                  <a:pt x="6017282" y="6680519"/>
                  <a:pt x="6016954" y="6679566"/>
                  <a:pt x="6016627" y="6678296"/>
                </a:cubicBezTo>
                <a:cubicBezTo>
                  <a:pt x="6016627" y="6675439"/>
                  <a:pt x="6019247" y="6671946"/>
                  <a:pt x="6020885" y="6670041"/>
                </a:cubicBezTo>
                <a:cubicBezTo>
                  <a:pt x="6021704" y="6669247"/>
                  <a:pt x="6023506" y="6667421"/>
                  <a:pt x="6025635" y="6666270"/>
                </a:cubicBezTo>
                <a:close/>
                <a:moveTo>
                  <a:pt x="6168820" y="6665913"/>
                </a:moveTo>
                <a:cubicBezTo>
                  <a:pt x="6149976" y="6677555"/>
                  <a:pt x="6149976" y="6677555"/>
                  <a:pt x="6149976" y="6677555"/>
                </a:cubicBezTo>
                <a:cubicBezTo>
                  <a:pt x="6150275" y="6678813"/>
                  <a:pt x="6150275" y="6678813"/>
                  <a:pt x="6150275" y="6678813"/>
                </a:cubicBezTo>
                <a:cubicBezTo>
                  <a:pt x="6152369" y="6678813"/>
                  <a:pt x="6152369" y="6678813"/>
                  <a:pt x="6152369" y="6678813"/>
                </a:cubicBezTo>
                <a:cubicBezTo>
                  <a:pt x="6161342" y="6698006"/>
                  <a:pt x="6161342" y="6698006"/>
                  <a:pt x="6161342" y="6698006"/>
                </a:cubicBezTo>
                <a:cubicBezTo>
                  <a:pt x="6161043" y="6699580"/>
                  <a:pt x="6161043" y="6699580"/>
                  <a:pt x="6161043" y="6699580"/>
                </a:cubicBezTo>
                <a:lnTo>
                  <a:pt x="6161641" y="6700838"/>
                </a:lnTo>
                <a:cubicBezTo>
                  <a:pt x="6168221" y="6697063"/>
                  <a:pt x="6168221" y="6697063"/>
                  <a:pt x="6168221" y="6697063"/>
                </a:cubicBezTo>
                <a:cubicBezTo>
                  <a:pt x="6167623" y="6696433"/>
                  <a:pt x="6167623" y="6696433"/>
                  <a:pt x="6167623" y="6696433"/>
                </a:cubicBezTo>
                <a:cubicBezTo>
                  <a:pt x="6165829" y="6696119"/>
                  <a:pt x="6165829" y="6696119"/>
                  <a:pt x="6165829" y="6696119"/>
                </a:cubicBezTo>
                <a:cubicBezTo>
                  <a:pt x="6161342" y="6686050"/>
                  <a:pt x="6161342" y="6686050"/>
                  <a:pt x="6161342" y="6686050"/>
                </a:cubicBezTo>
                <a:cubicBezTo>
                  <a:pt x="6161342" y="6686050"/>
                  <a:pt x="6164931" y="6683218"/>
                  <a:pt x="6167623" y="6682589"/>
                </a:cubicBezTo>
                <a:cubicBezTo>
                  <a:pt x="6168820" y="6682589"/>
                  <a:pt x="6170614" y="6682589"/>
                  <a:pt x="6170614" y="6682589"/>
                </a:cubicBezTo>
                <a:cubicBezTo>
                  <a:pt x="6168221" y="6677555"/>
                  <a:pt x="6168221" y="6677555"/>
                  <a:pt x="6168221" y="6677555"/>
                </a:cubicBezTo>
                <a:cubicBezTo>
                  <a:pt x="6168221" y="6677555"/>
                  <a:pt x="6167324" y="6679128"/>
                  <a:pt x="6166427" y="6679757"/>
                </a:cubicBezTo>
                <a:cubicBezTo>
                  <a:pt x="6164632" y="6681645"/>
                  <a:pt x="6159847" y="6683533"/>
                  <a:pt x="6159847" y="6683533"/>
                </a:cubicBezTo>
                <a:cubicBezTo>
                  <a:pt x="6156556" y="6676296"/>
                  <a:pt x="6156556" y="6676296"/>
                  <a:pt x="6156556" y="6676296"/>
                </a:cubicBezTo>
                <a:cubicBezTo>
                  <a:pt x="6156556" y="6676296"/>
                  <a:pt x="6161342" y="6672835"/>
                  <a:pt x="6164034" y="6671891"/>
                </a:cubicBezTo>
                <a:cubicBezTo>
                  <a:pt x="6164931" y="6671577"/>
                  <a:pt x="6167025" y="6671262"/>
                  <a:pt x="6167025" y="6671262"/>
                </a:cubicBezTo>
                <a:cubicBezTo>
                  <a:pt x="6167025" y="6671262"/>
                  <a:pt x="6167025" y="6669689"/>
                  <a:pt x="6167324" y="6669060"/>
                </a:cubicBezTo>
                <a:cubicBezTo>
                  <a:pt x="6167623" y="6667801"/>
                  <a:pt x="6168820" y="6665913"/>
                  <a:pt x="6168820" y="6665913"/>
                </a:cubicBezTo>
                <a:close/>
                <a:moveTo>
                  <a:pt x="6025672" y="6661465"/>
                </a:moveTo>
                <a:cubicBezTo>
                  <a:pt x="6021907" y="6661779"/>
                  <a:pt x="6018141" y="6663976"/>
                  <a:pt x="6015944" y="6667428"/>
                </a:cubicBezTo>
                <a:cubicBezTo>
                  <a:pt x="6011864" y="6672449"/>
                  <a:pt x="6011864" y="6679039"/>
                  <a:pt x="6016571" y="6683746"/>
                </a:cubicBezTo>
                <a:cubicBezTo>
                  <a:pt x="6016885" y="6684060"/>
                  <a:pt x="6016885" y="6684060"/>
                  <a:pt x="6016885" y="6684060"/>
                </a:cubicBezTo>
                <a:cubicBezTo>
                  <a:pt x="6021907" y="6688139"/>
                  <a:pt x="6028497" y="6688139"/>
                  <a:pt x="6033517" y="6683746"/>
                </a:cubicBezTo>
                <a:cubicBezTo>
                  <a:pt x="6036657" y="6681235"/>
                  <a:pt x="6038538" y="6677783"/>
                  <a:pt x="6038538" y="6674018"/>
                </a:cubicBezTo>
                <a:cubicBezTo>
                  <a:pt x="6038852" y="6670566"/>
                  <a:pt x="6038225" y="6667428"/>
                  <a:pt x="6035714" y="6665231"/>
                </a:cubicBezTo>
                <a:cubicBezTo>
                  <a:pt x="6035400" y="6664603"/>
                  <a:pt x="6035400" y="6664603"/>
                  <a:pt x="6035400" y="6664603"/>
                </a:cubicBezTo>
                <a:cubicBezTo>
                  <a:pt x="6035087" y="6664289"/>
                  <a:pt x="6035087" y="6664289"/>
                  <a:pt x="6035087" y="6664289"/>
                </a:cubicBezTo>
                <a:cubicBezTo>
                  <a:pt x="6034773" y="6663976"/>
                  <a:pt x="6034773" y="6663976"/>
                  <a:pt x="6034773" y="6663976"/>
                </a:cubicBezTo>
                <a:cubicBezTo>
                  <a:pt x="6032262" y="6661779"/>
                  <a:pt x="6029124" y="6661151"/>
                  <a:pt x="6025672" y="6661465"/>
                </a:cubicBezTo>
                <a:close/>
                <a:moveTo>
                  <a:pt x="6183041" y="6654801"/>
                </a:moveTo>
                <a:cubicBezTo>
                  <a:pt x="6181213" y="6656405"/>
                  <a:pt x="6179690" y="6657367"/>
                  <a:pt x="6178167" y="6658970"/>
                </a:cubicBezTo>
                <a:cubicBezTo>
                  <a:pt x="6172682" y="6664422"/>
                  <a:pt x="6169026" y="6671478"/>
                  <a:pt x="6176034" y="6679175"/>
                </a:cubicBezTo>
                <a:cubicBezTo>
                  <a:pt x="6182432" y="6686551"/>
                  <a:pt x="6189135" y="6684948"/>
                  <a:pt x="6194619" y="6679175"/>
                </a:cubicBezTo>
                <a:cubicBezTo>
                  <a:pt x="6197361" y="6676609"/>
                  <a:pt x="6198580" y="6674364"/>
                  <a:pt x="6199189" y="6670195"/>
                </a:cubicBezTo>
                <a:cubicBezTo>
                  <a:pt x="6199189" y="6670195"/>
                  <a:pt x="6199189" y="6670195"/>
                  <a:pt x="6195533" y="6665705"/>
                </a:cubicBezTo>
                <a:cubicBezTo>
                  <a:pt x="6195533" y="6665705"/>
                  <a:pt x="6195533" y="6665705"/>
                  <a:pt x="6194619" y="6666347"/>
                </a:cubicBezTo>
                <a:cubicBezTo>
                  <a:pt x="6196142" y="6669874"/>
                  <a:pt x="6194924" y="6674685"/>
                  <a:pt x="6192791" y="6676609"/>
                </a:cubicBezTo>
                <a:cubicBezTo>
                  <a:pt x="6189135" y="6680458"/>
                  <a:pt x="6183346" y="6679496"/>
                  <a:pt x="6181213" y="6675327"/>
                </a:cubicBezTo>
                <a:cubicBezTo>
                  <a:pt x="6181213" y="6675327"/>
                  <a:pt x="6181213" y="6675327"/>
                  <a:pt x="6190354" y="6666026"/>
                </a:cubicBezTo>
                <a:cubicBezTo>
                  <a:pt x="6190354" y="6666026"/>
                  <a:pt x="6190354" y="6666026"/>
                  <a:pt x="6191877" y="6666347"/>
                </a:cubicBezTo>
                <a:cubicBezTo>
                  <a:pt x="6191877" y="6666347"/>
                  <a:pt x="6191877" y="6666347"/>
                  <a:pt x="6192791" y="6665385"/>
                </a:cubicBezTo>
                <a:cubicBezTo>
                  <a:pt x="6192791" y="6665385"/>
                  <a:pt x="6192791" y="6665385"/>
                  <a:pt x="6188830" y="6661215"/>
                </a:cubicBezTo>
                <a:cubicBezTo>
                  <a:pt x="6188830" y="6661215"/>
                  <a:pt x="6188830" y="6661215"/>
                  <a:pt x="6188221" y="6662178"/>
                </a:cubicBezTo>
                <a:cubicBezTo>
                  <a:pt x="6188221" y="6662178"/>
                  <a:pt x="6188221" y="6662178"/>
                  <a:pt x="6188221" y="6664743"/>
                </a:cubicBezTo>
                <a:cubicBezTo>
                  <a:pt x="6188221" y="6664743"/>
                  <a:pt x="6188221" y="6664743"/>
                  <a:pt x="6179081" y="6673082"/>
                </a:cubicBezTo>
                <a:cubicBezTo>
                  <a:pt x="6176034" y="6670195"/>
                  <a:pt x="6175729" y="6664743"/>
                  <a:pt x="6179081" y="6661857"/>
                </a:cubicBezTo>
                <a:cubicBezTo>
                  <a:pt x="6180909" y="6659933"/>
                  <a:pt x="6183651" y="6659291"/>
                  <a:pt x="6186393" y="6660253"/>
                </a:cubicBezTo>
                <a:cubicBezTo>
                  <a:pt x="6186393" y="6660253"/>
                  <a:pt x="6186393" y="6660253"/>
                  <a:pt x="6187002" y="6658970"/>
                </a:cubicBezTo>
                <a:cubicBezTo>
                  <a:pt x="6187002" y="6658970"/>
                  <a:pt x="6187002" y="6658970"/>
                  <a:pt x="6183041" y="6654801"/>
                </a:cubicBezTo>
                <a:close/>
                <a:moveTo>
                  <a:pt x="6192092" y="6643688"/>
                </a:moveTo>
                <a:cubicBezTo>
                  <a:pt x="6186489" y="6650991"/>
                  <a:pt x="6186489" y="6650991"/>
                  <a:pt x="6186489" y="6650991"/>
                </a:cubicBezTo>
                <a:cubicBezTo>
                  <a:pt x="6188046" y="6651943"/>
                  <a:pt x="6188046" y="6651943"/>
                  <a:pt x="6188046" y="6651943"/>
                </a:cubicBezTo>
                <a:cubicBezTo>
                  <a:pt x="6189602" y="6650991"/>
                  <a:pt x="6189602" y="6650991"/>
                  <a:pt x="6189602" y="6650991"/>
                </a:cubicBezTo>
                <a:cubicBezTo>
                  <a:pt x="6205477" y="6664326"/>
                  <a:pt x="6205477" y="6664326"/>
                  <a:pt x="6205477" y="6664326"/>
                </a:cubicBezTo>
                <a:cubicBezTo>
                  <a:pt x="6205166" y="6666231"/>
                  <a:pt x="6205166" y="6666231"/>
                  <a:pt x="6205166" y="6666231"/>
                </a:cubicBezTo>
                <a:lnTo>
                  <a:pt x="6205788" y="6667501"/>
                </a:lnTo>
                <a:cubicBezTo>
                  <a:pt x="6218239" y="6652896"/>
                  <a:pt x="6218239" y="6652896"/>
                  <a:pt x="6218239" y="6652896"/>
                </a:cubicBezTo>
                <a:cubicBezTo>
                  <a:pt x="6215438" y="6645911"/>
                  <a:pt x="6215438" y="6645911"/>
                  <a:pt x="6215438" y="6645911"/>
                </a:cubicBezTo>
                <a:cubicBezTo>
                  <a:pt x="6213881" y="6647816"/>
                  <a:pt x="6213881" y="6647816"/>
                  <a:pt x="6213881" y="6647816"/>
                </a:cubicBezTo>
                <a:cubicBezTo>
                  <a:pt x="6213881" y="6647816"/>
                  <a:pt x="6214504" y="6650673"/>
                  <a:pt x="6214193" y="6652261"/>
                </a:cubicBezTo>
                <a:cubicBezTo>
                  <a:pt x="6213570" y="6655754"/>
                  <a:pt x="6208901" y="6660199"/>
                  <a:pt x="6208901" y="6660199"/>
                </a:cubicBezTo>
                <a:cubicBezTo>
                  <a:pt x="6192715" y="6646546"/>
                  <a:pt x="6192715" y="6646546"/>
                  <a:pt x="6192715" y="6646546"/>
                </a:cubicBezTo>
                <a:cubicBezTo>
                  <a:pt x="6193337" y="6644641"/>
                  <a:pt x="6193337" y="6644641"/>
                  <a:pt x="6193337" y="6644641"/>
                </a:cubicBezTo>
                <a:cubicBezTo>
                  <a:pt x="6192092" y="6643688"/>
                  <a:pt x="6192092" y="6643688"/>
                  <a:pt x="6192092" y="6643688"/>
                </a:cubicBezTo>
                <a:close/>
                <a:moveTo>
                  <a:pt x="6008688" y="6637338"/>
                </a:moveTo>
                <a:lnTo>
                  <a:pt x="6008688" y="6638926"/>
                </a:lnTo>
                <a:lnTo>
                  <a:pt x="5991226" y="6651626"/>
                </a:lnTo>
                <a:lnTo>
                  <a:pt x="5989638" y="6650038"/>
                </a:lnTo>
                <a:lnTo>
                  <a:pt x="5988051" y="6651626"/>
                </a:lnTo>
                <a:lnTo>
                  <a:pt x="5992813" y="6657976"/>
                </a:lnTo>
                <a:lnTo>
                  <a:pt x="5994401" y="6656389"/>
                </a:lnTo>
                <a:lnTo>
                  <a:pt x="5994401" y="6654801"/>
                </a:lnTo>
                <a:lnTo>
                  <a:pt x="6005513" y="6645276"/>
                </a:lnTo>
                <a:lnTo>
                  <a:pt x="6000751" y="6669089"/>
                </a:lnTo>
                <a:lnTo>
                  <a:pt x="6003926" y="6670676"/>
                </a:lnTo>
                <a:lnTo>
                  <a:pt x="6019801" y="6654801"/>
                </a:lnTo>
                <a:lnTo>
                  <a:pt x="6021389" y="6654801"/>
                </a:lnTo>
                <a:lnTo>
                  <a:pt x="6022976" y="6653213"/>
                </a:lnTo>
                <a:lnTo>
                  <a:pt x="6018213" y="6650038"/>
                </a:lnTo>
                <a:lnTo>
                  <a:pt x="6018213" y="6651626"/>
                </a:lnTo>
                <a:lnTo>
                  <a:pt x="6007101" y="6662739"/>
                </a:lnTo>
                <a:lnTo>
                  <a:pt x="6011863" y="6640513"/>
                </a:lnTo>
                <a:close/>
                <a:moveTo>
                  <a:pt x="5994618" y="6633181"/>
                </a:moveTo>
                <a:cubicBezTo>
                  <a:pt x="5993535" y="6633786"/>
                  <a:pt x="5992814" y="6635298"/>
                  <a:pt x="5993535" y="6636810"/>
                </a:cubicBezTo>
                <a:cubicBezTo>
                  <a:pt x="5994257" y="6638321"/>
                  <a:pt x="5996422" y="6638926"/>
                  <a:pt x="5998226" y="6638321"/>
                </a:cubicBezTo>
                <a:cubicBezTo>
                  <a:pt x="5999669" y="6637717"/>
                  <a:pt x="6000752" y="6635902"/>
                  <a:pt x="6000031" y="6634693"/>
                </a:cubicBezTo>
                <a:cubicBezTo>
                  <a:pt x="5998588" y="6633181"/>
                  <a:pt x="5996422" y="6632576"/>
                  <a:pt x="5994618" y="6633181"/>
                </a:cubicBezTo>
                <a:close/>
                <a:moveTo>
                  <a:pt x="6202364" y="6627813"/>
                </a:moveTo>
                <a:lnTo>
                  <a:pt x="6199189" y="6635751"/>
                </a:lnTo>
                <a:lnTo>
                  <a:pt x="6202364" y="6634163"/>
                </a:lnTo>
                <a:lnTo>
                  <a:pt x="6219827" y="6645276"/>
                </a:lnTo>
                <a:lnTo>
                  <a:pt x="6219827" y="6646864"/>
                </a:lnTo>
                <a:lnTo>
                  <a:pt x="6221415" y="6648451"/>
                </a:lnTo>
                <a:lnTo>
                  <a:pt x="6226177" y="6640514"/>
                </a:lnTo>
                <a:lnTo>
                  <a:pt x="6224590" y="6640514"/>
                </a:lnTo>
                <a:lnTo>
                  <a:pt x="6223002" y="6640514"/>
                </a:lnTo>
                <a:lnTo>
                  <a:pt x="6202364" y="6629401"/>
                </a:lnTo>
                <a:lnTo>
                  <a:pt x="6203952" y="6629401"/>
                </a:lnTo>
                <a:close/>
                <a:moveTo>
                  <a:pt x="5997576" y="6616701"/>
                </a:moveTo>
                <a:lnTo>
                  <a:pt x="5997576" y="6619876"/>
                </a:lnTo>
                <a:lnTo>
                  <a:pt x="5976938" y="6627814"/>
                </a:lnTo>
                <a:lnTo>
                  <a:pt x="5975351" y="6626226"/>
                </a:lnTo>
                <a:lnTo>
                  <a:pt x="5978526" y="6635751"/>
                </a:lnTo>
                <a:lnTo>
                  <a:pt x="5980114" y="6634164"/>
                </a:lnTo>
                <a:lnTo>
                  <a:pt x="5980114" y="6632576"/>
                </a:lnTo>
                <a:lnTo>
                  <a:pt x="5999164" y="6623051"/>
                </a:lnTo>
                <a:lnTo>
                  <a:pt x="6000751" y="6624639"/>
                </a:lnTo>
                <a:lnTo>
                  <a:pt x="6002339" y="6624639"/>
                </a:lnTo>
                <a:close/>
                <a:moveTo>
                  <a:pt x="6213159" y="6604001"/>
                </a:moveTo>
                <a:cubicBezTo>
                  <a:pt x="6211889" y="6606296"/>
                  <a:pt x="6210937" y="6607280"/>
                  <a:pt x="6209984" y="6609903"/>
                </a:cubicBezTo>
                <a:cubicBezTo>
                  <a:pt x="6206809" y="6617443"/>
                  <a:pt x="6205539" y="6625640"/>
                  <a:pt x="6215064" y="6629902"/>
                </a:cubicBezTo>
                <a:cubicBezTo>
                  <a:pt x="6224907" y="6634164"/>
                  <a:pt x="6230305" y="6629246"/>
                  <a:pt x="6233797" y="6622361"/>
                </a:cubicBezTo>
                <a:cubicBezTo>
                  <a:pt x="6235385" y="6618427"/>
                  <a:pt x="6235702" y="6615476"/>
                  <a:pt x="6234750" y="6611214"/>
                </a:cubicBezTo>
                <a:cubicBezTo>
                  <a:pt x="6234750" y="6611214"/>
                  <a:pt x="6234750" y="6611214"/>
                  <a:pt x="6229670" y="6608919"/>
                </a:cubicBezTo>
                <a:cubicBezTo>
                  <a:pt x="6229670" y="6608919"/>
                  <a:pt x="6229670" y="6608919"/>
                  <a:pt x="6228717" y="6609903"/>
                </a:cubicBezTo>
                <a:cubicBezTo>
                  <a:pt x="6231575" y="6612853"/>
                  <a:pt x="6232210" y="6617116"/>
                  <a:pt x="6230940" y="6620066"/>
                </a:cubicBezTo>
                <a:cubicBezTo>
                  <a:pt x="6228717" y="6624656"/>
                  <a:pt x="6220780" y="6625640"/>
                  <a:pt x="6216969" y="6622689"/>
                </a:cubicBezTo>
                <a:cubicBezTo>
                  <a:pt x="6213159" y="6619738"/>
                  <a:pt x="6209984" y="6616132"/>
                  <a:pt x="6211889" y="6611870"/>
                </a:cubicBezTo>
                <a:cubicBezTo>
                  <a:pt x="6213159" y="6609247"/>
                  <a:pt x="6215382" y="6607608"/>
                  <a:pt x="6218239" y="6607608"/>
                </a:cubicBezTo>
                <a:cubicBezTo>
                  <a:pt x="6218239" y="6607608"/>
                  <a:pt x="6218239" y="6607608"/>
                  <a:pt x="6218557" y="6605968"/>
                </a:cubicBezTo>
                <a:cubicBezTo>
                  <a:pt x="6218557" y="6605968"/>
                  <a:pt x="6218557" y="6605968"/>
                  <a:pt x="6213159" y="6604001"/>
                </a:cubicBezTo>
                <a:close/>
                <a:moveTo>
                  <a:pt x="6124575" y="6600826"/>
                </a:moveTo>
                <a:cubicBezTo>
                  <a:pt x="6124575" y="6600826"/>
                  <a:pt x="6124575" y="6600826"/>
                  <a:pt x="6145213" y="6600826"/>
                </a:cubicBezTo>
                <a:cubicBezTo>
                  <a:pt x="6138129" y="6616304"/>
                  <a:pt x="6131044" y="6630493"/>
                  <a:pt x="6124575" y="6642101"/>
                </a:cubicBezTo>
                <a:close/>
                <a:moveTo>
                  <a:pt x="6061075" y="6600826"/>
                </a:moveTo>
                <a:cubicBezTo>
                  <a:pt x="6061075" y="6600826"/>
                  <a:pt x="6061075" y="6600826"/>
                  <a:pt x="6083301" y="6600826"/>
                </a:cubicBezTo>
                <a:cubicBezTo>
                  <a:pt x="6083301" y="6600826"/>
                  <a:pt x="6083301" y="6600826"/>
                  <a:pt x="6083301" y="6642101"/>
                </a:cubicBezTo>
                <a:cubicBezTo>
                  <a:pt x="6076002" y="6630493"/>
                  <a:pt x="6068373" y="6616304"/>
                  <a:pt x="6061075" y="6600826"/>
                </a:cubicBezTo>
                <a:close/>
                <a:moveTo>
                  <a:pt x="5979346" y="6594512"/>
                </a:moveTo>
                <a:cubicBezTo>
                  <a:pt x="5969403" y="6597080"/>
                  <a:pt x="5967414" y="6604144"/>
                  <a:pt x="5969403" y="6611528"/>
                </a:cubicBezTo>
                <a:cubicBezTo>
                  <a:pt x="5970397" y="6615381"/>
                  <a:pt x="5971723" y="6617629"/>
                  <a:pt x="5975037" y="6619876"/>
                </a:cubicBezTo>
                <a:cubicBezTo>
                  <a:pt x="5975037" y="6619876"/>
                  <a:pt x="5975037" y="6619876"/>
                  <a:pt x="5981004" y="6618592"/>
                </a:cubicBezTo>
                <a:cubicBezTo>
                  <a:pt x="5981004" y="6618592"/>
                  <a:pt x="5981004" y="6618592"/>
                  <a:pt x="5981004" y="6617629"/>
                </a:cubicBezTo>
                <a:cubicBezTo>
                  <a:pt x="5977026" y="6617308"/>
                  <a:pt x="5973380" y="6613776"/>
                  <a:pt x="5972386" y="6610886"/>
                </a:cubicBezTo>
                <a:cubicBezTo>
                  <a:pt x="5971391" y="6606070"/>
                  <a:pt x="5975037" y="6601254"/>
                  <a:pt x="5980009" y="6600933"/>
                </a:cubicBezTo>
                <a:cubicBezTo>
                  <a:pt x="5980009" y="6600933"/>
                  <a:pt x="5980009" y="6600933"/>
                  <a:pt x="5983324" y="6613455"/>
                </a:cubicBezTo>
                <a:cubicBezTo>
                  <a:pt x="5983324" y="6613455"/>
                  <a:pt x="5983324" y="6613455"/>
                  <a:pt x="5982330" y="6614739"/>
                </a:cubicBezTo>
                <a:cubicBezTo>
                  <a:pt x="5982330" y="6614739"/>
                  <a:pt x="5982330" y="6614739"/>
                  <a:pt x="5982992" y="6616023"/>
                </a:cubicBezTo>
                <a:cubicBezTo>
                  <a:pt x="5982992" y="6616023"/>
                  <a:pt x="5982992" y="6616023"/>
                  <a:pt x="5988959" y="6614418"/>
                </a:cubicBezTo>
                <a:cubicBezTo>
                  <a:pt x="5988959" y="6614418"/>
                  <a:pt x="5988959" y="6614418"/>
                  <a:pt x="5988296" y="6613134"/>
                </a:cubicBezTo>
                <a:cubicBezTo>
                  <a:pt x="5988296" y="6613134"/>
                  <a:pt x="5988296" y="6613134"/>
                  <a:pt x="5986307" y="6612171"/>
                </a:cubicBezTo>
                <a:cubicBezTo>
                  <a:pt x="5986307" y="6612171"/>
                  <a:pt x="5986307" y="6612171"/>
                  <a:pt x="5983324" y="6599970"/>
                </a:cubicBezTo>
                <a:cubicBezTo>
                  <a:pt x="5987301" y="6598365"/>
                  <a:pt x="5992273" y="6600612"/>
                  <a:pt x="5993268" y="6604786"/>
                </a:cubicBezTo>
                <a:cubicBezTo>
                  <a:pt x="5994262" y="6607676"/>
                  <a:pt x="5993268" y="6610565"/>
                  <a:pt x="5991279" y="6612492"/>
                </a:cubicBezTo>
                <a:cubicBezTo>
                  <a:pt x="5991279" y="6612492"/>
                  <a:pt x="5991279" y="6612492"/>
                  <a:pt x="5991942" y="6613455"/>
                </a:cubicBezTo>
                <a:cubicBezTo>
                  <a:pt x="5991942" y="6613455"/>
                  <a:pt x="5991942" y="6613455"/>
                  <a:pt x="5997577" y="6611850"/>
                </a:cubicBezTo>
                <a:cubicBezTo>
                  <a:pt x="5997246" y="6609602"/>
                  <a:pt x="5997246" y="6607997"/>
                  <a:pt x="5996583" y="6605749"/>
                </a:cubicBezTo>
                <a:cubicBezTo>
                  <a:pt x="5994262" y="6597723"/>
                  <a:pt x="5989953" y="6591301"/>
                  <a:pt x="5979346" y="6594512"/>
                </a:cubicBezTo>
                <a:close/>
                <a:moveTo>
                  <a:pt x="6213477" y="6592888"/>
                </a:moveTo>
                <a:lnTo>
                  <a:pt x="6211889" y="6600826"/>
                </a:lnTo>
                <a:lnTo>
                  <a:pt x="6213477" y="6600826"/>
                </a:lnTo>
                <a:lnTo>
                  <a:pt x="6215064" y="6599238"/>
                </a:lnTo>
                <a:lnTo>
                  <a:pt x="6235702" y="6602413"/>
                </a:lnTo>
                <a:lnTo>
                  <a:pt x="6235702" y="6605588"/>
                </a:lnTo>
                <a:lnTo>
                  <a:pt x="6237290" y="6605588"/>
                </a:lnTo>
                <a:lnTo>
                  <a:pt x="6238877" y="6596063"/>
                </a:lnTo>
                <a:lnTo>
                  <a:pt x="6237290" y="6597651"/>
                </a:lnTo>
                <a:lnTo>
                  <a:pt x="6215064" y="6594476"/>
                </a:lnTo>
                <a:lnTo>
                  <a:pt x="6215064" y="6592888"/>
                </a:lnTo>
                <a:close/>
                <a:moveTo>
                  <a:pt x="4702533" y="6572250"/>
                </a:moveTo>
                <a:cubicBezTo>
                  <a:pt x="4703456" y="6572250"/>
                  <a:pt x="4703764" y="6572905"/>
                  <a:pt x="4703764" y="6574543"/>
                </a:cubicBezTo>
                <a:lnTo>
                  <a:pt x="4703764" y="6578474"/>
                </a:lnTo>
                <a:cubicBezTo>
                  <a:pt x="4703764" y="6583388"/>
                  <a:pt x="4703148" y="6585354"/>
                  <a:pt x="4701300" y="6587647"/>
                </a:cubicBezTo>
                <a:cubicBezTo>
                  <a:pt x="4698528" y="6590595"/>
                  <a:pt x="4694216" y="6592888"/>
                  <a:pt x="4690519" y="6592888"/>
                </a:cubicBezTo>
                <a:cubicBezTo>
                  <a:pt x="4686207" y="6592888"/>
                  <a:pt x="4683126" y="6589612"/>
                  <a:pt x="4683126" y="6585026"/>
                </a:cubicBezTo>
                <a:cubicBezTo>
                  <a:pt x="4683126" y="6581423"/>
                  <a:pt x="4684974" y="6578474"/>
                  <a:pt x="4688671" y="6576509"/>
                </a:cubicBezTo>
                <a:cubicBezTo>
                  <a:pt x="4691135" y="6574543"/>
                  <a:pt x="4693599" y="6574216"/>
                  <a:pt x="4700376" y="6572905"/>
                </a:cubicBezTo>
                <a:cubicBezTo>
                  <a:pt x="4700376" y="6572905"/>
                  <a:pt x="4700376" y="6572905"/>
                  <a:pt x="4701916" y="6572578"/>
                </a:cubicBezTo>
                <a:cubicBezTo>
                  <a:pt x="4702224" y="6572250"/>
                  <a:pt x="4702533" y="6572250"/>
                  <a:pt x="4702533" y="6572250"/>
                </a:cubicBezTo>
                <a:close/>
                <a:moveTo>
                  <a:pt x="5969299" y="6570663"/>
                </a:moveTo>
                <a:cubicBezTo>
                  <a:pt x="5988051" y="6571313"/>
                  <a:pt x="5988051" y="6571313"/>
                  <a:pt x="5988051" y="6571313"/>
                </a:cubicBezTo>
                <a:cubicBezTo>
                  <a:pt x="5988051" y="6573586"/>
                  <a:pt x="5988051" y="6574885"/>
                  <a:pt x="5987456" y="6577158"/>
                </a:cubicBezTo>
                <a:cubicBezTo>
                  <a:pt x="5987158" y="6580405"/>
                  <a:pt x="5983586" y="6584302"/>
                  <a:pt x="5979717" y="6584627"/>
                </a:cubicBezTo>
                <a:cubicBezTo>
                  <a:pt x="5974359" y="6584951"/>
                  <a:pt x="5969598" y="6579756"/>
                  <a:pt x="5969299" y="6575859"/>
                </a:cubicBezTo>
                <a:cubicBezTo>
                  <a:pt x="5969001" y="6571637"/>
                  <a:pt x="5969299" y="6570663"/>
                  <a:pt x="5969299" y="6570663"/>
                </a:cubicBezTo>
                <a:close/>
                <a:moveTo>
                  <a:pt x="5966140" y="6562726"/>
                </a:moveTo>
                <a:cubicBezTo>
                  <a:pt x="5966140" y="6576220"/>
                  <a:pt x="5966140" y="6576220"/>
                  <a:pt x="5966140" y="6576220"/>
                </a:cubicBezTo>
                <a:cubicBezTo>
                  <a:pt x="5965826" y="6582325"/>
                  <a:pt x="5972103" y="6589714"/>
                  <a:pt x="5980263" y="6589714"/>
                </a:cubicBezTo>
                <a:cubicBezTo>
                  <a:pt x="5987793" y="6589072"/>
                  <a:pt x="5991559" y="6581682"/>
                  <a:pt x="5992187" y="6574935"/>
                </a:cubicBezTo>
                <a:cubicBezTo>
                  <a:pt x="5992814" y="6563369"/>
                  <a:pt x="5992814" y="6563369"/>
                  <a:pt x="5992814" y="6563369"/>
                </a:cubicBezTo>
                <a:lnTo>
                  <a:pt x="5991245" y="6563369"/>
                </a:lnTo>
                <a:cubicBezTo>
                  <a:pt x="5990304" y="6564975"/>
                  <a:pt x="5990304" y="6564975"/>
                  <a:pt x="5990304" y="6564975"/>
                </a:cubicBezTo>
                <a:cubicBezTo>
                  <a:pt x="5968964" y="6564654"/>
                  <a:pt x="5968964" y="6564654"/>
                  <a:pt x="5968964" y="6564654"/>
                </a:cubicBezTo>
                <a:cubicBezTo>
                  <a:pt x="5967709" y="6562726"/>
                  <a:pt x="5967709" y="6562726"/>
                  <a:pt x="5967709" y="6562726"/>
                </a:cubicBezTo>
                <a:cubicBezTo>
                  <a:pt x="5966140" y="6562726"/>
                  <a:pt x="5966140" y="6562726"/>
                  <a:pt x="5966140" y="6562726"/>
                </a:cubicBezTo>
                <a:close/>
                <a:moveTo>
                  <a:pt x="6213476" y="6561138"/>
                </a:moveTo>
                <a:cubicBezTo>
                  <a:pt x="6213476" y="6561138"/>
                  <a:pt x="6213476" y="6561138"/>
                  <a:pt x="6215027" y="6566418"/>
                </a:cubicBezTo>
                <a:cubicBezTo>
                  <a:pt x="6215027" y="6566418"/>
                  <a:pt x="6215027" y="6566418"/>
                  <a:pt x="6214717" y="6585986"/>
                </a:cubicBezTo>
                <a:lnTo>
                  <a:pt x="6213786" y="6589713"/>
                </a:lnTo>
                <a:cubicBezTo>
                  <a:pt x="6213786" y="6589713"/>
                  <a:pt x="6213786" y="6589713"/>
                  <a:pt x="6219370" y="6585986"/>
                </a:cubicBezTo>
                <a:cubicBezTo>
                  <a:pt x="6218750" y="6585986"/>
                  <a:pt x="6218129" y="6585675"/>
                  <a:pt x="6218129" y="6585365"/>
                </a:cubicBezTo>
                <a:cubicBezTo>
                  <a:pt x="6217509" y="6584744"/>
                  <a:pt x="6217819" y="6581327"/>
                  <a:pt x="6217819" y="6579153"/>
                </a:cubicBezTo>
                <a:cubicBezTo>
                  <a:pt x="6217819" y="6579153"/>
                  <a:pt x="6217819" y="6579153"/>
                  <a:pt x="6238913" y="6578842"/>
                </a:cubicBezTo>
                <a:cubicBezTo>
                  <a:pt x="6238913" y="6578842"/>
                  <a:pt x="6238913" y="6578842"/>
                  <a:pt x="6239844" y="6580706"/>
                </a:cubicBezTo>
                <a:cubicBezTo>
                  <a:pt x="6239844" y="6580706"/>
                  <a:pt x="6239844" y="6580706"/>
                  <a:pt x="6240464" y="6580706"/>
                </a:cubicBezTo>
                <a:cubicBezTo>
                  <a:pt x="6240464" y="6580706"/>
                  <a:pt x="6240464" y="6580706"/>
                  <a:pt x="6240464" y="6572941"/>
                </a:cubicBezTo>
                <a:cubicBezTo>
                  <a:pt x="6240464" y="6572941"/>
                  <a:pt x="6240464" y="6572941"/>
                  <a:pt x="6239223" y="6572941"/>
                </a:cubicBezTo>
                <a:cubicBezTo>
                  <a:pt x="6239223" y="6572941"/>
                  <a:pt x="6239223" y="6572941"/>
                  <a:pt x="6238913" y="6573873"/>
                </a:cubicBezTo>
                <a:cubicBezTo>
                  <a:pt x="6238913" y="6573873"/>
                  <a:pt x="6238913" y="6573873"/>
                  <a:pt x="6217509" y="6574183"/>
                </a:cubicBezTo>
                <a:cubicBezTo>
                  <a:pt x="6217509" y="6569835"/>
                  <a:pt x="6217509" y="6566729"/>
                  <a:pt x="6218440" y="6566108"/>
                </a:cubicBezTo>
                <a:cubicBezTo>
                  <a:pt x="6218750" y="6565797"/>
                  <a:pt x="6219370" y="6565487"/>
                  <a:pt x="6219991" y="6565487"/>
                </a:cubicBezTo>
                <a:cubicBezTo>
                  <a:pt x="6219991" y="6565487"/>
                  <a:pt x="6219991" y="6565487"/>
                  <a:pt x="6213476" y="6561138"/>
                </a:cubicBezTo>
                <a:close/>
                <a:moveTo>
                  <a:pt x="5979056" y="6553957"/>
                </a:moveTo>
                <a:cubicBezTo>
                  <a:pt x="5977544" y="6554713"/>
                  <a:pt x="5976939" y="6556603"/>
                  <a:pt x="5977544" y="6558493"/>
                </a:cubicBezTo>
                <a:cubicBezTo>
                  <a:pt x="5978149" y="6560383"/>
                  <a:pt x="5979963" y="6561139"/>
                  <a:pt x="5981172" y="6560383"/>
                </a:cubicBezTo>
                <a:cubicBezTo>
                  <a:pt x="5982684" y="6558871"/>
                  <a:pt x="5983290" y="6556981"/>
                  <a:pt x="5982684" y="6555091"/>
                </a:cubicBezTo>
                <a:cubicBezTo>
                  <a:pt x="5982079" y="6553579"/>
                  <a:pt x="5980265" y="6553201"/>
                  <a:pt x="5979056" y="6553957"/>
                </a:cubicBezTo>
                <a:close/>
                <a:moveTo>
                  <a:pt x="4916817" y="6545262"/>
                </a:moveTo>
                <a:cubicBezTo>
                  <a:pt x="4926786" y="6545262"/>
                  <a:pt x="4933952" y="6555670"/>
                  <a:pt x="4933952" y="6570809"/>
                </a:cubicBezTo>
                <a:cubicBezTo>
                  <a:pt x="4933952" y="6583110"/>
                  <a:pt x="4926786" y="6592887"/>
                  <a:pt x="4917751" y="6592887"/>
                </a:cubicBezTo>
                <a:cubicBezTo>
                  <a:pt x="4907780" y="6592887"/>
                  <a:pt x="4900614" y="6582479"/>
                  <a:pt x="4900614" y="6568602"/>
                </a:cubicBezTo>
                <a:cubicBezTo>
                  <a:pt x="4900614" y="6555040"/>
                  <a:pt x="4907157" y="6545262"/>
                  <a:pt x="4916817" y="6545262"/>
                </a:cubicBezTo>
                <a:close/>
                <a:moveTo>
                  <a:pt x="4845052" y="6545262"/>
                </a:moveTo>
                <a:cubicBezTo>
                  <a:pt x="4853624" y="6545262"/>
                  <a:pt x="4859339" y="6554652"/>
                  <a:pt x="4859339" y="6568574"/>
                </a:cubicBezTo>
                <a:cubicBezTo>
                  <a:pt x="4859339" y="6583467"/>
                  <a:pt x="4851719" y="6594475"/>
                  <a:pt x="4841560" y="6594475"/>
                </a:cubicBezTo>
                <a:cubicBezTo>
                  <a:pt x="4838067" y="6594475"/>
                  <a:pt x="4833622" y="6592209"/>
                  <a:pt x="4832352" y="6589295"/>
                </a:cubicBezTo>
                <a:cubicBezTo>
                  <a:pt x="4831082" y="6587029"/>
                  <a:pt x="4830764" y="6583467"/>
                  <a:pt x="4830764" y="6573106"/>
                </a:cubicBezTo>
                <a:cubicBezTo>
                  <a:pt x="4830764" y="6564688"/>
                  <a:pt x="4831399" y="6559184"/>
                  <a:pt x="4832987" y="6555623"/>
                </a:cubicBezTo>
                <a:cubicBezTo>
                  <a:pt x="4835209" y="6549147"/>
                  <a:pt x="4839972" y="6545262"/>
                  <a:pt x="4845052" y="6545262"/>
                </a:cubicBezTo>
                <a:close/>
                <a:moveTo>
                  <a:pt x="5068752" y="6543675"/>
                </a:moveTo>
                <a:cubicBezTo>
                  <a:pt x="5073341" y="6543675"/>
                  <a:pt x="5077604" y="6546215"/>
                  <a:pt x="5080227" y="6550343"/>
                </a:cubicBezTo>
                <a:cubicBezTo>
                  <a:pt x="5082194" y="6554153"/>
                  <a:pt x="5083177" y="6559550"/>
                  <a:pt x="5083177" y="6567805"/>
                </a:cubicBezTo>
                <a:cubicBezTo>
                  <a:pt x="5083177" y="6583363"/>
                  <a:pt x="5078259" y="6591300"/>
                  <a:pt x="5068752" y="6591300"/>
                </a:cubicBezTo>
                <a:cubicBezTo>
                  <a:pt x="5059244" y="6591300"/>
                  <a:pt x="5053014" y="6581140"/>
                  <a:pt x="5053014" y="6566853"/>
                </a:cubicBezTo>
                <a:cubicBezTo>
                  <a:pt x="5053014" y="6553200"/>
                  <a:pt x="5059571" y="6543675"/>
                  <a:pt x="5068752" y="6543675"/>
                </a:cubicBezTo>
                <a:close/>
                <a:moveTo>
                  <a:pt x="4763434" y="6543675"/>
                </a:moveTo>
                <a:cubicBezTo>
                  <a:pt x="4767782" y="6543675"/>
                  <a:pt x="4771820" y="6546215"/>
                  <a:pt x="4773994" y="6550343"/>
                </a:cubicBezTo>
                <a:cubicBezTo>
                  <a:pt x="4775857" y="6554153"/>
                  <a:pt x="4776789" y="6559550"/>
                  <a:pt x="4776789" y="6567805"/>
                </a:cubicBezTo>
                <a:cubicBezTo>
                  <a:pt x="4776789" y="6583363"/>
                  <a:pt x="4772441" y="6591300"/>
                  <a:pt x="4763434" y="6591300"/>
                </a:cubicBezTo>
                <a:cubicBezTo>
                  <a:pt x="4754426" y="6591300"/>
                  <a:pt x="4748214" y="6581140"/>
                  <a:pt x="4748214" y="6566853"/>
                </a:cubicBezTo>
                <a:cubicBezTo>
                  <a:pt x="4748214" y="6553200"/>
                  <a:pt x="4754426" y="6543675"/>
                  <a:pt x="4763434" y="6543675"/>
                </a:cubicBezTo>
                <a:close/>
                <a:moveTo>
                  <a:pt x="5755245" y="6542087"/>
                </a:moveTo>
                <a:cubicBezTo>
                  <a:pt x="5758875" y="6542087"/>
                  <a:pt x="5761513" y="6543101"/>
                  <a:pt x="5763162" y="6545465"/>
                </a:cubicBezTo>
                <a:cubicBezTo>
                  <a:pt x="5764812" y="6547829"/>
                  <a:pt x="5765801" y="6550869"/>
                  <a:pt x="5765801" y="6553234"/>
                </a:cubicBezTo>
                <a:cubicBezTo>
                  <a:pt x="5765801" y="6555260"/>
                  <a:pt x="5764812" y="6555936"/>
                  <a:pt x="5762833" y="6556273"/>
                </a:cubicBezTo>
                <a:cubicBezTo>
                  <a:pt x="5760523" y="6556611"/>
                  <a:pt x="5753926" y="6556949"/>
                  <a:pt x="5751618" y="6557287"/>
                </a:cubicBezTo>
                <a:cubicBezTo>
                  <a:pt x="5751618" y="6557287"/>
                  <a:pt x="5751618" y="6557287"/>
                  <a:pt x="5745349" y="6557962"/>
                </a:cubicBezTo>
                <a:lnTo>
                  <a:pt x="5742380" y="6557962"/>
                </a:lnTo>
                <a:cubicBezTo>
                  <a:pt x="5740731" y="6557962"/>
                  <a:pt x="5740401" y="6557624"/>
                  <a:pt x="5740401" y="6556273"/>
                </a:cubicBezTo>
                <a:cubicBezTo>
                  <a:pt x="5740401" y="6553909"/>
                  <a:pt x="5742051" y="6549856"/>
                  <a:pt x="5744030" y="6547154"/>
                </a:cubicBezTo>
                <a:cubicBezTo>
                  <a:pt x="5746669" y="6544114"/>
                  <a:pt x="5750957" y="6542087"/>
                  <a:pt x="5755245" y="6542087"/>
                </a:cubicBezTo>
                <a:close/>
                <a:moveTo>
                  <a:pt x="5469691" y="6542087"/>
                </a:moveTo>
                <a:cubicBezTo>
                  <a:pt x="5473367" y="6542087"/>
                  <a:pt x="5476041" y="6543101"/>
                  <a:pt x="5477712" y="6545465"/>
                </a:cubicBezTo>
                <a:cubicBezTo>
                  <a:pt x="5479383" y="6547829"/>
                  <a:pt x="5480051" y="6550869"/>
                  <a:pt x="5480051" y="6553234"/>
                </a:cubicBezTo>
                <a:cubicBezTo>
                  <a:pt x="5480051" y="6555260"/>
                  <a:pt x="5479383" y="6555936"/>
                  <a:pt x="5477379" y="6556273"/>
                </a:cubicBezTo>
                <a:cubicBezTo>
                  <a:pt x="5475038" y="6556611"/>
                  <a:pt x="5468354" y="6556949"/>
                  <a:pt x="5465680" y="6557287"/>
                </a:cubicBezTo>
                <a:cubicBezTo>
                  <a:pt x="5465680" y="6557287"/>
                  <a:pt x="5465680" y="6557287"/>
                  <a:pt x="5459330" y="6557962"/>
                </a:cubicBezTo>
                <a:lnTo>
                  <a:pt x="5456322" y="6557962"/>
                </a:lnTo>
                <a:cubicBezTo>
                  <a:pt x="5454985" y="6557962"/>
                  <a:pt x="5454651" y="6557624"/>
                  <a:pt x="5454651" y="6556273"/>
                </a:cubicBezTo>
                <a:cubicBezTo>
                  <a:pt x="5454651" y="6553909"/>
                  <a:pt x="5456322" y="6549856"/>
                  <a:pt x="5458328" y="6547154"/>
                </a:cubicBezTo>
                <a:cubicBezTo>
                  <a:pt x="5461001" y="6544114"/>
                  <a:pt x="5465013" y="6542087"/>
                  <a:pt x="5469691" y="6542087"/>
                </a:cubicBezTo>
                <a:close/>
                <a:moveTo>
                  <a:pt x="6124575" y="6538913"/>
                </a:moveTo>
                <a:cubicBezTo>
                  <a:pt x="6124575" y="6538913"/>
                  <a:pt x="6124575" y="6538913"/>
                  <a:pt x="6169025" y="6538913"/>
                </a:cubicBezTo>
                <a:cubicBezTo>
                  <a:pt x="6166849" y="6546103"/>
                  <a:pt x="6164673" y="6553620"/>
                  <a:pt x="6161876" y="6561138"/>
                </a:cubicBezTo>
                <a:cubicBezTo>
                  <a:pt x="6161876" y="6561138"/>
                  <a:pt x="6161876" y="6561138"/>
                  <a:pt x="6124575" y="6561138"/>
                </a:cubicBezTo>
                <a:close/>
                <a:moveTo>
                  <a:pt x="6091498" y="6538913"/>
                </a:moveTo>
                <a:cubicBezTo>
                  <a:pt x="6091498" y="6538913"/>
                  <a:pt x="6091498" y="6538913"/>
                  <a:pt x="6102829" y="6538913"/>
                </a:cubicBezTo>
                <a:cubicBezTo>
                  <a:pt x="6102829" y="6538913"/>
                  <a:pt x="6102829" y="6538913"/>
                  <a:pt x="6114476" y="6538913"/>
                </a:cubicBezTo>
                <a:lnTo>
                  <a:pt x="6114476" y="6570103"/>
                </a:lnTo>
                <a:cubicBezTo>
                  <a:pt x="6114476" y="6570103"/>
                  <a:pt x="6114476" y="6570103"/>
                  <a:pt x="6157913" y="6570103"/>
                </a:cubicBezTo>
                <a:cubicBezTo>
                  <a:pt x="6157598" y="6571058"/>
                  <a:pt x="6156969" y="6572331"/>
                  <a:pt x="6156654" y="6573604"/>
                </a:cubicBezTo>
                <a:cubicBezTo>
                  <a:pt x="6154136" y="6579651"/>
                  <a:pt x="6151618" y="6585698"/>
                  <a:pt x="6148785" y="6591745"/>
                </a:cubicBezTo>
                <a:cubicBezTo>
                  <a:pt x="6148785" y="6591745"/>
                  <a:pt x="6148785" y="6591745"/>
                  <a:pt x="6118882" y="6591745"/>
                </a:cubicBezTo>
                <a:cubicBezTo>
                  <a:pt x="6118882" y="6591745"/>
                  <a:pt x="6118882" y="6591745"/>
                  <a:pt x="6114476" y="6591745"/>
                </a:cubicBezTo>
                <a:cubicBezTo>
                  <a:pt x="6114476" y="6591745"/>
                  <a:pt x="6114476" y="6591745"/>
                  <a:pt x="6114476" y="6656672"/>
                </a:cubicBezTo>
                <a:cubicBezTo>
                  <a:pt x="6111013" y="6661446"/>
                  <a:pt x="6107866" y="6665584"/>
                  <a:pt x="6105348" y="6668130"/>
                </a:cubicBezTo>
                <a:cubicBezTo>
                  <a:pt x="6104718" y="6669085"/>
                  <a:pt x="6103774" y="6670040"/>
                  <a:pt x="6102829" y="6670676"/>
                </a:cubicBezTo>
                <a:cubicBezTo>
                  <a:pt x="6102200" y="6670040"/>
                  <a:pt x="6101256" y="6669085"/>
                  <a:pt x="6100311" y="6668130"/>
                </a:cubicBezTo>
                <a:cubicBezTo>
                  <a:pt x="6097793" y="6665584"/>
                  <a:pt x="6094960" y="6661446"/>
                  <a:pt x="6091498" y="6656672"/>
                </a:cubicBezTo>
                <a:cubicBezTo>
                  <a:pt x="6091498" y="6656672"/>
                  <a:pt x="6091498" y="6656672"/>
                  <a:pt x="6091498" y="6591745"/>
                </a:cubicBezTo>
                <a:cubicBezTo>
                  <a:pt x="6091498" y="6591745"/>
                  <a:pt x="6091498" y="6591745"/>
                  <a:pt x="6087091" y="6591745"/>
                </a:cubicBezTo>
                <a:cubicBezTo>
                  <a:pt x="6087091" y="6591745"/>
                  <a:pt x="6087091" y="6591745"/>
                  <a:pt x="6057503" y="6591745"/>
                </a:cubicBezTo>
                <a:cubicBezTo>
                  <a:pt x="6054670" y="6585698"/>
                  <a:pt x="6052152" y="6579651"/>
                  <a:pt x="6049949" y="6573604"/>
                </a:cubicBezTo>
                <a:cubicBezTo>
                  <a:pt x="6049319" y="6572331"/>
                  <a:pt x="6049004" y="6571058"/>
                  <a:pt x="6048376" y="6570103"/>
                </a:cubicBezTo>
                <a:cubicBezTo>
                  <a:pt x="6048376" y="6570103"/>
                  <a:pt x="6048376" y="6570103"/>
                  <a:pt x="6091498" y="6570103"/>
                </a:cubicBezTo>
                <a:cubicBezTo>
                  <a:pt x="6091498" y="6570103"/>
                  <a:pt x="6091498" y="6570103"/>
                  <a:pt x="6091498" y="6538913"/>
                </a:cubicBezTo>
                <a:close/>
                <a:moveTo>
                  <a:pt x="6037263" y="6538913"/>
                </a:moveTo>
                <a:cubicBezTo>
                  <a:pt x="6037263" y="6538913"/>
                  <a:pt x="6037263" y="6538913"/>
                  <a:pt x="6083301" y="6538913"/>
                </a:cubicBezTo>
                <a:lnTo>
                  <a:pt x="6083301" y="6561138"/>
                </a:lnTo>
                <a:cubicBezTo>
                  <a:pt x="6083301" y="6561138"/>
                  <a:pt x="6083301" y="6561138"/>
                  <a:pt x="6044395" y="6561138"/>
                </a:cubicBezTo>
                <a:cubicBezTo>
                  <a:pt x="6041802" y="6553620"/>
                  <a:pt x="6039208" y="6546103"/>
                  <a:pt x="6037263" y="6538913"/>
                </a:cubicBezTo>
                <a:close/>
                <a:moveTo>
                  <a:pt x="6231254" y="6534151"/>
                </a:moveTo>
                <a:cubicBezTo>
                  <a:pt x="6231254" y="6534151"/>
                  <a:pt x="6231254" y="6534151"/>
                  <a:pt x="6225287" y="6535436"/>
                </a:cubicBezTo>
                <a:cubicBezTo>
                  <a:pt x="6225287" y="6535436"/>
                  <a:pt x="6225287" y="6535436"/>
                  <a:pt x="6225287" y="6536399"/>
                </a:cubicBezTo>
                <a:cubicBezTo>
                  <a:pt x="6229596" y="6537041"/>
                  <a:pt x="6233242" y="6540252"/>
                  <a:pt x="6233905" y="6543462"/>
                </a:cubicBezTo>
                <a:cubicBezTo>
                  <a:pt x="6234900" y="6547957"/>
                  <a:pt x="6231254" y="6553094"/>
                  <a:pt x="6226282" y="6553415"/>
                </a:cubicBezTo>
                <a:cubicBezTo>
                  <a:pt x="6226282" y="6553415"/>
                  <a:pt x="6226282" y="6553415"/>
                  <a:pt x="6222967" y="6540573"/>
                </a:cubicBezTo>
                <a:cubicBezTo>
                  <a:pt x="6222967" y="6540573"/>
                  <a:pt x="6222967" y="6540573"/>
                  <a:pt x="6223961" y="6538967"/>
                </a:cubicBezTo>
                <a:cubicBezTo>
                  <a:pt x="6223961" y="6538967"/>
                  <a:pt x="6223961" y="6538967"/>
                  <a:pt x="6223630" y="6538004"/>
                </a:cubicBezTo>
                <a:cubicBezTo>
                  <a:pt x="6223630" y="6538004"/>
                  <a:pt x="6223630" y="6538004"/>
                  <a:pt x="6217664" y="6539609"/>
                </a:cubicBezTo>
                <a:cubicBezTo>
                  <a:pt x="6217664" y="6539609"/>
                  <a:pt x="6217664" y="6539609"/>
                  <a:pt x="6217995" y="6540894"/>
                </a:cubicBezTo>
                <a:cubicBezTo>
                  <a:pt x="6217995" y="6540894"/>
                  <a:pt x="6217995" y="6540894"/>
                  <a:pt x="6220315" y="6541857"/>
                </a:cubicBezTo>
                <a:cubicBezTo>
                  <a:pt x="6220315" y="6541857"/>
                  <a:pt x="6220315" y="6541857"/>
                  <a:pt x="6223299" y="6554378"/>
                </a:cubicBezTo>
                <a:cubicBezTo>
                  <a:pt x="6218990" y="6555984"/>
                  <a:pt x="6214018" y="6553415"/>
                  <a:pt x="6213023" y="6549241"/>
                </a:cubicBezTo>
                <a:cubicBezTo>
                  <a:pt x="6212360" y="6546352"/>
                  <a:pt x="6213023" y="6543462"/>
                  <a:pt x="6215343" y="6541536"/>
                </a:cubicBezTo>
                <a:cubicBezTo>
                  <a:pt x="6215343" y="6541536"/>
                  <a:pt x="6215343" y="6541536"/>
                  <a:pt x="6214349" y="6540573"/>
                </a:cubicBezTo>
                <a:cubicBezTo>
                  <a:pt x="6214349" y="6540573"/>
                  <a:pt x="6214349" y="6540573"/>
                  <a:pt x="6208714" y="6541857"/>
                </a:cubicBezTo>
                <a:cubicBezTo>
                  <a:pt x="6209377" y="6544425"/>
                  <a:pt x="6209377" y="6546031"/>
                  <a:pt x="6210040" y="6548599"/>
                </a:cubicBezTo>
                <a:cubicBezTo>
                  <a:pt x="6212029" y="6556305"/>
                  <a:pt x="6216669" y="6562726"/>
                  <a:pt x="6226945" y="6559837"/>
                </a:cubicBezTo>
                <a:cubicBezTo>
                  <a:pt x="6236888" y="6557268"/>
                  <a:pt x="6238877" y="6550205"/>
                  <a:pt x="6237220" y="6542820"/>
                </a:cubicBezTo>
                <a:cubicBezTo>
                  <a:pt x="6236226" y="6538967"/>
                  <a:pt x="6234568" y="6536720"/>
                  <a:pt x="6231254" y="6534151"/>
                </a:cubicBezTo>
                <a:close/>
                <a:moveTo>
                  <a:pt x="5814062" y="6534150"/>
                </a:moveTo>
                <a:cubicBezTo>
                  <a:pt x="5813744" y="6534150"/>
                  <a:pt x="5813427" y="6534150"/>
                  <a:pt x="5813109" y="6534469"/>
                </a:cubicBezTo>
                <a:cubicBezTo>
                  <a:pt x="5813109" y="6534469"/>
                  <a:pt x="5813109" y="6534469"/>
                  <a:pt x="5812157" y="6534469"/>
                </a:cubicBezTo>
                <a:cubicBezTo>
                  <a:pt x="5812157" y="6534469"/>
                  <a:pt x="5812157" y="6534469"/>
                  <a:pt x="5793423" y="6536383"/>
                </a:cubicBezTo>
                <a:cubicBezTo>
                  <a:pt x="5791518" y="6536702"/>
                  <a:pt x="5791201" y="6537021"/>
                  <a:pt x="5791201" y="6538617"/>
                </a:cubicBezTo>
                <a:cubicBezTo>
                  <a:pt x="5791201" y="6538617"/>
                  <a:pt x="5791201" y="6538617"/>
                  <a:pt x="5791201" y="6540850"/>
                </a:cubicBezTo>
                <a:cubicBezTo>
                  <a:pt x="5791201" y="6542126"/>
                  <a:pt x="5791836" y="6542764"/>
                  <a:pt x="5795011" y="6543083"/>
                </a:cubicBezTo>
                <a:cubicBezTo>
                  <a:pt x="5800091" y="6543402"/>
                  <a:pt x="5800409" y="6544359"/>
                  <a:pt x="5800409" y="6560310"/>
                </a:cubicBezTo>
                <a:lnTo>
                  <a:pt x="5800409" y="6571156"/>
                </a:lnTo>
                <a:cubicBezTo>
                  <a:pt x="5800409" y="6579451"/>
                  <a:pt x="5800409" y="6585512"/>
                  <a:pt x="5800091" y="6589022"/>
                </a:cubicBezTo>
                <a:cubicBezTo>
                  <a:pt x="5800091" y="6591893"/>
                  <a:pt x="5799457" y="6592531"/>
                  <a:pt x="5795328" y="6593807"/>
                </a:cubicBezTo>
                <a:cubicBezTo>
                  <a:pt x="5791201" y="6595083"/>
                  <a:pt x="5791201" y="6595083"/>
                  <a:pt x="5791201" y="6596997"/>
                </a:cubicBezTo>
                <a:cubicBezTo>
                  <a:pt x="5791201" y="6596997"/>
                  <a:pt x="5791201" y="6596997"/>
                  <a:pt x="5791201" y="6599230"/>
                </a:cubicBezTo>
                <a:cubicBezTo>
                  <a:pt x="5791201" y="6600506"/>
                  <a:pt x="5791518" y="6600825"/>
                  <a:pt x="5792788" y="6600825"/>
                </a:cubicBezTo>
                <a:cubicBezTo>
                  <a:pt x="5792788" y="6600825"/>
                  <a:pt x="5792788" y="6600825"/>
                  <a:pt x="5793741" y="6600825"/>
                </a:cubicBezTo>
                <a:cubicBezTo>
                  <a:pt x="5796916" y="6600825"/>
                  <a:pt x="5802949" y="6600506"/>
                  <a:pt x="5808030" y="6600506"/>
                </a:cubicBezTo>
                <a:cubicBezTo>
                  <a:pt x="5812792" y="6600506"/>
                  <a:pt x="5818824" y="6600825"/>
                  <a:pt x="5822000" y="6600825"/>
                </a:cubicBezTo>
                <a:cubicBezTo>
                  <a:pt x="5822000" y="6600825"/>
                  <a:pt x="5822000" y="6600825"/>
                  <a:pt x="5822952" y="6600825"/>
                </a:cubicBezTo>
                <a:cubicBezTo>
                  <a:pt x="5823904" y="6600825"/>
                  <a:pt x="5824539" y="6600506"/>
                  <a:pt x="5824539" y="6599230"/>
                </a:cubicBezTo>
                <a:cubicBezTo>
                  <a:pt x="5824539" y="6599230"/>
                  <a:pt x="5824539" y="6599230"/>
                  <a:pt x="5824539" y="6596997"/>
                </a:cubicBezTo>
                <a:cubicBezTo>
                  <a:pt x="5824539" y="6595083"/>
                  <a:pt x="5824223" y="6595083"/>
                  <a:pt x="5820412" y="6593807"/>
                </a:cubicBezTo>
                <a:cubicBezTo>
                  <a:pt x="5816603" y="6592531"/>
                  <a:pt x="5815967" y="6591893"/>
                  <a:pt x="5815650" y="6589022"/>
                </a:cubicBezTo>
                <a:cubicBezTo>
                  <a:pt x="5815332" y="6585831"/>
                  <a:pt x="5815332" y="6578813"/>
                  <a:pt x="5815332" y="6571156"/>
                </a:cubicBezTo>
                <a:cubicBezTo>
                  <a:pt x="5815332" y="6571156"/>
                  <a:pt x="5815332" y="6571156"/>
                  <a:pt x="5815332" y="6564457"/>
                </a:cubicBezTo>
                <a:cubicBezTo>
                  <a:pt x="5815332" y="6557120"/>
                  <a:pt x="5815332" y="6544359"/>
                  <a:pt x="5815650" y="6542126"/>
                </a:cubicBezTo>
                <a:cubicBezTo>
                  <a:pt x="5815650" y="6537021"/>
                  <a:pt x="5815650" y="6537021"/>
                  <a:pt x="5815650" y="6536702"/>
                </a:cubicBezTo>
                <a:cubicBezTo>
                  <a:pt x="5815650" y="6535107"/>
                  <a:pt x="5815332" y="6534150"/>
                  <a:pt x="5814062" y="6534150"/>
                </a:cubicBezTo>
                <a:close/>
                <a:moveTo>
                  <a:pt x="5756009" y="6534150"/>
                </a:moveTo>
                <a:cubicBezTo>
                  <a:pt x="5737066" y="6534150"/>
                  <a:pt x="5722939" y="6549781"/>
                  <a:pt x="5722939" y="6570196"/>
                </a:cubicBezTo>
                <a:cubicBezTo>
                  <a:pt x="5722939" y="6589335"/>
                  <a:pt x="5736103" y="6602413"/>
                  <a:pt x="5755367" y="6602413"/>
                </a:cubicBezTo>
                <a:cubicBezTo>
                  <a:pt x="5760825" y="6602413"/>
                  <a:pt x="5767247" y="6601137"/>
                  <a:pt x="5772063" y="6599223"/>
                </a:cubicBezTo>
                <a:cubicBezTo>
                  <a:pt x="5775594" y="6597947"/>
                  <a:pt x="5777200" y="6596990"/>
                  <a:pt x="5777521" y="6596353"/>
                </a:cubicBezTo>
                <a:cubicBezTo>
                  <a:pt x="5777843" y="6595396"/>
                  <a:pt x="5778805" y="6586464"/>
                  <a:pt x="5778805" y="6584550"/>
                </a:cubicBezTo>
                <a:cubicBezTo>
                  <a:pt x="5778805" y="6583912"/>
                  <a:pt x="5778484" y="6583274"/>
                  <a:pt x="5778163" y="6583274"/>
                </a:cubicBezTo>
                <a:cubicBezTo>
                  <a:pt x="5777843" y="6583274"/>
                  <a:pt x="5777843" y="6583593"/>
                  <a:pt x="5777521" y="6583593"/>
                </a:cubicBezTo>
                <a:cubicBezTo>
                  <a:pt x="5773347" y="6587421"/>
                  <a:pt x="5763715" y="6590611"/>
                  <a:pt x="5757293" y="6590611"/>
                </a:cubicBezTo>
                <a:cubicBezTo>
                  <a:pt x="5746056" y="6590611"/>
                  <a:pt x="5737708" y="6581041"/>
                  <a:pt x="5737708" y="6568282"/>
                </a:cubicBezTo>
                <a:cubicBezTo>
                  <a:pt x="5737708" y="6563816"/>
                  <a:pt x="5738029" y="6563497"/>
                  <a:pt x="5743166" y="6563497"/>
                </a:cubicBezTo>
                <a:lnTo>
                  <a:pt x="5773668" y="6563497"/>
                </a:lnTo>
                <a:cubicBezTo>
                  <a:pt x="5778484" y="6563497"/>
                  <a:pt x="5780090" y="6562540"/>
                  <a:pt x="5780090" y="6558712"/>
                </a:cubicBezTo>
                <a:cubicBezTo>
                  <a:pt x="5780090" y="6543082"/>
                  <a:pt x="5771420" y="6534150"/>
                  <a:pt x="5756009" y="6534150"/>
                </a:cubicBezTo>
                <a:close/>
                <a:moveTo>
                  <a:pt x="5649181" y="6534150"/>
                </a:moveTo>
                <a:cubicBezTo>
                  <a:pt x="5648860" y="6534150"/>
                  <a:pt x="5648540" y="6534150"/>
                  <a:pt x="5648219" y="6534469"/>
                </a:cubicBezTo>
                <a:cubicBezTo>
                  <a:pt x="5648219" y="6534469"/>
                  <a:pt x="5648219" y="6534469"/>
                  <a:pt x="5647258" y="6534469"/>
                </a:cubicBezTo>
                <a:cubicBezTo>
                  <a:pt x="5647258" y="6534469"/>
                  <a:pt x="5647258" y="6534469"/>
                  <a:pt x="5628345" y="6536383"/>
                </a:cubicBezTo>
                <a:cubicBezTo>
                  <a:pt x="5626742" y="6536702"/>
                  <a:pt x="5626101" y="6537021"/>
                  <a:pt x="5626101" y="6538617"/>
                </a:cubicBezTo>
                <a:cubicBezTo>
                  <a:pt x="5626101" y="6538617"/>
                  <a:pt x="5626101" y="6538617"/>
                  <a:pt x="5626101" y="6540850"/>
                </a:cubicBezTo>
                <a:cubicBezTo>
                  <a:pt x="5626101" y="6542126"/>
                  <a:pt x="5627062" y="6542764"/>
                  <a:pt x="5629947" y="6543083"/>
                </a:cubicBezTo>
                <a:cubicBezTo>
                  <a:pt x="5635398" y="6543402"/>
                  <a:pt x="5635398" y="6544359"/>
                  <a:pt x="5635398" y="6560310"/>
                </a:cubicBezTo>
                <a:lnTo>
                  <a:pt x="5635398" y="6571156"/>
                </a:lnTo>
                <a:cubicBezTo>
                  <a:pt x="5635398" y="6579451"/>
                  <a:pt x="5635398" y="6585512"/>
                  <a:pt x="5635398" y="6589022"/>
                </a:cubicBezTo>
                <a:cubicBezTo>
                  <a:pt x="5635076" y="6591893"/>
                  <a:pt x="5634435" y="6592531"/>
                  <a:pt x="5630269" y="6593807"/>
                </a:cubicBezTo>
                <a:cubicBezTo>
                  <a:pt x="5626101" y="6595083"/>
                  <a:pt x="5626101" y="6595083"/>
                  <a:pt x="5626101" y="6596997"/>
                </a:cubicBezTo>
                <a:cubicBezTo>
                  <a:pt x="5626101" y="6596997"/>
                  <a:pt x="5626101" y="6596997"/>
                  <a:pt x="5626101" y="6599230"/>
                </a:cubicBezTo>
                <a:cubicBezTo>
                  <a:pt x="5626101" y="6600506"/>
                  <a:pt x="5626422" y="6600825"/>
                  <a:pt x="5627704" y="6600825"/>
                </a:cubicBezTo>
                <a:cubicBezTo>
                  <a:pt x="5627704" y="6600825"/>
                  <a:pt x="5627704" y="6600825"/>
                  <a:pt x="5628665" y="6600825"/>
                </a:cubicBezTo>
                <a:cubicBezTo>
                  <a:pt x="5631871" y="6600825"/>
                  <a:pt x="5638282" y="6600506"/>
                  <a:pt x="5643090" y="6600506"/>
                </a:cubicBezTo>
                <a:cubicBezTo>
                  <a:pt x="5647899" y="6600506"/>
                  <a:pt x="5653669" y="6600825"/>
                  <a:pt x="5657195" y="6600825"/>
                </a:cubicBezTo>
                <a:cubicBezTo>
                  <a:pt x="5657195" y="6600825"/>
                  <a:pt x="5657195" y="6600825"/>
                  <a:pt x="5658157" y="6600825"/>
                </a:cubicBezTo>
                <a:cubicBezTo>
                  <a:pt x="5659118" y="6600825"/>
                  <a:pt x="5659439" y="6600506"/>
                  <a:pt x="5659439" y="6599230"/>
                </a:cubicBezTo>
                <a:cubicBezTo>
                  <a:pt x="5659439" y="6599230"/>
                  <a:pt x="5659439" y="6599230"/>
                  <a:pt x="5659439" y="6596997"/>
                </a:cubicBezTo>
                <a:cubicBezTo>
                  <a:pt x="5659439" y="6595083"/>
                  <a:pt x="5659439" y="6595083"/>
                  <a:pt x="5655592" y="6593807"/>
                </a:cubicBezTo>
                <a:cubicBezTo>
                  <a:pt x="5651746" y="6592531"/>
                  <a:pt x="5650784" y="6591893"/>
                  <a:pt x="5650784" y="6589022"/>
                </a:cubicBezTo>
                <a:cubicBezTo>
                  <a:pt x="5650463" y="6585831"/>
                  <a:pt x="5650463" y="6578813"/>
                  <a:pt x="5650463" y="6571156"/>
                </a:cubicBezTo>
                <a:cubicBezTo>
                  <a:pt x="5650463" y="6571156"/>
                  <a:pt x="5650463" y="6571156"/>
                  <a:pt x="5650463" y="6564457"/>
                </a:cubicBezTo>
                <a:cubicBezTo>
                  <a:pt x="5650463" y="6557120"/>
                  <a:pt x="5650463" y="6544359"/>
                  <a:pt x="5650784" y="6542126"/>
                </a:cubicBezTo>
                <a:cubicBezTo>
                  <a:pt x="5650784" y="6537021"/>
                  <a:pt x="5650784" y="6537021"/>
                  <a:pt x="5650784" y="6536702"/>
                </a:cubicBezTo>
                <a:cubicBezTo>
                  <a:pt x="5650784" y="6535107"/>
                  <a:pt x="5650144" y="6534150"/>
                  <a:pt x="5649181" y="6534150"/>
                </a:cubicBezTo>
                <a:close/>
                <a:moveTo>
                  <a:pt x="5595939" y="6534150"/>
                </a:moveTo>
                <a:cubicBezTo>
                  <a:pt x="5580063" y="6534150"/>
                  <a:pt x="5570538" y="6542125"/>
                  <a:pt x="5570538" y="6554884"/>
                </a:cubicBezTo>
                <a:cubicBezTo>
                  <a:pt x="5570538" y="6564773"/>
                  <a:pt x="5574666" y="6569239"/>
                  <a:pt x="5591493" y="6576894"/>
                </a:cubicBezTo>
                <a:cubicBezTo>
                  <a:pt x="5598480" y="6580403"/>
                  <a:pt x="5600701" y="6582317"/>
                  <a:pt x="5600701" y="6586464"/>
                </a:cubicBezTo>
                <a:cubicBezTo>
                  <a:pt x="5600701" y="6591568"/>
                  <a:pt x="5595939" y="6595077"/>
                  <a:pt x="5589272" y="6595077"/>
                </a:cubicBezTo>
                <a:cubicBezTo>
                  <a:pt x="5583238" y="6595077"/>
                  <a:pt x="5577841" y="6591887"/>
                  <a:pt x="5576571" y="6587102"/>
                </a:cubicBezTo>
                <a:cubicBezTo>
                  <a:pt x="5575936" y="6583593"/>
                  <a:pt x="5575618" y="6583593"/>
                  <a:pt x="5574348" y="6583593"/>
                </a:cubicBezTo>
                <a:cubicBezTo>
                  <a:pt x="5574348" y="6583593"/>
                  <a:pt x="5574348" y="6583593"/>
                  <a:pt x="5572126" y="6583593"/>
                </a:cubicBezTo>
                <a:cubicBezTo>
                  <a:pt x="5570538" y="6583593"/>
                  <a:pt x="5569903" y="6584550"/>
                  <a:pt x="5569903" y="6586145"/>
                </a:cubicBezTo>
                <a:cubicBezTo>
                  <a:pt x="5569903" y="6586145"/>
                  <a:pt x="5569903" y="6586145"/>
                  <a:pt x="5568951" y="6595077"/>
                </a:cubicBezTo>
                <a:cubicBezTo>
                  <a:pt x="5568951" y="6597309"/>
                  <a:pt x="5569268" y="6597947"/>
                  <a:pt x="5571173" y="6598904"/>
                </a:cubicBezTo>
                <a:cubicBezTo>
                  <a:pt x="5575302" y="6601137"/>
                  <a:pt x="5581651" y="6602413"/>
                  <a:pt x="5588001" y="6602413"/>
                </a:cubicBezTo>
                <a:cubicBezTo>
                  <a:pt x="5604194" y="6602413"/>
                  <a:pt x="5614989" y="6594120"/>
                  <a:pt x="5614989" y="6582317"/>
                </a:cubicBezTo>
                <a:cubicBezTo>
                  <a:pt x="5614989" y="6574980"/>
                  <a:pt x="5609909" y="6568601"/>
                  <a:pt x="5601654" y="6564773"/>
                </a:cubicBezTo>
                <a:cubicBezTo>
                  <a:pt x="5593081" y="6560626"/>
                  <a:pt x="5593081" y="6560626"/>
                  <a:pt x="5589906" y="6559031"/>
                </a:cubicBezTo>
                <a:cubicBezTo>
                  <a:pt x="5584826" y="6556160"/>
                  <a:pt x="5583238" y="6553608"/>
                  <a:pt x="5583238" y="6550100"/>
                </a:cubicBezTo>
                <a:cubicBezTo>
                  <a:pt x="5583238" y="6544996"/>
                  <a:pt x="5587366" y="6541487"/>
                  <a:pt x="5593399" y="6541487"/>
                </a:cubicBezTo>
                <a:cubicBezTo>
                  <a:pt x="5599114" y="6541487"/>
                  <a:pt x="5603242" y="6543401"/>
                  <a:pt x="5604511" y="6546910"/>
                </a:cubicBezTo>
                <a:cubicBezTo>
                  <a:pt x="5605781" y="6550419"/>
                  <a:pt x="5605781" y="6550419"/>
                  <a:pt x="5607369" y="6550419"/>
                </a:cubicBezTo>
                <a:cubicBezTo>
                  <a:pt x="5607369" y="6550419"/>
                  <a:pt x="5607369" y="6550419"/>
                  <a:pt x="5609274" y="6550419"/>
                </a:cubicBezTo>
                <a:cubicBezTo>
                  <a:pt x="5610861" y="6550419"/>
                  <a:pt x="5610861" y="6550100"/>
                  <a:pt x="5611179" y="6547867"/>
                </a:cubicBezTo>
                <a:lnTo>
                  <a:pt x="5612131" y="6539892"/>
                </a:lnTo>
                <a:cubicBezTo>
                  <a:pt x="5612131" y="6539892"/>
                  <a:pt x="5612131" y="6539892"/>
                  <a:pt x="5612131" y="6539573"/>
                </a:cubicBezTo>
                <a:cubicBezTo>
                  <a:pt x="5612131" y="6537978"/>
                  <a:pt x="5611496" y="6537340"/>
                  <a:pt x="5609274" y="6536383"/>
                </a:cubicBezTo>
                <a:cubicBezTo>
                  <a:pt x="5606416" y="6535107"/>
                  <a:pt x="5601019" y="6534150"/>
                  <a:pt x="5595939" y="6534150"/>
                </a:cubicBezTo>
                <a:close/>
                <a:moveTo>
                  <a:pt x="5528527" y="6534150"/>
                </a:moveTo>
                <a:cubicBezTo>
                  <a:pt x="5528215" y="6534150"/>
                  <a:pt x="5527903" y="6534150"/>
                  <a:pt x="5527279" y="6534469"/>
                </a:cubicBezTo>
                <a:cubicBezTo>
                  <a:pt x="5527279" y="6534469"/>
                  <a:pt x="5527279" y="6534469"/>
                  <a:pt x="5526344" y="6534469"/>
                </a:cubicBezTo>
                <a:cubicBezTo>
                  <a:pt x="5526344" y="6534469"/>
                  <a:pt x="5526344" y="6534469"/>
                  <a:pt x="5507945" y="6537340"/>
                </a:cubicBezTo>
                <a:cubicBezTo>
                  <a:pt x="5506074" y="6537659"/>
                  <a:pt x="5505452" y="6537978"/>
                  <a:pt x="5505452" y="6540212"/>
                </a:cubicBezTo>
                <a:lnTo>
                  <a:pt x="5505452" y="6542445"/>
                </a:lnTo>
                <a:cubicBezTo>
                  <a:pt x="5505452" y="6543721"/>
                  <a:pt x="5506074" y="6544040"/>
                  <a:pt x="5508882" y="6544359"/>
                </a:cubicBezTo>
                <a:cubicBezTo>
                  <a:pt x="5512623" y="6544359"/>
                  <a:pt x="5514494" y="6545635"/>
                  <a:pt x="5515742" y="6548825"/>
                </a:cubicBezTo>
                <a:cubicBezTo>
                  <a:pt x="5516989" y="6552334"/>
                  <a:pt x="5517924" y="6559991"/>
                  <a:pt x="5517924" y="6566690"/>
                </a:cubicBezTo>
                <a:cubicBezTo>
                  <a:pt x="5517924" y="6566690"/>
                  <a:pt x="5517924" y="6566690"/>
                  <a:pt x="5517924" y="6571156"/>
                </a:cubicBezTo>
                <a:cubicBezTo>
                  <a:pt x="5517924" y="6579770"/>
                  <a:pt x="5517612" y="6585831"/>
                  <a:pt x="5517612" y="6589022"/>
                </a:cubicBezTo>
                <a:cubicBezTo>
                  <a:pt x="5517300" y="6591893"/>
                  <a:pt x="5516677" y="6592531"/>
                  <a:pt x="5512935" y="6593807"/>
                </a:cubicBezTo>
                <a:cubicBezTo>
                  <a:pt x="5508882" y="6595083"/>
                  <a:pt x="5508882" y="6595083"/>
                  <a:pt x="5508882" y="6596997"/>
                </a:cubicBezTo>
                <a:cubicBezTo>
                  <a:pt x="5508882" y="6596997"/>
                  <a:pt x="5508882" y="6596997"/>
                  <a:pt x="5508882" y="6599230"/>
                </a:cubicBezTo>
                <a:cubicBezTo>
                  <a:pt x="5508882" y="6600506"/>
                  <a:pt x="5509505" y="6600825"/>
                  <a:pt x="5510440" y="6600825"/>
                </a:cubicBezTo>
                <a:cubicBezTo>
                  <a:pt x="5510440" y="6600825"/>
                  <a:pt x="5510440" y="6600825"/>
                  <a:pt x="5511377" y="6600825"/>
                </a:cubicBezTo>
                <a:cubicBezTo>
                  <a:pt x="5514182" y="6600825"/>
                  <a:pt x="5520419" y="6600506"/>
                  <a:pt x="5524473" y="6600506"/>
                </a:cubicBezTo>
                <a:cubicBezTo>
                  <a:pt x="5529462" y="6600506"/>
                  <a:pt x="5539752" y="6600825"/>
                  <a:pt x="5543494" y="6600825"/>
                </a:cubicBezTo>
                <a:cubicBezTo>
                  <a:pt x="5543494" y="6600825"/>
                  <a:pt x="5543494" y="6600825"/>
                  <a:pt x="5543807" y="6600825"/>
                </a:cubicBezTo>
                <a:cubicBezTo>
                  <a:pt x="5545054" y="6600825"/>
                  <a:pt x="5545677" y="6600187"/>
                  <a:pt x="5545677" y="6598911"/>
                </a:cubicBezTo>
                <a:cubicBezTo>
                  <a:pt x="5545677" y="6598911"/>
                  <a:pt x="5545677" y="6598911"/>
                  <a:pt x="5545677" y="6596997"/>
                </a:cubicBezTo>
                <a:cubicBezTo>
                  <a:pt x="5545677" y="6595083"/>
                  <a:pt x="5545365" y="6595083"/>
                  <a:pt x="5541623" y="6594126"/>
                </a:cubicBezTo>
                <a:cubicBezTo>
                  <a:pt x="5536010" y="6592850"/>
                  <a:pt x="5536010" y="6592850"/>
                  <a:pt x="5535075" y="6592212"/>
                </a:cubicBezTo>
                <a:cubicBezTo>
                  <a:pt x="5533204" y="6591255"/>
                  <a:pt x="5532892" y="6590298"/>
                  <a:pt x="5532892" y="6585831"/>
                </a:cubicBezTo>
                <a:cubicBezTo>
                  <a:pt x="5532892" y="6585831"/>
                  <a:pt x="5532892" y="6585831"/>
                  <a:pt x="5532580" y="6577218"/>
                </a:cubicBezTo>
                <a:cubicBezTo>
                  <a:pt x="5532580" y="6577218"/>
                  <a:pt x="5532580" y="6577218"/>
                  <a:pt x="5532580" y="6571475"/>
                </a:cubicBezTo>
                <a:cubicBezTo>
                  <a:pt x="5532580" y="6558396"/>
                  <a:pt x="5533204" y="6555844"/>
                  <a:pt x="5536010" y="6552653"/>
                </a:cubicBezTo>
                <a:cubicBezTo>
                  <a:pt x="5538505" y="6550420"/>
                  <a:pt x="5541935" y="6549144"/>
                  <a:pt x="5546613" y="6549144"/>
                </a:cubicBezTo>
                <a:cubicBezTo>
                  <a:pt x="5549732" y="6549144"/>
                  <a:pt x="5552538" y="6549144"/>
                  <a:pt x="5554097" y="6549782"/>
                </a:cubicBezTo>
                <a:cubicBezTo>
                  <a:pt x="5554720" y="6549782"/>
                  <a:pt x="5555032" y="6550101"/>
                  <a:pt x="5555344" y="6550101"/>
                </a:cubicBezTo>
                <a:cubicBezTo>
                  <a:pt x="5556280" y="6550101"/>
                  <a:pt x="5556903" y="6549144"/>
                  <a:pt x="5557215" y="6546911"/>
                </a:cubicBezTo>
                <a:cubicBezTo>
                  <a:pt x="5557215" y="6546911"/>
                  <a:pt x="5557215" y="6546911"/>
                  <a:pt x="5557527" y="6537340"/>
                </a:cubicBezTo>
                <a:cubicBezTo>
                  <a:pt x="5557839" y="6535107"/>
                  <a:pt x="5556280" y="6534150"/>
                  <a:pt x="5553162" y="6534150"/>
                </a:cubicBezTo>
                <a:cubicBezTo>
                  <a:pt x="5550667" y="6534150"/>
                  <a:pt x="5548796" y="6534469"/>
                  <a:pt x="5546925" y="6535107"/>
                </a:cubicBezTo>
                <a:cubicBezTo>
                  <a:pt x="5543183" y="6536064"/>
                  <a:pt x="5541935" y="6537021"/>
                  <a:pt x="5538505" y="6541169"/>
                </a:cubicBezTo>
                <a:cubicBezTo>
                  <a:pt x="5535387" y="6544678"/>
                  <a:pt x="5535387" y="6544678"/>
                  <a:pt x="5533517" y="6546911"/>
                </a:cubicBezTo>
                <a:cubicBezTo>
                  <a:pt x="5532580" y="6548187"/>
                  <a:pt x="5531333" y="6549144"/>
                  <a:pt x="5531022" y="6549144"/>
                </a:cubicBezTo>
                <a:cubicBezTo>
                  <a:pt x="5530087" y="6549144"/>
                  <a:pt x="5529774" y="6548187"/>
                  <a:pt x="5529774" y="6542445"/>
                </a:cubicBezTo>
                <a:cubicBezTo>
                  <a:pt x="5529774" y="6542445"/>
                  <a:pt x="5529774" y="6542445"/>
                  <a:pt x="5530087" y="6536383"/>
                </a:cubicBezTo>
                <a:cubicBezTo>
                  <a:pt x="5530087" y="6535107"/>
                  <a:pt x="5529462" y="6534150"/>
                  <a:pt x="5528527" y="6534150"/>
                </a:cubicBezTo>
                <a:close/>
                <a:moveTo>
                  <a:pt x="5470797" y="6534150"/>
                </a:moveTo>
                <a:cubicBezTo>
                  <a:pt x="5452275" y="6534150"/>
                  <a:pt x="5438776" y="6549781"/>
                  <a:pt x="5438776" y="6570196"/>
                </a:cubicBezTo>
                <a:cubicBezTo>
                  <a:pt x="5438776" y="6589335"/>
                  <a:pt x="5451333" y="6602413"/>
                  <a:pt x="5470168" y="6602413"/>
                </a:cubicBezTo>
                <a:cubicBezTo>
                  <a:pt x="5475504" y="6602413"/>
                  <a:pt x="5481783" y="6601137"/>
                  <a:pt x="5486177" y="6599223"/>
                </a:cubicBezTo>
                <a:cubicBezTo>
                  <a:pt x="5489944" y="6597947"/>
                  <a:pt x="5491200" y="6596990"/>
                  <a:pt x="5491514" y="6596353"/>
                </a:cubicBezTo>
                <a:cubicBezTo>
                  <a:pt x="5491828" y="6595396"/>
                  <a:pt x="5493084" y="6586464"/>
                  <a:pt x="5493084" y="6584550"/>
                </a:cubicBezTo>
                <a:cubicBezTo>
                  <a:pt x="5493084" y="6583912"/>
                  <a:pt x="5492770" y="6583274"/>
                  <a:pt x="5492143" y="6583274"/>
                </a:cubicBezTo>
                <a:cubicBezTo>
                  <a:pt x="5492143" y="6583274"/>
                  <a:pt x="5492143" y="6583593"/>
                  <a:pt x="5491828" y="6583593"/>
                </a:cubicBezTo>
                <a:cubicBezTo>
                  <a:pt x="5487433" y="6587421"/>
                  <a:pt x="5478330" y="6590611"/>
                  <a:pt x="5472051" y="6590611"/>
                </a:cubicBezTo>
                <a:cubicBezTo>
                  <a:pt x="5460750" y="6590611"/>
                  <a:pt x="5452902" y="6581041"/>
                  <a:pt x="5452902" y="6568282"/>
                </a:cubicBezTo>
                <a:cubicBezTo>
                  <a:pt x="5452902" y="6563816"/>
                  <a:pt x="5453216" y="6563497"/>
                  <a:pt x="5457925" y="6563497"/>
                </a:cubicBezTo>
                <a:lnTo>
                  <a:pt x="5488062" y="6563497"/>
                </a:lnTo>
                <a:cubicBezTo>
                  <a:pt x="5492770" y="6563497"/>
                  <a:pt x="5494339" y="6562540"/>
                  <a:pt x="5494339" y="6558712"/>
                </a:cubicBezTo>
                <a:cubicBezTo>
                  <a:pt x="5494339" y="6543082"/>
                  <a:pt x="5485864" y="6534150"/>
                  <a:pt x="5470797" y="6534150"/>
                </a:cubicBezTo>
                <a:close/>
                <a:moveTo>
                  <a:pt x="5371137" y="6534150"/>
                </a:moveTo>
                <a:cubicBezTo>
                  <a:pt x="5369558" y="6534150"/>
                  <a:pt x="5368926" y="6534797"/>
                  <a:pt x="5368926" y="6536091"/>
                </a:cubicBezTo>
                <a:cubicBezTo>
                  <a:pt x="5368926" y="6536091"/>
                  <a:pt x="5368926" y="6536091"/>
                  <a:pt x="5368926" y="6538356"/>
                </a:cubicBezTo>
                <a:cubicBezTo>
                  <a:pt x="5368926" y="6539650"/>
                  <a:pt x="5369242" y="6540297"/>
                  <a:pt x="5370190" y="6540621"/>
                </a:cubicBezTo>
                <a:cubicBezTo>
                  <a:pt x="5373033" y="6541591"/>
                  <a:pt x="5373349" y="6541915"/>
                  <a:pt x="5374297" y="6544179"/>
                </a:cubicBezTo>
                <a:cubicBezTo>
                  <a:pt x="5376509" y="6549356"/>
                  <a:pt x="5378721" y="6556150"/>
                  <a:pt x="5385040" y="6573620"/>
                </a:cubicBezTo>
                <a:cubicBezTo>
                  <a:pt x="5391043" y="6590119"/>
                  <a:pt x="5391991" y="6593355"/>
                  <a:pt x="5393887" y="6597884"/>
                </a:cubicBezTo>
                <a:cubicBezTo>
                  <a:pt x="5395151" y="6602413"/>
                  <a:pt x="5395151" y="6602413"/>
                  <a:pt x="5396414" y="6602413"/>
                </a:cubicBezTo>
                <a:cubicBezTo>
                  <a:pt x="5397046" y="6602413"/>
                  <a:pt x="5397362" y="6602413"/>
                  <a:pt x="5397994" y="6602413"/>
                </a:cubicBezTo>
                <a:cubicBezTo>
                  <a:pt x="5402418" y="6601443"/>
                  <a:pt x="5403051" y="6601443"/>
                  <a:pt x="5403998" y="6601443"/>
                </a:cubicBezTo>
                <a:cubicBezTo>
                  <a:pt x="5405893" y="6601119"/>
                  <a:pt x="5406525" y="6600796"/>
                  <a:pt x="5406841" y="6600149"/>
                </a:cubicBezTo>
                <a:cubicBezTo>
                  <a:pt x="5407473" y="6599178"/>
                  <a:pt x="5407473" y="6599178"/>
                  <a:pt x="5408421" y="6595943"/>
                </a:cubicBezTo>
                <a:cubicBezTo>
                  <a:pt x="5409369" y="6593355"/>
                  <a:pt x="5410318" y="6590766"/>
                  <a:pt x="5414424" y="6580414"/>
                </a:cubicBezTo>
                <a:cubicBezTo>
                  <a:pt x="5425483" y="6552591"/>
                  <a:pt x="5425483" y="6552591"/>
                  <a:pt x="5427063" y="6548709"/>
                </a:cubicBezTo>
                <a:cubicBezTo>
                  <a:pt x="5428958" y="6543209"/>
                  <a:pt x="5429906" y="6541915"/>
                  <a:pt x="5431486" y="6540944"/>
                </a:cubicBezTo>
                <a:cubicBezTo>
                  <a:pt x="5434014" y="6540297"/>
                  <a:pt x="5434014" y="6540297"/>
                  <a:pt x="5434014" y="6538356"/>
                </a:cubicBezTo>
                <a:lnTo>
                  <a:pt x="5434014" y="6536091"/>
                </a:lnTo>
                <a:cubicBezTo>
                  <a:pt x="5434014" y="6534797"/>
                  <a:pt x="5433698" y="6534150"/>
                  <a:pt x="5432750" y="6534150"/>
                </a:cubicBezTo>
                <a:cubicBezTo>
                  <a:pt x="5432750" y="6534150"/>
                  <a:pt x="5432750" y="6534150"/>
                  <a:pt x="5431486" y="6534150"/>
                </a:cubicBezTo>
                <a:cubicBezTo>
                  <a:pt x="5428643" y="6534474"/>
                  <a:pt x="5425799" y="6534797"/>
                  <a:pt x="5423271" y="6534797"/>
                </a:cubicBezTo>
                <a:cubicBezTo>
                  <a:pt x="5420743" y="6534797"/>
                  <a:pt x="5415372" y="6534474"/>
                  <a:pt x="5413792" y="6534474"/>
                </a:cubicBezTo>
                <a:cubicBezTo>
                  <a:pt x="5413160" y="6534150"/>
                  <a:pt x="5412844" y="6534150"/>
                  <a:pt x="5412528" y="6534150"/>
                </a:cubicBezTo>
                <a:cubicBezTo>
                  <a:pt x="5411581" y="6534150"/>
                  <a:pt x="5410949" y="6534797"/>
                  <a:pt x="5410949" y="6536091"/>
                </a:cubicBezTo>
                <a:cubicBezTo>
                  <a:pt x="5410949" y="6536091"/>
                  <a:pt x="5410949" y="6536091"/>
                  <a:pt x="5410949" y="6538356"/>
                </a:cubicBezTo>
                <a:cubicBezTo>
                  <a:pt x="5410949" y="6539650"/>
                  <a:pt x="5411265" y="6539974"/>
                  <a:pt x="5412844" y="6540621"/>
                </a:cubicBezTo>
                <a:cubicBezTo>
                  <a:pt x="5416004" y="6541268"/>
                  <a:pt x="5418216" y="6542562"/>
                  <a:pt x="5418216" y="6544179"/>
                </a:cubicBezTo>
                <a:cubicBezTo>
                  <a:pt x="5418216" y="6545797"/>
                  <a:pt x="5417268" y="6549356"/>
                  <a:pt x="5413160" y="6561003"/>
                </a:cubicBezTo>
                <a:cubicBezTo>
                  <a:pt x="5413160" y="6561003"/>
                  <a:pt x="5413160" y="6561003"/>
                  <a:pt x="5409369" y="6571679"/>
                </a:cubicBezTo>
                <a:cubicBezTo>
                  <a:pt x="5408738" y="6574267"/>
                  <a:pt x="5407789" y="6576855"/>
                  <a:pt x="5407158" y="6579120"/>
                </a:cubicBezTo>
                <a:cubicBezTo>
                  <a:pt x="5407158" y="6579120"/>
                  <a:pt x="5407158" y="6579120"/>
                  <a:pt x="5405893" y="6582678"/>
                </a:cubicBezTo>
                <a:cubicBezTo>
                  <a:pt x="5405893" y="6582678"/>
                  <a:pt x="5405893" y="6582678"/>
                  <a:pt x="5405261" y="6584620"/>
                </a:cubicBezTo>
                <a:cubicBezTo>
                  <a:pt x="5405261" y="6585267"/>
                  <a:pt x="5404945" y="6586237"/>
                  <a:pt x="5404945" y="6586237"/>
                </a:cubicBezTo>
                <a:cubicBezTo>
                  <a:pt x="5404629" y="6586237"/>
                  <a:pt x="5401786" y="6577502"/>
                  <a:pt x="5397994" y="6564238"/>
                </a:cubicBezTo>
                <a:cubicBezTo>
                  <a:pt x="5397994" y="6564238"/>
                  <a:pt x="5397994" y="6564238"/>
                  <a:pt x="5394519" y="6553562"/>
                </a:cubicBezTo>
                <a:cubicBezTo>
                  <a:pt x="5394203" y="6551620"/>
                  <a:pt x="5393571" y="6549679"/>
                  <a:pt x="5392939" y="6547738"/>
                </a:cubicBezTo>
                <a:cubicBezTo>
                  <a:pt x="5392307" y="6546444"/>
                  <a:pt x="5392307" y="6545473"/>
                  <a:pt x="5392307" y="6544826"/>
                </a:cubicBezTo>
                <a:cubicBezTo>
                  <a:pt x="5392307" y="6543209"/>
                  <a:pt x="5393887" y="6542238"/>
                  <a:pt x="5397362" y="6541268"/>
                </a:cubicBezTo>
                <a:cubicBezTo>
                  <a:pt x="5400838" y="6540297"/>
                  <a:pt x="5401154" y="6540297"/>
                  <a:pt x="5401154" y="6538356"/>
                </a:cubicBezTo>
                <a:cubicBezTo>
                  <a:pt x="5401154" y="6538356"/>
                  <a:pt x="5401154" y="6538356"/>
                  <a:pt x="5401154" y="6536091"/>
                </a:cubicBezTo>
                <a:cubicBezTo>
                  <a:pt x="5401154" y="6534797"/>
                  <a:pt x="5400522" y="6534150"/>
                  <a:pt x="5399258" y="6534150"/>
                </a:cubicBezTo>
                <a:cubicBezTo>
                  <a:pt x="5399258" y="6534150"/>
                  <a:pt x="5399258" y="6534150"/>
                  <a:pt x="5397678" y="6534150"/>
                </a:cubicBezTo>
                <a:cubicBezTo>
                  <a:pt x="5393887" y="6534474"/>
                  <a:pt x="5390095" y="6534797"/>
                  <a:pt x="5384093" y="6534797"/>
                </a:cubicBezTo>
                <a:cubicBezTo>
                  <a:pt x="5380933" y="6534797"/>
                  <a:pt x="5378721" y="6534797"/>
                  <a:pt x="5377457" y="6534474"/>
                </a:cubicBezTo>
                <a:cubicBezTo>
                  <a:pt x="5371453" y="6534150"/>
                  <a:pt x="5371453" y="6534150"/>
                  <a:pt x="5371137" y="6534150"/>
                </a:cubicBezTo>
                <a:close/>
                <a:moveTo>
                  <a:pt x="5353686" y="6534150"/>
                </a:moveTo>
                <a:cubicBezTo>
                  <a:pt x="5353369" y="6534150"/>
                  <a:pt x="5353051" y="6534150"/>
                  <a:pt x="5352735" y="6534469"/>
                </a:cubicBezTo>
                <a:cubicBezTo>
                  <a:pt x="5352735" y="6534469"/>
                  <a:pt x="5352735" y="6534469"/>
                  <a:pt x="5351464" y="6534469"/>
                </a:cubicBezTo>
                <a:cubicBezTo>
                  <a:pt x="5351464" y="6534469"/>
                  <a:pt x="5351464" y="6534469"/>
                  <a:pt x="5333048" y="6536383"/>
                </a:cubicBezTo>
                <a:cubicBezTo>
                  <a:pt x="5331143" y="6536702"/>
                  <a:pt x="5330826" y="6537021"/>
                  <a:pt x="5330826" y="6538617"/>
                </a:cubicBezTo>
                <a:cubicBezTo>
                  <a:pt x="5330826" y="6538617"/>
                  <a:pt x="5330826" y="6538617"/>
                  <a:pt x="5330826" y="6540850"/>
                </a:cubicBezTo>
                <a:cubicBezTo>
                  <a:pt x="5330826" y="6542126"/>
                  <a:pt x="5331461" y="6542764"/>
                  <a:pt x="5334318" y="6543083"/>
                </a:cubicBezTo>
                <a:cubicBezTo>
                  <a:pt x="5339716" y="6543402"/>
                  <a:pt x="5340033" y="6544359"/>
                  <a:pt x="5340033" y="6560310"/>
                </a:cubicBezTo>
                <a:lnTo>
                  <a:pt x="5340033" y="6571156"/>
                </a:lnTo>
                <a:cubicBezTo>
                  <a:pt x="5340033" y="6579451"/>
                  <a:pt x="5340033" y="6585512"/>
                  <a:pt x="5339716" y="6589022"/>
                </a:cubicBezTo>
                <a:cubicBezTo>
                  <a:pt x="5339398" y="6591893"/>
                  <a:pt x="5338763" y="6592531"/>
                  <a:pt x="5334954" y="6593807"/>
                </a:cubicBezTo>
                <a:cubicBezTo>
                  <a:pt x="5330826" y="6595083"/>
                  <a:pt x="5330826" y="6595083"/>
                  <a:pt x="5330826" y="6596997"/>
                </a:cubicBezTo>
                <a:cubicBezTo>
                  <a:pt x="5330826" y="6596997"/>
                  <a:pt x="5330826" y="6596997"/>
                  <a:pt x="5330826" y="6599230"/>
                </a:cubicBezTo>
                <a:cubicBezTo>
                  <a:pt x="5330826" y="6600506"/>
                  <a:pt x="5331143" y="6600825"/>
                  <a:pt x="5332096" y="6600825"/>
                </a:cubicBezTo>
                <a:cubicBezTo>
                  <a:pt x="5332096" y="6600825"/>
                  <a:pt x="5332096" y="6600825"/>
                  <a:pt x="5333048" y="6600825"/>
                </a:cubicBezTo>
                <a:cubicBezTo>
                  <a:pt x="5336541" y="6600825"/>
                  <a:pt x="5342574" y="6600506"/>
                  <a:pt x="5347654" y="6600506"/>
                </a:cubicBezTo>
                <a:cubicBezTo>
                  <a:pt x="5352416" y="6600506"/>
                  <a:pt x="5358449" y="6600825"/>
                  <a:pt x="5361624" y="6600825"/>
                </a:cubicBezTo>
                <a:cubicBezTo>
                  <a:pt x="5361624" y="6600825"/>
                  <a:pt x="5361624" y="6600825"/>
                  <a:pt x="5362576" y="6600825"/>
                </a:cubicBezTo>
                <a:cubicBezTo>
                  <a:pt x="5363529" y="6600825"/>
                  <a:pt x="5364164" y="6600506"/>
                  <a:pt x="5364164" y="6599230"/>
                </a:cubicBezTo>
                <a:cubicBezTo>
                  <a:pt x="5364164" y="6599230"/>
                  <a:pt x="5364164" y="6599230"/>
                  <a:pt x="5364164" y="6596997"/>
                </a:cubicBezTo>
                <a:cubicBezTo>
                  <a:pt x="5364164" y="6595083"/>
                  <a:pt x="5363846" y="6595083"/>
                  <a:pt x="5360036" y="6593807"/>
                </a:cubicBezTo>
                <a:cubicBezTo>
                  <a:pt x="5356226" y="6592531"/>
                  <a:pt x="5355591" y="6591893"/>
                  <a:pt x="5355274" y="6589022"/>
                </a:cubicBezTo>
                <a:cubicBezTo>
                  <a:pt x="5354956" y="6585831"/>
                  <a:pt x="5354956" y="6578813"/>
                  <a:pt x="5354956" y="6571156"/>
                </a:cubicBezTo>
                <a:cubicBezTo>
                  <a:pt x="5354956" y="6571156"/>
                  <a:pt x="5354956" y="6571156"/>
                  <a:pt x="5354956" y="6564457"/>
                </a:cubicBezTo>
                <a:cubicBezTo>
                  <a:pt x="5354956" y="6557120"/>
                  <a:pt x="5354956" y="6544359"/>
                  <a:pt x="5355274" y="6542126"/>
                </a:cubicBezTo>
                <a:cubicBezTo>
                  <a:pt x="5355274" y="6537021"/>
                  <a:pt x="5355274" y="6537021"/>
                  <a:pt x="5355274" y="6536702"/>
                </a:cubicBezTo>
                <a:cubicBezTo>
                  <a:pt x="5355274" y="6535107"/>
                  <a:pt x="5354956" y="6534150"/>
                  <a:pt x="5353686" y="6534150"/>
                </a:cubicBezTo>
                <a:close/>
                <a:moveTo>
                  <a:pt x="5264654" y="6534150"/>
                </a:moveTo>
                <a:cubicBezTo>
                  <a:pt x="5264334" y="6534150"/>
                  <a:pt x="5263694" y="6534469"/>
                  <a:pt x="5262413" y="6534469"/>
                </a:cubicBezTo>
                <a:cubicBezTo>
                  <a:pt x="5262413" y="6534469"/>
                  <a:pt x="5262413" y="6534469"/>
                  <a:pt x="5243846" y="6536702"/>
                </a:cubicBezTo>
                <a:cubicBezTo>
                  <a:pt x="5242246" y="6537021"/>
                  <a:pt x="5241926" y="6537340"/>
                  <a:pt x="5241926" y="6539574"/>
                </a:cubicBezTo>
                <a:lnTo>
                  <a:pt x="5241926" y="6542126"/>
                </a:lnTo>
                <a:cubicBezTo>
                  <a:pt x="5241926" y="6543402"/>
                  <a:pt x="5242567" y="6543402"/>
                  <a:pt x="5245767" y="6543721"/>
                </a:cubicBezTo>
                <a:cubicBezTo>
                  <a:pt x="5249609" y="6544040"/>
                  <a:pt x="5250889" y="6544997"/>
                  <a:pt x="5251849" y="6547230"/>
                </a:cubicBezTo>
                <a:cubicBezTo>
                  <a:pt x="5252490" y="6549463"/>
                  <a:pt x="5253130" y="6559991"/>
                  <a:pt x="5253130" y="6566371"/>
                </a:cubicBezTo>
                <a:cubicBezTo>
                  <a:pt x="5253130" y="6566371"/>
                  <a:pt x="5253130" y="6566371"/>
                  <a:pt x="5253130" y="6571156"/>
                </a:cubicBezTo>
                <a:cubicBezTo>
                  <a:pt x="5253130" y="6579132"/>
                  <a:pt x="5253130" y="6586150"/>
                  <a:pt x="5253130" y="6589022"/>
                </a:cubicBezTo>
                <a:cubicBezTo>
                  <a:pt x="5252810" y="6591893"/>
                  <a:pt x="5251849" y="6592531"/>
                  <a:pt x="5248008" y="6593807"/>
                </a:cubicBezTo>
                <a:cubicBezTo>
                  <a:pt x="5244167" y="6595083"/>
                  <a:pt x="5243846" y="6595083"/>
                  <a:pt x="5243846" y="6596997"/>
                </a:cubicBezTo>
                <a:cubicBezTo>
                  <a:pt x="5243846" y="6596997"/>
                  <a:pt x="5243846" y="6596997"/>
                  <a:pt x="5243846" y="6599230"/>
                </a:cubicBezTo>
                <a:cubicBezTo>
                  <a:pt x="5243846" y="6600506"/>
                  <a:pt x="5244487" y="6600825"/>
                  <a:pt x="5245447" y="6600825"/>
                </a:cubicBezTo>
                <a:cubicBezTo>
                  <a:pt x="5245447" y="6600825"/>
                  <a:pt x="5245447" y="6600825"/>
                  <a:pt x="5246407" y="6600825"/>
                </a:cubicBezTo>
                <a:cubicBezTo>
                  <a:pt x="5249288" y="6600825"/>
                  <a:pt x="5256011" y="6600506"/>
                  <a:pt x="5260813" y="6600506"/>
                </a:cubicBezTo>
                <a:cubicBezTo>
                  <a:pt x="5265934" y="6600506"/>
                  <a:pt x="5271696" y="6600825"/>
                  <a:pt x="5274898" y="6600825"/>
                </a:cubicBezTo>
                <a:cubicBezTo>
                  <a:pt x="5274898" y="6600825"/>
                  <a:pt x="5274898" y="6600825"/>
                  <a:pt x="5275858" y="6600825"/>
                </a:cubicBezTo>
                <a:cubicBezTo>
                  <a:pt x="5277138" y="6600825"/>
                  <a:pt x="5277459" y="6600506"/>
                  <a:pt x="5277459" y="6599230"/>
                </a:cubicBezTo>
                <a:cubicBezTo>
                  <a:pt x="5277459" y="6599230"/>
                  <a:pt x="5277459" y="6599230"/>
                  <a:pt x="5277459" y="6596997"/>
                </a:cubicBezTo>
                <a:cubicBezTo>
                  <a:pt x="5277459" y="6595083"/>
                  <a:pt x="5277138" y="6595083"/>
                  <a:pt x="5273297" y="6593807"/>
                </a:cubicBezTo>
                <a:cubicBezTo>
                  <a:pt x="5269457" y="6592531"/>
                  <a:pt x="5268815" y="6591893"/>
                  <a:pt x="5268495" y="6589022"/>
                </a:cubicBezTo>
                <a:cubicBezTo>
                  <a:pt x="5268495" y="6586150"/>
                  <a:pt x="5268175" y="6579132"/>
                  <a:pt x="5268175" y="6571156"/>
                </a:cubicBezTo>
                <a:cubicBezTo>
                  <a:pt x="5268175" y="6571156"/>
                  <a:pt x="5268175" y="6571156"/>
                  <a:pt x="5268175" y="6567647"/>
                </a:cubicBezTo>
                <a:cubicBezTo>
                  <a:pt x="5268175" y="6559034"/>
                  <a:pt x="5268815" y="6556163"/>
                  <a:pt x="5271056" y="6552972"/>
                </a:cubicBezTo>
                <a:cubicBezTo>
                  <a:pt x="5273937" y="6548825"/>
                  <a:pt x="5279060" y="6546273"/>
                  <a:pt x="5284501" y="6546273"/>
                </a:cubicBezTo>
                <a:cubicBezTo>
                  <a:pt x="5289303" y="6546273"/>
                  <a:pt x="5292824" y="6548187"/>
                  <a:pt x="5294105" y="6552015"/>
                </a:cubicBezTo>
                <a:cubicBezTo>
                  <a:pt x="5295065" y="6554567"/>
                  <a:pt x="5295705" y="6558396"/>
                  <a:pt x="5295705" y="6566690"/>
                </a:cubicBezTo>
                <a:cubicBezTo>
                  <a:pt x="5295705" y="6566690"/>
                  <a:pt x="5295705" y="6566690"/>
                  <a:pt x="5295705" y="6571156"/>
                </a:cubicBezTo>
                <a:cubicBezTo>
                  <a:pt x="5295705" y="6578813"/>
                  <a:pt x="5295385" y="6586150"/>
                  <a:pt x="5295385" y="6589022"/>
                </a:cubicBezTo>
                <a:cubicBezTo>
                  <a:pt x="5295065" y="6591893"/>
                  <a:pt x="5294425" y="6592531"/>
                  <a:pt x="5290263" y="6593807"/>
                </a:cubicBezTo>
                <a:cubicBezTo>
                  <a:pt x="5286422" y="6595083"/>
                  <a:pt x="5286422" y="6595083"/>
                  <a:pt x="5286422" y="6596997"/>
                </a:cubicBezTo>
                <a:cubicBezTo>
                  <a:pt x="5286422" y="6596997"/>
                  <a:pt x="5286422" y="6596997"/>
                  <a:pt x="5286422" y="6599230"/>
                </a:cubicBezTo>
                <a:cubicBezTo>
                  <a:pt x="5286422" y="6600506"/>
                  <a:pt x="5286742" y="6600825"/>
                  <a:pt x="5287702" y="6600825"/>
                </a:cubicBezTo>
                <a:cubicBezTo>
                  <a:pt x="5287702" y="6600825"/>
                  <a:pt x="5287702" y="6600825"/>
                  <a:pt x="5288663" y="6600825"/>
                </a:cubicBezTo>
                <a:cubicBezTo>
                  <a:pt x="5292184" y="6600825"/>
                  <a:pt x="5298266" y="6600506"/>
                  <a:pt x="5303068" y="6600506"/>
                </a:cubicBezTo>
                <a:cubicBezTo>
                  <a:pt x="5307869" y="6600506"/>
                  <a:pt x="5313952" y="6600825"/>
                  <a:pt x="5317473" y="6600825"/>
                </a:cubicBezTo>
                <a:cubicBezTo>
                  <a:pt x="5317473" y="6600825"/>
                  <a:pt x="5317473" y="6600825"/>
                  <a:pt x="5318113" y="6600825"/>
                </a:cubicBezTo>
                <a:cubicBezTo>
                  <a:pt x="5319394" y="6600825"/>
                  <a:pt x="5319714" y="6600506"/>
                  <a:pt x="5319714" y="6599230"/>
                </a:cubicBezTo>
                <a:cubicBezTo>
                  <a:pt x="5319714" y="6599230"/>
                  <a:pt x="5319714" y="6599230"/>
                  <a:pt x="5319714" y="6596997"/>
                </a:cubicBezTo>
                <a:cubicBezTo>
                  <a:pt x="5319714" y="6595083"/>
                  <a:pt x="5319714" y="6595083"/>
                  <a:pt x="5315553" y="6593807"/>
                </a:cubicBezTo>
                <a:cubicBezTo>
                  <a:pt x="5311711" y="6592531"/>
                  <a:pt x="5311071" y="6591893"/>
                  <a:pt x="5310751" y="6589022"/>
                </a:cubicBezTo>
                <a:cubicBezTo>
                  <a:pt x="5310751" y="6586469"/>
                  <a:pt x="5310430" y="6578813"/>
                  <a:pt x="5310430" y="6571156"/>
                </a:cubicBezTo>
                <a:cubicBezTo>
                  <a:pt x="5310430" y="6571156"/>
                  <a:pt x="5310430" y="6571156"/>
                  <a:pt x="5310430" y="6566690"/>
                </a:cubicBezTo>
                <a:cubicBezTo>
                  <a:pt x="5310430" y="6547230"/>
                  <a:pt x="5310430" y="6547230"/>
                  <a:pt x="5309470" y="6544040"/>
                </a:cubicBezTo>
                <a:cubicBezTo>
                  <a:pt x="5306909" y="6537978"/>
                  <a:pt x="5299867" y="6534150"/>
                  <a:pt x="5290583" y="6534150"/>
                </a:cubicBezTo>
                <a:cubicBezTo>
                  <a:pt x="5282901" y="6534150"/>
                  <a:pt x="5279699" y="6535745"/>
                  <a:pt x="5273297" y="6542764"/>
                </a:cubicBezTo>
                <a:cubicBezTo>
                  <a:pt x="5273297" y="6542764"/>
                  <a:pt x="5273297" y="6542764"/>
                  <a:pt x="5270736" y="6545316"/>
                </a:cubicBezTo>
                <a:cubicBezTo>
                  <a:pt x="5270736" y="6545316"/>
                  <a:pt x="5270736" y="6545316"/>
                  <a:pt x="5269457" y="6546592"/>
                </a:cubicBezTo>
                <a:cubicBezTo>
                  <a:pt x="5269136" y="6547230"/>
                  <a:pt x="5268495" y="6547549"/>
                  <a:pt x="5268175" y="6547549"/>
                </a:cubicBezTo>
                <a:cubicBezTo>
                  <a:pt x="5267535" y="6547549"/>
                  <a:pt x="5266895" y="6546273"/>
                  <a:pt x="5266895" y="6544678"/>
                </a:cubicBezTo>
                <a:cubicBezTo>
                  <a:pt x="5266895" y="6544040"/>
                  <a:pt x="5266575" y="6537978"/>
                  <a:pt x="5266575" y="6536702"/>
                </a:cubicBezTo>
                <a:cubicBezTo>
                  <a:pt x="5266255" y="6535107"/>
                  <a:pt x="5265614" y="6534150"/>
                  <a:pt x="5264654" y="6534150"/>
                </a:cubicBezTo>
                <a:close/>
                <a:moveTo>
                  <a:pt x="4979571" y="6534150"/>
                </a:moveTo>
                <a:cubicBezTo>
                  <a:pt x="4979571" y="6534150"/>
                  <a:pt x="4978624" y="6534468"/>
                  <a:pt x="4977358" y="6534468"/>
                </a:cubicBezTo>
                <a:cubicBezTo>
                  <a:pt x="4977358" y="6534468"/>
                  <a:pt x="4977358" y="6534468"/>
                  <a:pt x="4958389" y="6536373"/>
                </a:cubicBezTo>
                <a:cubicBezTo>
                  <a:pt x="4956492" y="6536690"/>
                  <a:pt x="4956176" y="6537008"/>
                  <a:pt x="4956176" y="6538595"/>
                </a:cubicBezTo>
                <a:cubicBezTo>
                  <a:pt x="4956176" y="6538595"/>
                  <a:pt x="4956176" y="6538595"/>
                  <a:pt x="4956176" y="6540818"/>
                </a:cubicBezTo>
                <a:cubicBezTo>
                  <a:pt x="4956176" y="6542088"/>
                  <a:pt x="4956808" y="6542723"/>
                  <a:pt x="4959970" y="6543040"/>
                </a:cubicBezTo>
                <a:cubicBezTo>
                  <a:pt x="4965029" y="6543358"/>
                  <a:pt x="4965344" y="6544628"/>
                  <a:pt x="4965344" y="6560185"/>
                </a:cubicBezTo>
                <a:cubicBezTo>
                  <a:pt x="4965344" y="6560185"/>
                  <a:pt x="4965344" y="6560185"/>
                  <a:pt x="4965344" y="6571616"/>
                </a:cubicBezTo>
                <a:cubicBezTo>
                  <a:pt x="4965344" y="6571616"/>
                  <a:pt x="4965344" y="6571616"/>
                  <a:pt x="4965344" y="6578283"/>
                </a:cubicBezTo>
                <a:cubicBezTo>
                  <a:pt x="4965344" y="6580823"/>
                  <a:pt x="4965344" y="6583046"/>
                  <a:pt x="4965344" y="6583998"/>
                </a:cubicBezTo>
                <a:cubicBezTo>
                  <a:pt x="4965344" y="6591301"/>
                  <a:pt x="4967241" y="6595746"/>
                  <a:pt x="4971351" y="6598603"/>
                </a:cubicBezTo>
                <a:cubicBezTo>
                  <a:pt x="4974513" y="6600826"/>
                  <a:pt x="4979571" y="6602096"/>
                  <a:pt x="4984314" y="6602096"/>
                </a:cubicBezTo>
                <a:cubicBezTo>
                  <a:pt x="4991585" y="6602096"/>
                  <a:pt x="4994115" y="6600508"/>
                  <a:pt x="5002651" y="6592253"/>
                </a:cubicBezTo>
                <a:cubicBezTo>
                  <a:pt x="5004548" y="6590666"/>
                  <a:pt x="5005180" y="6590348"/>
                  <a:pt x="5005496" y="6590348"/>
                </a:cubicBezTo>
                <a:cubicBezTo>
                  <a:pt x="5006129" y="6590348"/>
                  <a:pt x="5006761" y="6591301"/>
                  <a:pt x="5006761" y="6593206"/>
                </a:cubicBezTo>
                <a:cubicBezTo>
                  <a:pt x="5007709" y="6602413"/>
                  <a:pt x="5007709" y="6602413"/>
                  <a:pt x="5009290" y="6602413"/>
                </a:cubicBezTo>
                <a:cubicBezTo>
                  <a:pt x="5009290" y="6602413"/>
                  <a:pt x="5010240" y="6602096"/>
                  <a:pt x="5010871" y="6602096"/>
                </a:cubicBezTo>
                <a:cubicBezTo>
                  <a:pt x="5010871" y="6602096"/>
                  <a:pt x="5010871" y="6602096"/>
                  <a:pt x="5028576" y="6599556"/>
                </a:cubicBezTo>
                <a:cubicBezTo>
                  <a:pt x="5030473" y="6599556"/>
                  <a:pt x="5030790" y="6598921"/>
                  <a:pt x="5030790" y="6597333"/>
                </a:cubicBezTo>
                <a:cubicBezTo>
                  <a:pt x="5030790" y="6597333"/>
                  <a:pt x="5030790" y="6597333"/>
                  <a:pt x="5030790" y="6595428"/>
                </a:cubicBezTo>
                <a:cubicBezTo>
                  <a:pt x="5030790" y="6593841"/>
                  <a:pt x="5030473" y="6593523"/>
                  <a:pt x="5028259" y="6593206"/>
                </a:cubicBezTo>
                <a:cubicBezTo>
                  <a:pt x="5023517" y="6592571"/>
                  <a:pt x="5022253" y="6591618"/>
                  <a:pt x="5021620" y="6588126"/>
                </a:cubicBezTo>
                <a:cubicBezTo>
                  <a:pt x="5021304" y="6585903"/>
                  <a:pt x="5021304" y="6578601"/>
                  <a:pt x="5020988" y="6566535"/>
                </a:cubicBezTo>
                <a:lnTo>
                  <a:pt x="5020988" y="6557010"/>
                </a:lnTo>
                <a:cubicBezTo>
                  <a:pt x="5020988" y="6553835"/>
                  <a:pt x="5020988" y="6550978"/>
                  <a:pt x="5021304" y="6548438"/>
                </a:cubicBezTo>
                <a:cubicBezTo>
                  <a:pt x="5021304" y="6542723"/>
                  <a:pt x="5021304" y="6542723"/>
                  <a:pt x="5021620" y="6539230"/>
                </a:cubicBezTo>
                <a:cubicBezTo>
                  <a:pt x="5021620" y="6539230"/>
                  <a:pt x="5021620" y="6539230"/>
                  <a:pt x="5021620" y="6535738"/>
                </a:cubicBezTo>
                <a:cubicBezTo>
                  <a:pt x="5021620" y="6534785"/>
                  <a:pt x="5021304" y="6534150"/>
                  <a:pt x="5020039" y="6534150"/>
                </a:cubicBezTo>
                <a:cubicBezTo>
                  <a:pt x="5019407" y="6534150"/>
                  <a:pt x="5018775" y="6534150"/>
                  <a:pt x="5017826" y="6534468"/>
                </a:cubicBezTo>
                <a:cubicBezTo>
                  <a:pt x="5017826" y="6534468"/>
                  <a:pt x="5017826" y="6534468"/>
                  <a:pt x="4999174" y="6536373"/>
                </a:cubicBezTo>
                <a:cubicBezTo>
                  <a:pt x="4997592" y="6536373"/>
                  <a:pt x="4996960" y="6537008"/>
                  <a:pt x="4996960" y="6538278"/>
                </a:cubicBezTo>
                <a:cubicBezTo>
                  <a:pt x="4996960" y="6538278"/>
                  <a:pt x="4996960" y="6538278"/>
                  <a:pt x="4996960" y="6540818"/>
                </a:cubicBezTo>
                <a:cubicBezTo>
                  <a:pt x="4996960" y="6542088"/>
                  <a:pt x="4997592" y="6542405"/>
                  <a:pt x="5000754" y="6542723"/>
                </a:cubicBezTo>
                <a:cubicBezTo>
                  <a:pt x="5003916" y="6543040"/>
                  <a:pt x="5005180" y="6544310"/>
                  <a:pt x="5005812" y="6546533"/>
                </a:cubicBezTo>
                <a:cubicBezTo>
                  <a:pt x="5006129" y="6547803"/>
                  <a:pt x="5006129" y="6554788"/>
                  <a:pt x="5006129" y="6559868"/>
                </a:cubicBezTo>
                <a:cubicBezTo>
                  <a:pt x="5006129" y="6559868"/>
                  <a:pt x="5006129" y="6559868"/>
                  <a:pt x="5006129" y="6566535"/>
                </a:cubicBezTo>
                <a:cubicBezTo>
                  <a:pt x="5006129" y="6576378"/>
                  <a:pt x="5005812" y="6579871"/>
                  <a:pt x="5004232" y="6582728"/>
                </a:cubicBezTo>
                <a:cubicBezTo>
                  <a:pt x="5002018" y="6587491"/>
                  <a:pt x="4996328" y="6590348"/>
                  <a:pt x="4990321" y="6590348"/>
                </a:cubicBezTo>
                <a:cubicBezTo>
                  <a:pt x="4986843" y="6590348"/>
                  <a:pt x="4983999" y="6589078"/>
                  <a:pt x="4982417" y="6586856"/>
                </a:cubicBezTo>
                <a:cubicBezTo>
                  <a:pt x="4980204" y="6583998"/>
                  <a:pt x="4980204" y="6582093"/>
                  <a:pt x="4980204" y="6570028"/>
                </a:cubicBezTo>
                <a:cubicBezTo>
                  <a:pt x="4980204" y="6570028"/>
                  <a:pt x="4980204" y="6570028"/>
                  <a:pt x="4980204" y="6559868"/>
                </a:cubicBezTo>
                <a:cubicBezTo>
                  <a:pt x="4980204" y="6553518"/>
                  <a:pt x="4980204" y="6544945"/>
                  <a:pt x="4980837" y="6538595"/>
                </a:cubicBezTo>
                <a:cubicBezTo>
                  <a:pt x="4980837" y="6537643"/>
                  <a:pt x="4980837" y="6536373"/>
                  <a:pt x="4980837" y="6535738"/>
                </a:cubicBezTo>
                <a:cubicBezTo>
                  <a:pt x="4980837" y="6534785"/>
                  <a:pt x="4980520" y="6534150"/>
                  <a:pt x="4979571" y="6534150"/>
                </a:cubicBezTo>
                <a:close/>
                <a:moveTo>
                  <a:pt x="4917603" y="6534150"/>
                </a:moveTo>
                <a:cubicBezTo>
                  <a:pt x="4907712" y="6534150"/>
                  <a:pt x="4900054" y="6537340"/>
                  <a:pt x="4893992" y="6544039"/>
                </a:cubicBezTo>
                <a:cubicBezTo>
                  <a:pt x="4887930" y="6550419"/>
                  <a:pt x="4884739" y="6559669"/>
                  <a:pt x="4884739" y="6570196"/>
                </a:cubicBezTo>
                <a:cubicBezTo>
                  <a:pt x="4884739" y="6589654"/>
                  <a:pt x="4896863" y="6602413"/>
                  <a:pt x="4915370" y="6602413"/>
                </a:cubicBezTo>
                <a:cubicBezTo>
                  <a:pt x="4926536" y="6602413"/>
                  <a:pt x="4935470" y="6598585"/>
                  <a:pt x="4941532" y="6590930"/>
                </a:cubicBezTo>
                <a:cubicBezTo>
                  <a:pt x="4946637" y="6584550"/>
                  <a:pt x="4949827" y="6575618"/>
                  <a:pt x="4949827" y="6566687"/>
                </a:cubicBezTo>
                <a:cubicBezTo>
                  <a:pt x="4949827" y="6559988"/>
                  <a:pt x="4947913" y="6553289"/>
                  <a:pt x="4945041" y="6548186"/>
                </a:cubicBezTo>
                <a:cubicBezTo>
                  <a:pt x="4939936" y="6539254"/>
                  <a:pt x="4930046" y="6534150"/>
                  <a:pt x="4917603" y="6534150"/>
                </a:cubicBezTo>
                <a:close/>
                <a:moveTo>
                  <a:pt x="4693958" y="6534150"/>
                </a:moveTo>
                <a:cubicBezTo>
                  <a:pt x="4688931" y="6534150"/>
                  <a:pt x="4681705" y="6535116"/>
                  <a:pt x="4677305" y="6536403"/>
                </a:cubicBezTo>
                <a:cubicBezTo>
                  <a:pt x="4673221" y="6537369"/>
                  <a:pt x="4672278" y="6538335"/>
                  <a:pt x="4671965" y="6542197"/>
                </a:cubicBezTo>
                <a:lnTo>
                  <a:pt x="4671022" y="6548957"/>
                </a:lnTo>
                <a:cubicBezTo>
                  <a:pt x="4671022" y="6548957"/>
                  <a:pt x="4671022" y="6548957"/>
                  <a:pt x="4671022" y="6549923"/>
                </a:cubicBezTo>
                <a:cubicBezTo>
                  <a:pt x="4671022" y="6550888"/>
                  <a:pt x="4671336" y="6551532"/>
                  <a:pt x="4671965" y="6551532"/>
                </a:cubicBezTo>
                <a:cubicBezTo>
                  <a:pt x="4672278" y="6551532"/>
                  <a:pt x="4672907" y="6551210"/>
                  <a:pt x="4673849" y="6550567"/>
                </a:cubicBezTo>
                <a:cubicBezTo>
                  <a:pt x="4678876" y="6547670"/>
                  <a:pt x="4686103" y="6545416"/>
                  <a:pt x="4691758" y="6545416"/>
                </a:cubicBezTo>
                <a:cubicBezTo>
                  <a:pt x="4700241" y="6545416"/>
                  <a:pt x="4703698" y="6548957"/>
                  <a:pt x="4703698" y="6557970"/>
                </a:cubicBezTo>
                <a:cubicBezTo>
                  <a:pt x="4703698" y="6557970"/>
                  <a:pt x="4703698" y="6557970"/>
                  <a:pt x="4703698" y="6560545"/>
                </a:cubicBezTo>
                <a:cubicBezTo>
                  <a:pt x="4703698" y="6564408"/>
                  <a:pt x="4702755" y="6565052"/>
                  <a:pt x="4695529" y="6566661"/>
                </a:cubicBezTo>
                <a:cubicBezTo>
                  <a:pt x="4695529" y="6566661"/>
                  <a:pt x="4695529" y="6566661"/>
                  <a:pt x="4678563" y="6570202"/>
                </a:cubicBezTo>
                <a:cubicBezTo>
                  <a:pt x="4671650" y="6571489"/>
                  <a:pt x="4671650" y="6571811"/>
                  <a:pt x="4670393" y="6573099"/>
                </a:cubicBezTo>
                <a:cubicBezTo>
                  <a:pt x="4668822" y="6575674"/>
                  <a:pt x="4667251" y="6581468"/>
                  <a:pt x="4667251" y="6585974"/>
                </a:cubicBezTo>
                <a:cubicBezTo>
                  <a:pt x="4667251" y="6595631"/>
                  <a:pt x="4673849" y="6603035"/>
                  <a:pt x="4681705" y="6603035"/>
                </a:cubicBezTo>
                <a:cubicBezTo>
                  <a:pt x="4686417" y="6603035"/>
                  <a:pt x="4691130" y="6601747"/>
                  <a:pt x="4694586" y="6599494"/>
                </a:cubicBezTo>
                <a:cubicBezTo>
                  <a:pt x="4696157" y="6598528"/>
                  <a:pt x="4701498" y="6594665"/>
                  <a:pt x="4702441" y="6593700"/>
                </a:cubicBezTo>
                <a:cubicBezTo>
                  <a:pt x="4702755" y="6593378"/>
                  <a:pt x="4703069" y="6593056"/>
                  <a:pt x="4703069" y="6593056"/>
                </a:cubicBezTo>
                <a:cubicBezTo>
                  <a:pt x="4703698" y="6593056"/>
                  <a:pt x="4704012" y="6594344"/>
                  <a:pt x="4704012" y="6596597"/>
                </a:cubicBezTo>
                <a:cubicBezTo>
                  <a:pt x="4704012" y="6597884"/>
                  <a:pt x="4704326" y="6601103"/>
                  <a:pt x="4704641" y="6602069"/>
                </a:cubicBezTo>
                <a:cubicBezTo>
                  <a:pt x="4704954" y="6603356"/>
                  <a:pt x="4705583" y="6604000"/>
                  <a:pt x="4706840" y="6604000"/>
                </a:cubicBezTo>
                <a:cubicBezTo>
                  <a:pt x="4707782" y="6604000"/>
                  <a:pt x="4709039" y="6604000"/>
                  <a:pt x="4709667" y="6603678"/>
                </a:cubicBezTo>
                <a:cubicBezTo>
                  <a:pt x="4709667" y="6603678"/>
                  <a:pt x="4709667" y="6603678"/>
                  <a:pt x="4725064" y="6601103"/>
                </a:cubicBezTo>
                <a:cubicBezTo>
                  <a:pt x="4727262" y="6600459"/>
                  <a:pt x="4727577" y="6600459"/>
                  <a:pt x="4727577" y="6598850"/>
                </a:cubicBezTo>
                <a:cubicBezTo>
                  <a:pt x="4727577" y="6598850"/>
                  <a:pt x="4727577" y="6598850"/>
                  <a:pt x="4727577" y="6596597"/>
                </a:cubicBezTo>
                <a:cubicBezTo>
                  <a:pt x="4727577" y="6594987"/>
                  <a:pt x="4726948" y="6594665"/>
                  <a:pt x="4724434" y="6594344"/>
                </a:cubicBezTo>
                <a:cubicBezTo>
                  <a:pt x="4721292" y="6594022"/>
                  <a:pt x="4720036" y="6593700"/>
                  <a:pt x="4718779" y="6592734"/>
                </a:cubicBezTo>
                <a:cubicBezTo>
                  <a:pt x="4717208" y="6591447"/>
                  <a:pt x="4717208" y="6591125"/>
                  <a:pt x="4717208" y="6577605"/>
                </a:cubicBezTo>
                <a:cubicBezTo>
                  <a:pt x="4717208" y="6577605"/>
                  <a:pt x="4717208" y="6577605"/>
                  <a:pt x="4717522" y="6553142"/>
                </a:cubicBezTo>
                <a:cubicBezTo>
                  <a:pt x="4717522" y="6540266"/>
                  <a:pt x="4709981" y="6534150"/>
                  <a:pt x="4693958" y="6534150"/>
                </a:cubicBezTo>
                <a:close/>
                <a:moveTo>
                  <a:pt x="5976938" y="6521451"/>
                </a:moveTo>
                <a:lnTo>
                  <a:pt x="5975351" y="6527801"/>
                </a:lnTo>
                <a:lnTo>
                  <a:pt x="5976938" y="6529389"/>
                </a:lnTo>
                <a:lnTo>
                  <a:pt x="5978526" y="6527801"/>
                </a:lnTo>
                <a:lnTo>
                  <a:pt x="5991226" y="6532564"/>
                </a:lnTo>
                <a:lnTo>
                  <a:pt x="5970588" y="6542089"/>
                </a:lnTo>
                <a:lnTo>
                  <a:pt x="5969001" y="6545264"/>
                </a:lnTo>
                <a:lnTo>
                  <a:pt x="5991226" y="6550027"/>
                </a:lnTo>
                <a:lnTo>
                  <a:pt x="5992813" y="6551614"/>
                </a:lnTo>
                <a:lnTo>
                  <a:pt x="5994401" y="6546852"/>
                </a:lnTo>
                <a:lnTo>
                  <a:pt x="5994401" y="6545264"/>
                </a:lnTo>
                <a:lnTo>
                  <a:pt x="5992813" y="6546852"/>
                </a:lnTo>
                <a:lnTo>
                  <a:pt x="5978526" y="6543677"/>
                </a:lnTo>
                <a:lnTo>
                  <a:pt x="5999163" y="6535739"/>
                </a:lnTo>
                <a:lnTo>
                  <a:pt x="6000751" y="6530976"/>
                </a:lnTo>
                <a:lnTo>
                  <a:pt x="5999163" y="6530976"/>
                </a:lnTo>
                <a:lnTo>
                  <a:pt x="5997576" y="6530976"/>
                </a:lnTo>
                <a:lnTo>
                  <a:pt x="5978526" y="6523039"/>
                </a:lnTo>
                <a:lnTo>
                  <a:pt x="5978526" y="6521451"/>
                </a:lnTo>
                <a:close/>
                <a:moveTo>
                  <a:pt x="6107113" y="6518276"/>
                </a:moveTo>
                <a:lnTo>
                  <a:pt x="6115051" y="6529389"/>
                </a:lnTo>
                <a:lnTo>
                  <a:pt x="6107113" y="6529389"/>
                </a:lnTo>
                <a:close/>
                <a:moveTo>
                  <a:pt x="6099176" y="6518276"/>
                </a:moveTo>
                <a:lnTo>
                  <a:pt x="6099176" y="6529389"/>
                </a:lnTo>
                <a:lnTo>
                  <a:pt x="6091238" y="6529389"/>
                </a:lnTo>
                <a:close/>
                <a:moveTo>
                  <a:pt x="6209555" y="6516689"/>
                </a:moveTo>
                <a:cubicBezTo>
                  <a:pt x="6215718" y="6515101"/>
                  <a:pt x="6219142" y="6520499"/>
                  <a:pt x="6219827" y="6524626"/>
                </a:cubicBezTo>
                <a:lnTo>
                  <a:pt x="6206473" y="6530976"/>
                </a:lnTo>
                <a:cubicBezTo>
                  <a:pt x="6204076" y="6525896"/>
                  <a:pt x="6202364" y="6518276"/>
                  <a:pt x="6209555" y="6516689"/>
                </a:cubicBezTo>
                <a:close/>
                <a:moveTo>
                  <a:pt x="4607333" y="6516687"/>
                </a:moveTo>
                <a:cubicBezTo>
                  <a:pt x="4612218" y="6516687"/>
                  <a:pt x="4616126" y="6517002"/>
                  <a:pt x="4618731" y="6517630"/>
                </a:cubicBezTo>
                <a:cubicBezTo>
                  <a:pt x="4625244" y="6519202"/>
                  <a:pt x="4629151" y="6524861"/>
                  <a:pt x="4629151" y="6532091"/>
                </a:cubicBezTo>
                <a:cubicBezTo>
                  <a:pt x="4629151" y="6537435"/>
                  <a:pt x="4627197" y="6542150"/>
                  <a:pt x="4623290" y="6545294"/>
                </a:cubicBezTo>
                <a:cubicBezTo>
                  <a:pt x="4620359" y="6547494"/>
                  <a:pt x="4615150" y="6548437"/>
                  <a:pt x="4606682" y="6548437"/>
                </a:cubicBezTo>
                <a:cubicBezTo>
                  <a:pt x="4604078" y="6548437"/>
                  <a:pt x="4603751" y="6548123"/>
                  <a:pt x="4603751" y="6545608"/>
                </a:cubicBezTo>
                <a:cubicBezTo>
                  <a:pt x="4603751" y="6545608"/>
                  <a:pt x="4603751" y="6545608"/>
                  <a:pt x="4603751" y="6541836"/>
                </a:cubicBezTo>
                <a:cubicBezTo>
                  <a:pt x="4603751" y="6541836"/>
                  <a:pt x="4603751" y="6541836"/>
                  <a:pt x="4603751" y="6537120"/>
                </a:cubicBezTo>
                <a:cubicBezTo>
                  <a:pt x="4603751" y="6537120"/>
                  <a:pt x="4603751" y="6537120"/>
                  <a:pt x="4603751" y="6521403"/>
                </a:cubicBezTo>
                <a:lnTo>
                  <a:pt x="4603751" y="6518573"/>
                </a:lnTo>
                <a:cubicBezTo>
                  <a:pt x="4603751" y="6517002"/>
                  <a:pt x="4604403" y="6516687"/>
                  <a:pt x="4607333" y="6516687"/>
                </a:cubicBezTo>
                <a:close/>
                <a:moveTo>
                  <a:pt x="6116638" y="6515101"/>
                </a:moveTo>
                <a:lnTo>
                  <a:pt x="6148388" y="6529389"/>
                </a:lnTo>
                <a:lnTo>
                  <a:pt x="6126163" y="6529389"/>
                </a:lnTo>
                <a:close/>
                <a:moveTo>
                  <a:pt x="6089650" y="6515101"/>
                </a:moveTo>
                <a:lnTo>
                  <a:pt x="6080125" y="6529389"/>
                </a:lnTo>
                <a:lnTo>
                  <a:pt x="6057900" y="6529389"/>
                </a:lnTo>
                <a:close/>
                <a:moveTo>
                  <a:pt x="5858069" y="6510337"/>
                </a:moveTo>
                <a:cubicBezTo>
                  <a:pt x="5857422" y="6510337"/>
                  <a:pt x="5857422" y="6510337"/>
                  <a:pt x="5854833" y="6511290"/>
                </a:cubicBezTo>
                <a:cubicBezTo>
                  <a:pt x="5854833" y="6511290"/>
                  <a:pt x="5854833" y="6511290"/>
                  <a:pt x="5846744" y="6514465"/>
                </a:cubicBezTo>
                <a:cubicBezTo>
                  <a:pt x="5843832" y="6515417"/>
                  <a:pt x="5843185" y="6516370"/>
                  <a:pt x="5843185" y="6519227"/>
                </a:cubicBezTo>
                <a:cubicBezTo>
                  <a:pt x="5843185" y="6520815"/>
                  <a:pt x="5843185" y="6522720"/>
                  <a:pt x="5843185" y="6524942"/>
                </a:cubicBezTo>
                <a:cubicBezTo>
                  <a:pt x="5843508" y="6528752"/>
                  <a:pt x="5843508" y="6532880"/>
                  <a:pt x="5843508" y="6533515"/>
                </a:cubicBezTo>
                <a:cubicBezTo>
                  <a:pt x="5843508" y="6535737"/>
                  <a:pt x="5842538" y="6536372"/>
                  <a:pt x="5840273" y="6536372"/>
                </a:cubicBezTo>
                <a:cubicBezTo>
                  <a:pt x="5839626" y="6536372"/>
                  <a:pt x="5839302" y="6536372"/>
                  <a:pt x="5838655" y="6536372"/>
                </a:cubicBezTo>
                <a:cubicBezTo>
                  <a:pt x="5837037" y="6536055"/>
                  <a:pt x="5836066" y="6536055"/>
                  <a:pt x="5835420" y="6536055"/>
                </a:cubicBezTo>
                <a:cubicBezTo>
                  <a:pt x="5834126" y="6536055"/>
                  <a:pt x="5833801" y="6536372"/>
                  <a:pt x="5832831" y="6539230"/>
                </a:cubicBezTo>
                <a:cubicBezTo>
                  <a:pt x="5832831" y="6539230"/>
                  <a:pt x="5832831" y="6539230"/>
                  <a:pt x="5831214" y="6543675"/>
                </a:cubicBezTo>
                <a:cubicBezTo>
                  <a:pt x="5830889" y="6544310"/>
                  <a:pt x="5830889" y="6544945"/>
                  <a:pt x="5830889" y="6545262"/>
                </a:cubicBezTo>
                <a:cubicBezTo>
                  <a:pt x="5830889" y="6545580"/>
                  <a:pt x="5831214" y="6546215"/>
                  <a:pt x="5832184" y="6546215"/>
                </a:cubicBezTo>
                <a:cubicBezTo>
                  <a:pt x="5832184" y="6546215"/>
                  <a:pt x="5833154" y="6546215"/>
                  <a:pt x="5834126" y="6545897"/>
                </a:cubicBezTo>
                <a:cubicBezTo>
                  <a:pt x="5834126" y="6545897"/>
                  <a:pt x="5834126" y="6545897"/>
                  <a:pt x="5837361" y="6545897"/>
                </a:cubicBezTo>
                <a:cubicBezTo>
                  <a:pt x="5839302" y="6545897"/>
                  <a:pt x="5839302" y="6545897"/>
                  <a:pt x="5839949" y="6545897"/>
                </a:cubicBezTo>
                <a:cubicBezTo>
                  <a:pt x="5843185" y="6545897"/>
                  <a:pt x="5843185" y="6545897"/>
                  <a:pt x="5843185" y="6553517"/>
                </a:cubicBezTo>
                <a:lnTo>
                  <a:pt x="5843185" y="6571615"/>
                </a:lnTo>
                <a:cubicBezTo>
                  <a:pt x="5843185" y="6573202"/>
                  <a:pt x="5843185" y="6575425"/>
                  <a:pt x="5842861" y="6578600"/>
                </a:cubicBezTo>
                <a:cubicBezTo>
                  <a:pt x="5842861" y="6578600"/>
                  <a:pt x="5842861" y="6578600"/>
                  <a:pt x="5842861" y="6586537"/>
                </a:cubicBezTo>
                <a:cubicBezTo>
                  <a:pt x="5842861" y="6597967"/>
                  <a:pt x="5848362" y="6602412"/>
                  <a:pt x="5863247" y="6602412"/>
                </a:cubicBezTo>
                <a:cubicBezTo>
                  <a:pt x="5869394" y="6602412"/>
                  <a:pt x="5878777" y="6600825"/>
                  <a:pt x="5879748" y="6599237"/>
                </a:cubicBezTo>
                <a:cubicBezTo>
                  <a:pt x="5880071" y="6598920"/>
                  <a:pt x="5881366" y="6592570"/>
                  <a:pt x="5881366" y="6590665"/>
                </a:cubicBezTo>
                <a:cubicBezTo>
                  <a:pt x="5881366" y="6590030"/>
                  <a:pt x="5881042" y="6589395"/>
                  <a:pt x="5880395" y="6589395"/>
                </a:cubicBezTo>
                <a:cubicBezTo>
                  <a:pt x="5880071" y="6589395"/>
                  <a:pt x="5879424" y="6589712"/>
                  <a:pt x="5878454" y="6590030"/>
                </a:cubicBezTo>
                <a:cubicBezTo>
                  <a:pt x="5873600" y="6590982"/>
                  <a:pt x="5870688" y="6591617"/>
                  <a:pt x="5867776" y="6591617"/>
                </a:cubicBezTo>
                <a:cubicBezTo>
                  <a:pt x="5863570" y="6591617"/>
                  <a:pt x="5860982" y="6590347"/>
                  <a:pt x="5859688" y="6587807"/>
                </a:cubicBezTo>
                <a:cubicBezTo>
                  <a:pt x="5858392" y="6585267"/>
                  <a:pt x="5858069" y="6581775"/>
                  <a:pt x="5858069" y="6571615"/>
                </a:cubicBezTo>
                <a:cubicBezTo>
                  <a:pt x="5858069" y="6571615"/>
                  <a:pt x="5858069" y="6571615"/>
                  <a:pt x="5858069" y="6550977"/>
                </a:cubicBezTo>
                <a:cubicBezTo>
                  <a:pt x="5858069" y="6545580"/>
                  <a:pt x="5858069" y="6545580"/>
                  <a:pt x="5862275" y="6545580"/>
                </a:cubicBezTo>
                <a:cubicBezTo>
                  <a:pt x="5863570" y="6545580"/>
                  <a:pt x="5864541" y="6545580"/>
                  <a:pt x="5867453" y="6545580"/>
                </a:cubicBezTo>
                <a:cubicBezTo>
                  <a:pt x="5870041" y="6545580"/>
                  <a:pt x="5871335" y="6545897"/>
                  <a:pt x="5872306" y="6545897"/>
                </a:cubicBezTo>
                <a:cubicBezTo>
                  <a:pt x="5875865" y="6546215"/>
                  <a:pt x="5875865" y="6546215"/>
                  <a:pt x="5876512" y="6546215"/>
                </a:cubicBezTo>
                <a:cubicBezTo>
                  <a:pt x="5878454" y="6546215"/>
                  <a:pt x="5879101" y="6545580"/>
                  <a:pt x="5880071" y="6542722"/>
                </a:cubicBezTo>
                <a:cubicBezTo>
                  <a:pt x="5881042" y="6538912"/>
                  <a:pt x="5881689" y="6537642"/>
                  <a:pt x="5881689" y="6536690"/>
                </a:cubicBezTo>
                <a:cubicBezTo>
                  <a:pt x="5881689" y="6536055"/>
                  <a:pt x="5881042" y="6535737"/>
                  <a:pt x="5880395" y="6535737"/>
                </a:cubicBezTo>
                <a:cubicBezTo>
                  <a:pt x="5880395" y="6535737"/>
                  <a:pt x="5880395" y="6535737"/>
                  <a:pt x="5879748" y="6535737"/>
                </a:cubicBezTo>
                <a:cubicBezTo>
                  <a:pt x="5877806" y="6535737"/>
                  <a:pt x="5875865" y="6536055"/>
                  <a:pt x="5872953" y="6536055"/>
                </a:cubicBezTo>
                <a:cubicBezTo>
                  <a:pt x="5872953" y="6536055"/>
                  <a:pt x="5872953" y="6536055"/>
                  <a:pt x="5861952" y="6536055"/>
                </a:cubicBezTo>
                <a:cubicBezTo>
                  <a:pt x="5858069" y="6536055"/>
                  <a:pt x="5857422" y="6535737"/>
                  <a:pt x="5857422" y="6533197"/>
                </a:cubicBezTo>
                <a:cubicBezTo>
                  <a:pt x="5857422" y="6530657"/>
                  <a:pt x="5858392" y="6519545"/>
                  <a:pt x="5858716" y="6516370"/>
                </a:cubicBezTo>
                <a:cubicBezTo>
                  <a:pt x="5859040" y="6514782"/>
                  <a:pt x="5859363" y="6513195"/>
                  <a:pt x="5859363" y="6512560"/>
                </a:cubicBezTo>
                <a:cubicBezTo>
                  <a:pt x="5859363" y="6511290"/>
                  <a:pt x="5858716" y="6510337"/>
                  <a:pt x="5858069" y="6510337"/>
                </a:cubicBezTo>
                <a:close/>
                <a:moveTo>
                  <a:pt x="5693292" y="6510337"/>
                </a:moveTo>
                <a:cubicBezTo>
                  <a:pt x="5692969" y="6510337"/>
                  <a:pt x="5692969" y="6510337"/>
                  <a:pt x="5690056" y="6511290"/>
                </a:cubicBezTo>
                <a:cubicBezTo>
                  <a:pt x="5690056" y="6511290"/>
                  <a:pt x="5690056" y="6511290"/>
                  <a:pt x="5681967" y="6514465"/>
                </a:cubicBezTo>
                <a:cubicBezTo>
                  <a:pt x="5679055" y="6515417"/>
                  <a:pt x="5678084" y="6516370"/>
                  <a:pt x="5678084" y="6519227"/>
                </a:cubicBezTo>
                <a:cubicBezTo>
                  <a:pt x="5678084" y="6520815"/>
                  <a:pt x="5678084" y="6522720"/>
                  <a:pt x="5678408" y="6524942"/>
                </a:cubicBezTo>
                <a:cubicBezTo>
                  <a:pt x="5678408" y="6528752"/>
                  <a:pt x="5678731" y="6532880"/>
                  <a:pt x="5678731" y="6533515"/>
                </a:cubicBezTo>
                <a:cubicBezTo>
                  <a:pt x="5678731" y="6535737"/>
                  <a:pt x="5677761" y="6536372"/>
                  <a:pt x="5675496" y="6536372"/>
                </a:cubicBezTo>
                <a:cubicBezTo>
                  <a:pt x="5674849" y="6536372"/>
                  <a:pt x="5674201" y="6536372"/>
                  <a:pt x="5673878" y="6536372"/>
                </a:cubicBezTo>
                <a:cubicBezTo>
                  <a:pt x="5672260" y="6536055"/>
                  <a:pt x="5670966" y="6536055"/>
                  <a:pt x="5670642" y="6536055"/>
                </a:cubicBezTo>
                <a:cubicBezTo>
                  <a:pt x="5669348" y="6536055"/>
                  <a:pt x="5669024" y="6536372"/>
                  <a:pt x="5668054" y="6539230"/>
                </a:cubicBezTo>
                <a:cubicBezTo>
                  <a:pt x="5668054" y="6539230"/>
                  <a:pt x="5668054" y="6539230"/>
                  <a:pt x="5666436" y="6543675"/>
                </a:cubicBezTo>
                <a:cubicBezTo>
                  <a:pt x="5666113" y="6544310"/>
                  <a:pt x="5665789" y="6544945"/>
                  <a:pt x="5665789" y="6545262"/>
                </a:cubicBezTo>
                <a:cubicBezTo>
                  <a:pt x="5665789" y="6545580"/>
                  <a:pt x="5666436" y="6546215"/>
                  <a:pt x="5667083" y="6546215"/>
                </a:cubicBezTo>
                <a:cubicBezTo>
                  <a:pt x="5667407" y="6546215"/>
                  <a:pt x="5668054" y="6546215"/>
                  <a:pt x="5669024" y="6545897"/>
                </a:cubicBezTo>
                <a:cubicBezTo>
                  <a:pt x="5669024" y="6545897"/>
                  <a:pt x="5669024" y="6545897"/>
                  <a:pt x="5672584" y="6545897"/>
                </a:cubicBezTo>
                <a:cubicBezTo>
                  <a:pt x="5674525" y="6545897"/>
                  <a:pt x="5674525" y="6545897"/>
                  <a:pt x="5674849" y="6545897"/>
                </a:cubicBezTo>
                <a:cubicBezTo>
                  <a:pt x="5678084" y="6545897"/>
                  <a:pt x="5678084" y="6545897"/>
                  <a:pt x="5678408" y="6553517"/>
                </a:cubicBezTo>
                <a:lnTo>
                  <a:pt x="5678408" y="6571615"/>
                </a:lnTo>
                <a:cubicBezTo>
                  <a:pt x="5678408" y="6573202"/>
                  <a:pt x="5678084" y="6575425"/>
                  <a:pt x="5678084" y="6578600"/>
                </a:cubicBezTo>
                <a:cubicBezTo>
                  <a:pt x="5678084" y="6578600"/>
                  <a:pt x="5678084" y="6578600"/>
                  <a:pt x="5677761" y="6586537"/>
                </a:cubicBezTo>
                <a:cubicBezTo>
                  <a:pt x="5677761" y="6597967"/>
                  <a:pt x="5683585" y="6602412"/>
                  <a:pt x="5698793" y="6602412"/>
                </a:cubicBezTo>
                <a:cubicBezTo>
                  <a:pt x="5704940" y="6602412"/>
                  <a:pt x="5714000" y="6600825"/>
                  <a:pt x="5714972" y="6599237"/>
                </a:cubicBezTo>
                <a:cubicBezTo>
                  <a:pt x="5715294" y="6598920"/>
                  <a:pt x="5716265" y="6592570"/>
                  <a:pt x="5716265" y="6590665"/>
                </a:cubicBezTo>
                <a:cubicBezTo>
                  <a:pt x="5716265" y="6590030"/>
                  <a:pt x="5716265" y="6589395"/>
                  <a:pt x="5715294" y="6589395"/>
                </a:cubicBezTo>
                <a:cubicBezTo>
                  <a:pt x="5715294" y="6589395"/>
                  <a:pt x="5714647" y="6589712"/>
                  <a:pt x="5713678" y="6590030"/>
                </a:cubicBezTo>
                <a:cubicBezTo>
                  <a:pt x="5709147" y="6590982"/>
                  <a:pt x="5705911" y="6591617"/>
                  <a:pt x="5702999" y="6591617"/>
                </a:cubicBezTo>
                <a:cubicBezTo>
                  <a:pt x="5698793" y="6591617"/>
                  <a:pt x="5696204" y="6590347"/>
                  <a:pt x="5694910" y="6587807"/>
                </a:cubicBezTo>
                <a:cubicBezTo>
                  <a:pt x="5693616" y="6585267"/>
                  <a:pt x="5693616" y="6581775"/>
                  <a:pt x="5693616" y="6571615"/>
                </a:cubicBezTo>
                <a:cubicBezTo>
                  <a:pt x="5693616" y="6571615"/>
                  <a:pt x="5693616" y="6571615"/>
                  <a:pt x="5693616" y="6550977"/>
                </a:cubicBezTo>
                <a:cubicBezTo>
                  <a:pt x="5693616" y="6545580"/>
                  <a:pt x="5693616" y="6545580"/>
                  <a:pt x="5697822" y="6545580"/>
                </a:cubicBezTo>
                <a:cubicBezTo>
                  <a:pt x="5698793" y="6545580"/>
                  <a:pt x="5699763" y="6545580"/>
                  <a:pt x="5702675" y="6545580"/>
                </a:cubicBezTo>
                <a:cubicBezTo>
                  <a:pt x="5705264" y="6545580"/>
                  <a:pt x="5706882" y="6545897"/>
                  <a:pt x="5707852" y="6545897"/>
                </a:cubicBezTo>
                <a:cubicBezTo>
                  <a:pt x="5711088" y="6546215"/>
                  <a:pt x="5711088" y="6546215"/>
                  <a:pt x="5711735" y="6546215"/>
                </a:cubicBezTo>
                <a:cubicBezTo>
                  <a:pt x="5713678" y="6546215"/>
                  <a:pt x="5714325" y="6545580"/>
                  <a:pt x="5714972" y="6542722"/>
                </a:cubicBezTo>
                <a:cubicBezTo>
                  <a:pt x="5716265" y="6538912"/>
                  <a:pt x="5716589" y="6537642"/>
                  <a:pt x="5716589" y="6536690"/>
                </a:cubicBezTo>
                <a:cubicBezTo>
                  <a:pt x="5716589" y="6536055"/>
                  <a:pt x="5716265" y="6535737"/>
                  <a:pt x="5715618" y="6535737"/>
                </a:cubicBezTo>
                <a:cubicBezTo>
                  <a:pt x="5715618" y="6535737"/>
                  <a:pt x="5715618" y="6535737"/>
                  <a:pt x="5714647" y="6535737"/>
                </a:cubicBezTo>
                <a:cubicBezTo>
                  <a:pt x="5713030" y="6535737"/>
                  <a:pt x="5711413" y="6536055"/>
                  <a:pt x="5708176" y="6536055"/>
                </a:cubicBezTo>
                <a:cubicBezTo>
                  <a:pt x="5708176" y="6536055"/>
                  <a:pt x="5708176" y="6536055"/>
                  <a:pt x="5697175" y="6536055"/>
                </a:cubicBezTo>
                <a:cubicBezTo>
                  <a:pt x="5693616" y="6536055"/>
                  <a:pt x="5692969" y="6535737"/>
                  <a:pt x="5692969" y="6533197"/>
                </a:cubicBezTo>
                <a:cubicBezTo>
                  <a:pt x="5692969" y="6530657"/>
                  <a:pt x="5693616" y="6519545"/>
                  <a:pt x="5694263" y="6516370"/>
                </a:cubicBezTo>
                <a:cubicBezTo>
                  <a:pt x="5694586" y="6514782"/>
                  <a:pt x="5694586" y="6513195"/>
                  <a:pt x="5694586" y="6512560"/>
                </a:cubicBezTo>
                <a:cubicBezTo>
                  <a:pt x="5694586" y="6511290"/>
                  <a:pt x="5693939" y="6510337"/>
                  <a:pt x="5693292" y="6510337"/>
                </a:cubicBezTo>
                <a:close/>
                <a:moveTo>
                  <a:pt x="5983288" y="6508751"/>
                </a:moveTo>
                <a:lnTo>
                  <a:pt x="5978526" y="6518276"/>
                </a:lnTo>
                <a:lnTo>
                  <a:pt x="5980114" y="6518276"/>
                </a:lnTo>
                <a:lnTo>
                  <a:pt x="5981702" y="6516689"/>
                </a:lnTo>
                <a:lnTo>
                  <a:pt x="6000751" y="6526214"/>
                </a:lnTo>
                <a:lnTo>
                  <a:pt x="6000751" y="6527802"/>
                </a:lnTo>
                <a:lnTo>
                  <a:pt x="6002339" y="6529389"/>
                </a:lnTo>
                <a:lnTo>
                  <a:pt x="6005514" y="6521452"/>
                </a:lnTo>
                <a:lnTo>
                  <a:pt x="6003926" y="6519864"/>
                </a:lnTo>
                <a:lnTo>
                  <a:pt x="6002339" y="6521452"/>
                </a:lnTo>
                <a:lnTo>
                  <a:pt x="5984876" y="6511926"/>
                </a:lnTo>
                <a:lnTo>
                  <a:pt x="5983288" y="6510339"/>
                </a:lnTo>
                <a:close/>
                <a:moveTo>
                  <a:pt x="6121400" y="6507163"/>
                </a:moveTo>
                <a:cubicBezTo>
                  <a:pt x="6139285" y="6509632"/>
                  <a:pt x="6164836" y="6513645"/>
                  <a:pt x="6175375" y="6515188"/>
                </a:cubicBezTo>
                <a:cubicBezTo>
                  <a:pt x="6174417" y="6519819"/>
                  <a:pt x="6173140" y="6524449"/>
                  <a:pt x="6171862" y="6529388"/>
                </a:cubicBezTo>
                <a:close/>
                <a:moveTo>
                  <a:pt x="6084889" y="6507163"/>
                </a:moveTo>
                <a:cubicBezTo>
                  <a:pt x="6084889" y="6507163"/>
                  <a:pt x="6084889" y="6507163"/>
                  <a:pt x="6034426" y="6529388"/>
                </a:cubicBezTo>
                <a:cubicBezTo>
                  <a:pt x="6033148" y="6524449"/>
                  <a:pt x="6031871" y="6519819"/>
                  <a:pt x="6030913" y="6515188"/>
                </a:cubicBezTo>
                <a:cubicBezTo>
                  <a:pt x="6041452" y="6513645"/>
                  <a:pt x="6067003" y="6509632"/>
                  <a:pt x="6084889" y="6507163"/>
                </a:cubicBezTo>
                <a:close/>
                <a:moveTo>
                  <a:pt x="5806928" y="6507162"/>
                </a:moveTo>
                <a:cubicBezTo>
                  <a:pt x="5800479" y="6507162"/>
                  <a:pt x="5795964" y="6510418"/>
                  <a:pt x="5795964" y="6515746"/>
                </a:cubicBezTo>
                <a:cubicBezTo>
                  <a:pt x="5795964" y="6520777"/>
                  <a:pt x="5800479" y="6524625"/>
                  <a:pt x="5806283" y="6524625"/>
                </a:cubicBezTo>
                <a:cubicBezTo>
                  <a:pt x="5812088" y="6524625"/>
                  <a:pt x="5816603" y="6520777"/>
                  <a:pt x="5816603" y="6515450"/>
                </a:cubicBezTo>
                <a:cubicBezTo>
                  <a:pt x="5816603" y="6510418"/>
                  <a:pt x="5812733" y="6507162"/>
                  <a:pt x="5806928" y="6507162"/>
                </a:cubicBezTo>
                <a:close/>
                <a:moveTo>
                  <a:pt x="5641828" y="6507162"/>
                </a:moveTo>
                <a:cubicBezTo>
                  <a:pt x="5635378" y="6507162"/>
                  <a:pt x="5630864" y="6510418"/>
                  <a:pt x="5630864" y="6515746"/>
                </a:cubicBezTo>
                <a:cubicBezTo>
                  <a:pt x="5630864" y="6520777"/>
                  <a:pt x="5635701" y="6524625"/>
                  <a:pt x="5641184" y="6524625"/>
                </a:cubicBezTo>
                <a:cubicBezTo>
                  <a:pt x="5646988" y="6524625"/>
                  <a:pt x="5651502" y="6520777"/>
                  <a:pt x="5651502" y="6515450"/>
                </a:cubicBezTo>
                <a:cubicBezTo>
                  <a:pt x="5651502" y="6510418"/>
                  <a:pt x="5647310" y="6507162"/>
                  <a:pt x="5641828" y="6507162"/>
                </a:cubicBezTo>
                <a:close/>
                <a:moveTo>
                  <a:pt x="5346230" y="6507162"/>
                </a:moveTo>
                <a:cubicBezTo>
                  <a:pt x="5339781" y="6507162"/>
                  <a:pt x="5335589" y="6510418"/>
                  <a:pt x="5335589" y="6515746"/>
                </a:cubicBezTo>
                <a:cubicBezTo>
                  <a:pt x="5335589" y="6520777"/>
                  <a:pt x="5340103" y="6524625"/>
                  <a:pt x="5345908" y="6524625"/>
                </a:cubicBezTo>
                <a:cubicBezTo>
                  <a:pt x="5351712" y="6524625"/>
                  <a:pt x="5356227" y="6520777"/>
                  <a:pt x="5356227" y="6515450"/>
                </a:cubicBezTo>
                <a:cubicBezTo>
                  <a:pt x="5356227" y="6510418"/>
                  <a:pt x="5352035" y="6507162"/>
                  <a:pt x="5346230" y="6507162"/>
                </a:cubicBezTo>
                <a:close/>
                <a:moveTo>
                  <a:pt x="5148594" y="6507162"/>
                </a:moveTo>
                <a:cubicBezTo>
                  <a:pt x="5147315" y="6507162"/>
                  <a:pt x="5146676" y="6507799"/>
                  <a:pt x="5146676" y="6509074"/>
                </a:cubicBezTo>
                <a:cubicBezTo>
                  <a:pt x="5146676" y="6509074"/>
                  <a:pt x="5146676" y="6509074"/>
                  <a:pt x="5146676" y="6511941"/>
                </a:cubicBezTo>
                <a:cubicBezTo>
                  <a:pt x="5146676" y="6513852"/>
                  <a:pt x="5147315" y="6514171"/>
                  <a:pt x="5150194" y="6514808"/>
                </a:cubicBezTo>
                <a:cubicBezTo>
                  <a:pt x="5154668" y="6516082"/>
                  <a:pt x="5155627" y="6517038"/>
                  <a:pt x="5155947" y="6520223"/>
                </a:cubicBezTo>
                <a:cubicBezTo>
                  <a:pt x="5155947" y="6525639"/>
                  <a:pt x="5155947" y="6535196"/>
                  <a:pt x="5155947" y="6543478"/>
                </a:cubicBezTo>
                <a:lnTo>
                  <a:pt x="5155947" y="6556858"/>
                </a:lnTo>
                <a:cubicBezTo>
                  <a:pt x="5155947" y="6575972"/>
                  <a:pt x="5156907" y="6582024"/>
                  <a:pt x="5159464" y="6587758"/>
                </a:cubicBezTo>
                <a:cubicBezTo>
                  <a:pt x="5164579" y="6597315"/>
                  <a:pt x="5175769" y="6602412"/>
                  <a:pt x="5191754" y="6602412"/>
                </a:cubicBezTo>
                <a:cubicBezTo>
                  <a:pt x="5212215" y="6602412"/>
                  <a:pt x="5224684" y="6594767"/>
                  <a:pt x="5228200" y="6580113"/>
                </a:cubicBezTo>
                <a:cubicBezTo>
                  <a:pt x="5229160" y="6575653"/>
                  <a:pt x="5229479" y="6571830"/>
                  <a:pt x="5229479" y="6556221"/>
                </a:cubicBezTo>
                <a:cubicBezTo>
                  <a:pt x="5229479" y="6556221"/>
                  <a:pt x="5229479" y="6556221"/>
                  <a:pt x="5229479" y="6543478"/>
                </a:cubicBezTo>
                <a:cubicBezTo>
                  <a:pt x="5229479" y="6536151"/>
                  <a:pt x="5229479" y="6524683"/>
                  <a:pt x="5229799" y="6520223"/>
                </a:cubicBezTo>
                <a:cubicBezTo>
                  <a:pt x="5229799" y="6517038"/>
                  <a:pt x="5230758" y="6516082"/>
                  <a:pt x="5235234" y="6514808"/>
                </a:cubicBezTo>
                <a:cubicBezTo>
                  <a:pt x="5238111" y="6514171"/>
                  <a:pt x="5238752" y="6513852"/>
                  <a:pt x="5238752" y="6511941"/>
                </a:cubicBezTo>
                <a:cubicBezTo>
                  <a:pt x="5238752" y="6511941"/>
                  <a:pt x="5238752" y="6511941"/>
                  <a:pt x="5238752" y="6509074"/>
                </a:cubicBezTo>
                <a:cubicBezTo>
                  <a:pt x="5238752" y="6507799"/>
                  <a:pt x="5238431" y="6507162"/>
                  <a:pt x="5237152" y="6507162"/>
                </a:cubicBezTo>
                <a:cubicBezTo>
                  <a:pt x="5236193" y="6507162"/>
                  <a:pt x="5233955" y="6507162"/>
                  <a:pt x="5231717" y="6507481"/>
                </a:cubicBezTo>
                <a:cubicBezTo>
                  <a:pt x="5229160" y="6507481"/>
                  <a:pt x="5226602" y="6507799"/>
                  <a:pt x="5223726" y="6507799"/>
                </a:cubicBezTo>
                <a:cubicBezTo>
                  <a:pt x="5221487" y="6507799"/>
                  <a:pt x="5218929" y="6507481"/>
                  <a:pt x="5216371" y="6507481"/>
                </a:cubicBezTo>
                <a:cubicBezTo>
                  <a:pt x="5214133" y="6507162"/>
                  <a:pt x="5211896" y="6507162"/>
                  <a:pt x="5210937" y="6507162"/>
                </a:cubicBezTo>
                <a:cubicBezTo>
                  <a:pt x="5209658" y="6507162"/>
                  <a:pt x="5209339" y="6507799"/>
                  <a:pt x="5209339" y="6509074"/>
                </a:cubicBezTo>
                <a:cubicBezTo>
                  <a:pt x="5209339" y="6509074"/>
                  <a:pt x="5209339" y="6509074"/>
                  <a:pt x="5209339" y="6511941"/>
                </a:cubicBezTo>
                <a:cubicBezTo>
                  <a:pt x="5209339" y="6513852"/>
                  <a:pt x="5209977" y="6514171"/>
                  <a:pt x="5212855" y="6514808"/>
                </a:cubicBezTo>
                <a:cubicBezTo>
                  <a:pt x="5217331" y="6516082"/>
                  <a:pt x="5218290" y="6517038"/>
                  <a:pt x="5218290" y="6520223"/>
                </a:cubicBezTo>
                <a:cubicBezTo>
                  <a:pt x="5218609" y="6525320"/>
                  <a:pt x="5218609" y="6535514"/>
                  <a:pt x="5218609" y="6543478"/>
                </a:cubicBezTo>
                <a:cubicBezTo>
                  <a:pt x="5218609" y="6543478"/>
                  <a:pt x="5218609" y="6543478"/>
                  <a:pt x="5218609" y="6556858"/>
                </a:cubicBezTo>
                <a:cubicBezTo>
                  <a:pt x="5218609" y="6573423"/>
                  <a:pt x="5218609" y="6575016"/>
                  <a:pt x="5216691" y="6580113"/>
                </a:cubicBezTo>
                <a:cubicBezTo>
                  <a:pt x="5213814" y="6588396"/>
                  <a:pt x="5206141" y="6592855"/>
                  <a:pt x="5195271" y="6592855"/>
                </a:cubicBezTo>
                <a:cubicBezTo>
                  <a:pt x="5185999" y="6592855"/>
                  <a:pt x="5178646" y="6589033"/>
                  <a:pt x="5175449" y="6582661"/>
                </a:cubicBezTo>
                <a:cubicBezTo>
                  <a:pt x="5173211" y="6578520"/>
                  <a:pt x="5172572" y="6572786"/>
                  <a:pt x="5172572" y="6557495"/>
                </a:cubicBezTo>
                <a:cubicBezTo>
                  <a:pt x="5172572" y="6557495"/>
                  <a:pt x="5172572" y="6557495"/>
                  <a:pt x="5172572" y="6543478"/>
                </a:cubicBezTo>
                <a:cubicBezTo>
                  <a:pt x="5172572" y="6536470"/>
                  <a:pt x="5172572" y="6524683"/>
                  <a:pt x="5172892" y="6520223"/>
                </a:cubicBezTo>
                <a:cubicBezTo>
                  <a:pt x="5172892" y="6517038"/>
                  <a:pt x="5173851" y="6516082"/>
                  <a:pt x="5178007" y="6514808"/>
                </a:cubicBezTo>
                <a:cubicBezTo>
                  <a:pt x="5180885" y="6514171"/>
                  <a:pt x="5181524" y="6513852"/>
                  <a:pt x="5181524" y="6511941"/>
                </a:cubicBezTo>
                <a:cubicBezTo>
                  <a:pt x="5181524" y="6511941"/>
                  <a:pt x="5181524" y="6511941"/>
                  <a:pt x="5181524" y="6509074"/>
                </a:cubicBezTo>
                <a:cubicBezTo>
                  <a:pt x="5181524" y="6507799"/>
                  <a:pt x="5180885" y="6507162"/>
                  <a:pt x="5179605" y="6507162"/>
                </a:cubicBezTo>
                <a:cubicBezTo>
                  <a:pt x="5178966" y="6507162"/>
                  <a:pt x="5176728" y="6507162"/>
                  <a:pt x="5174811" y="6507481"/>
                </a:cubicBezTo>
                <a:cubicBezTo>
                  <a:pt x="5172252" y="6507481"/>
                  <a:pt x="5168735" y="6507799"/>
                  <a:pt x="5163940" y="6507799"/>
                </a:cubicBezTo>
                <a:cubicBezTo>
                  <a:pt x="5160103" y="6507799"/>
                  <a:pt x="5156267" y="6507481"/>
                  <a:pt x="5153709" y="6507481"/>
                </a:cubicBezTo>
                <a:cubicBezTo>
                  <a:pt x="5151791" y="6507162"/>
                  <a:pt x="5149233" y="6507162"/>
                  <a:pt x="5148594" y="6507162"/>
                </a:cubicBezTo>
                <a:close/>
                <a:moveTo>
                  <a:pt x="4579920" y="6507162"/>
                </a:moveTo>
                <a:cubicBezTo>
                  <a:pt x="4578665" y="6507162"/>
                  <a:pt x="4578351" y="6507799"/>
                  <a:pt x="4578351" y="6509392"/>
                </a:cubicBezTo>
                <a:cubicBezTo>
                  <a:pt x="4578351" y="6509392"/>
                  <a:pt x="4578351" y="6509392"/>
                  <a:pt x="4578351" y="6511941"/>
                </a:cubicBezTo>
                <a:cubicBezTo>
                  <a:pt x="4578351" y="6513852"/>
                  <a:pt x="4578979" y="6514171"/>
                  <a:pt x="4581802" y="6514808"/>
                </a:cubicBezTo>
                <a:cubicBezTo>
                  <a:pt x="4586195" y="6516083"/>
                  <a:pt x="4587136" y="6517038"/>
                  <a:pt x="4587136" y="6520224"/>
                </a:cubicBezTo>
                <a:cubicBezTo>
                  <a:pt x="4587450" y="6525640"/>
                  <a:pt x="4587450" y="6535197"/>
                  <a:pt x="4587450" y="6543481"/>
                </a:cubicBezTo>
                <a:cubicBezTo>
                  <a:pt x="4587450" y="6543481"/>
                  <a:pt x="4587450" y="6543481"/>
                  <a:pt x="4587450" y="6564826"/>
                </a:cubicBezTo>
                <a:cubicBezTo>
                  <a:pt x="4587450" y="6573109"/>
                  <a:pt x="4587450" y="6582666"/>
                  <a:pt x="4587136" y="6587763"/>
                </a:cubicBezTo>
                <a:cubicBezTo>
                  <a:pt x="4587136" y="6590949"/>
                  <a:pt x="4586195" y="6591905"/>
                  <a:pt x="4581802" y="6593179"/>
                </a:cubicBezTo>
                <a:cubicBezTo>
                  <a:pt x="4578979" y="6593816"/>
                  <a:pt x="4578351" y="6594135"/>
                  <a:pt x="4578351" y="6596047"/>
                </a:cubicBezTo>
                <a:cubicBezTo>
                  <a:pt x="4578351" y="6596047"/>
                  <a:pt x="4578351" y="6596047"/>
                  <a:pt x="4578351" y="6598914"/>
                </a:cubicBezTo>
                <a:cubicBezTo>
                  <a:pt x="4578351" y="6600507"/>
                  <a:pt x="4578665" y="6600825"/>
                  <a:pt x="4580235" y="6600825"/>
                </a:cubicBezTo>
                <a:cubicBezTo>
                  <a:pt x="4580861" y="6600825"/>
                  <a:pt x="4583057" y="6600825"/>
                  <a:pt x="4585253" y="6600825"/>
                </a:cubicBezTo>
                <a:cubicBezTo>
                  <a:pt x="4587764" y="6600507"/>
                  <a:pt x="4591214" y="6600507"/>
                  <a:pt x="4595920" y="6600507"/>
                </a:cubicBezTo>
                <a:cubicBezTo>
                  <a:pt x="4599685" y="6600507"/>
                  <a:pt x="4603451" y="6600507"/>
                  <a:pt x="4605960" y="6600825"/>
                </a:cubicBezTo>
                <a:cubicBezTo>
                  <a:pt x="4608156" y="6600825"/>
                  <a:pt x="4610039" y="6600825"/>
                  <a:pt x="4610980" y="6600825"/>
                </a:cubicBezTo>
                <a:cubicBezTo>
                  <a:pt x="4612235" y="6600825"/>
                  <a:pt x="4612548" y="6600507"/>
                  <a:pt x="4612548" y="6598914"/>
                </a:cubicBezTo>
                <a:cubicBezTo>
                  <a:pt x="4612548" y="6598914"/>
                  <a:pt x="4612548" y="6598914"/>
                  <a:pt x="4612548" y="6596047"/>
                </a:cubicBezTo>
                <a:cubicBezTo>
                  <a:pt x="4612548" y="6594135"/>
                  <a:pt x="4612235" y="6593816"/>
                  <a:pt x="4609411" y="6593179"/>
                </a:cubicBezTo>
                <a:cubicBezTo>
                  <a:pt x="4605019" y="6591905"/>
                  <a:pt x="4604078" y="6590949"/>
                  <a:pt x="4604078" y="6587763"/>
                </a:cubicBezTo>
                <a:cubicBezTo>
                  <a:pt x="4603764" y="6583303"/>
                  <a:pt x="4603764" y="6571834"/>
                  <a:pt x="4603764" y="6564826"/>
                </a:cubicBezTo>
                <a:lnTo>
                  <a:pt x="4603764" y="6558454"/>
                </a:lnTo>
                <a:cubicBezTo>
                  <a:pt x="4603764" y="6557180"/>
                  <a:pt x="4604391" y="6556224"/>
                  <a:pt x="4605019" y="6556224"/>
                </a:cubicBezTo>
                <a:cubicBezTo>
                  <a:pt x="4605019" y="6556224"/>
                  <a:pt x="4605019" y="6556224"/>
                  <a:pt x="4607215" y="6556224"/>
                </a:cubicBezTo>
                <a:cubicBezTo>
                  <a:pt x="4607215" y="6556224"/>
                  <a:pt x="4607530" y="6556224"/>
                  <a:pt x="4608156" y="6556224"/>
                </a:cubicBezTo>
                <a:cubicBezTo>
                  <a:pt x="4608156" y="6556224"/>
                  <a:pt x="4608156" y="6556224"/>
                  <a:pt x="4608784" y="6556224"/>
                </a:cubicBezTo>
                <a:cubicBezTo>
                  <a:pt x="4611921" y="6556224"/>
                  <a:pt x="4612548" y="6556542"/>
                  <a:pt x="4614745" y="6561321"/>
                </a:cubicBezTo>
                <a:cubicBezTo>
                  <a:pt x="4619137" y="6571197"/>
                  <a:pt x="4627921" y="6589993"/>
                  <a:pt x="4629176" y="6592861"/>
                </a:cubicBezTo>
                <a:cubicBezTo>
                  <a:pt x="4632314" y="6600825"/>
                  <a:pt x="4632314" y="6600825"/>
                  <a:pt x="4634824" y="6600825"/>
                </a:cubicBezTo>
                <a:cubicBezTo>
                  <a:pt x="4634824" y="6600825"/>
                  <a:pt x="4634824" y="6600825"/>
                  <a:pt x="4636706" y="6600825"/>
                </a:cubicBezTo>
                <a:cubicBezTo>
                  <a:pt x="4639531" y="6600825"/>
                  <a:pt x="4642353" y="6600825"/>
                  <a:pt x="4644236" y="6600825"/>
                </a:cubicBezTo>
                <a:cubicBezTo>
                  <a:pt x="4647373" y="6600825"/>
                  <a:pt x="4651765" y="6600825"/>
                  <a:pt x="4654589" y="6600825"/>
                </a:cubicBezTo>
                <a:cubicBezTo>
                  <a:pt x="4654589" y="6600825"/>
                  <a:pt x="4654589" y="6600825"/>
                  <a:pt x="4655844" y="6600825"/>
                </a:cubicBezTo>
                <a:cubicBezTo>
                  <a:pt x="4657099" y="6600825"/>
                  <a:pt x="4657727" y="6600188"/>
                  <a:pt x="4657727" y="6598914"/>
                </a:cubicBezTo>
                <a:cubicBezTo>
                  <a:pt x="4657727" y="6598914"/>
                  <a:pt x="4657727" y="6598914"/>
                  <a:pt x="4657727" y="6596684"/>
                </a:cubicBezTo>
                <a:cubicBezTo>
                  <a:pt x="4657727" y="6594454"/>
                  <a:pt x="4657727" y="6594454"/>
                  <a:pt x="4655216" y="6593816"/>
                </a:cubicBezTo>
                <a:cubicBezTo>
                  <a:pt x="4651452" y="6592861"/>
                  <a:pt x="4649569" y="6591268"/>
                  <a:pt x="4646119" y="6586170"/>
                </a:cubicBezTo>
                <a:cubicBezTo>
                  <a:pt x="4641726" y="6580117"/>
                  <a:pt x="4633255" y="6564826"/>
                  <a:pt x="4630431" y="6558454"/>
                </a:cubicBezTo>
                <a:cubicBezTo>
                  <a:pt x="4630118" y="6557180"/>
                  <a:pt x="4629176" y="6555905"/>
                  <a:pt x="4628235" y="6554312"/>
                </a:cubicBezTo>
                <a:cubicBezTo>
                  <a:pt x="4627921" y="6553994"/>
                  <a:pt x="4627921" y="6553675"/>
                  <a:pt x="4627921" y="6553675"/>
                </a:cubicBezTo>
                <a:cubicBezTo>
                  <a:pt x="4627921" y="6553038"/>
                  <a:pt x="4628235" y="6552719"/>
                  <a:pt x="4631059" y="6552082"/>
                </a:cubicBezTo>
                <a:cubicBezTo>
                  <a:pt x="4639216" y="6549534"/>
                  <a:pt x="4645491" y="6540295"/>
                  <a:pt x="4645491" y="6530100"/>
                </a:cubicBezTo>
                <a:cubicBezTo>
                  <a:pt x="4645491" y="6524047"/>
                  <a:pt x="4642981" y="6517994"/>
                  <a:pt x="4639216" y="6513852"/>
                </a:cubicBezTo>
                <a:cubicBezTo>
                  <a:pt x="4634824" y="6509074"/>
                  <a:pt x="4628864" y="6507162"/>
                  <a:pt x="4620078" y="6507162"/>
                </a:cubicBezTo>
                <a:cubicBezTo>
                  <a:pt x="4617882" y="6507162"/>
                  <a:pt x="4615686" y="6507162"/>
                  <a:pt x="4612862" y="6507162"/>
                </a:cubicBezTo>
                <a:cubicBezTo>
                  <a:pt x="4601254" y="6507799"/>
                  <a:pt x="4601254" y="6507799"/>
                  <a:pt x="4594665" y="6507799"/>
                </a:cubicBezTo>
                <a:cubicBezTo>
                  <a:pt x="4590587" y="6507799"/>
                  <a:pt x="4587764" y="6507481"/>
                  <a:pt x="4585253" y="6507481"/>
                </a:cubicBezTo>
                <a:cubicBezTo>
                  <a:pt x="4583057" y="6507162"/>
                  <a:pt x="4581176" y="6507162"/>
                  <a:pt x="4579920" y="6507162"/>
                </a:cubicBezTo>
                <a:close/>
                <a:moveTo>
                  <a:pt x="6217287" y="6502401"/>
                </a:moveTo>
                <a:cubicBezTo>
                  <a:pt x="6216334" y="6503354"/>
                  <a:pt x="6216334" y="6503354"/>
                  <a:pt x="6216334" y="6503354"/>
                </a:cubicBezTo>
                <a:cubicBezTo>
                  <a:pt x="6217287" y="6504941"/>
                  <a:pt x="6217604" y="6504941"/>
                  <a:pt x="6218239" y="6507164"/>
                </a:cubicBezTo>
                <a:cubicBezTo>
                  <a:pt x="6218874" y="6510656"/>
                  <a:pt x="6218874" y="6512879"/>
                  <a:pt x="6217922" y="6516371"/>
                </a:cubicBezTo>
                <a:cubicBezTo>
                  <a:pt x="6216334" y="6512879"/>
                  <a:pt x="6212207" y="6511291"/>
                  <a:pt x="6207762" y="6512561"/>
                </a:cubicBezTo>
                <a:cubicBezTo>
                  <a:pt x="6202364" y="6514149"/>
                  <a:pt x="6199189" y="6519864"/>
                  <a:pt x="6201729" y="6524944"/>
                </a:cubicBezTo>
                <a:cubicBezTo>
                  <a:pt x="6207127" y="6537326"/>
                  <a:pt x="6207127" y="6537326"/>
                  <a:pt x="6207127" y="6537326"/>
                </a:cubicBezTo>
                <a:cubicBezTo>
                  <a:pt x="6209032" y="6536374"/>
                  <a:pt x="6209032" y="6536374"/>
                  <a:pt x="6209032" y="6536374"/>
                </a:cubicBezTo>
                <a:cubicBezTo>
                  <a:pt x="6209349" y="6535104"/>
                  <a:pt x="6209349" y="6535104"/>
                  <a:pt x="6209349" y="6535104"/>
                </a:cubicBezTo>
                <a:cubicBezTo>
                  <a:pt x="6228399" y="6525261"/>
                  <a:pt x="6228399" y="6525261"/>
                  <a:pt x="6228399" y="6525261"/>
                </a:cubicBezTo>
                <a:cubicBezTo>
                  <a:pt x="6229987" y="6526214"/>
                  <a:pt x="6229987" y="6526214"/>
                  <a:pt x="6229987" y="6526214"/>
                </a:cubicBezTo>
                <a:cubicBezTo>
                  <a:pt x="6230939" y="6525896"/>
                  <a:pt x="6230939" y="6525896"/>
                  <a:pt x="6230939" y="6525896"/>
                </a:cubicBezTo>
                <a:lnTo>
                  <a:pt x="6228082" y="6520181"/>
                </a:lnTo>
                <a:cubicBezTo>
                  <a:pt x="6221732" y="6523356"/>
                  <a:pt x="6221732" y="6523356"/>
                  <a:pt x="6221732" y="6523356"/>
                </a:cubicBezTo>
                <a:cubicBezTo>
                  <a:pt x="6221732" y="6518594"/>
                  <a:pt x="6223002" y="6513196"/>
                  <a:pt x="6222367" y="6510339"/>
                </a:cubicBezTo>
                <a:cubicBezTo>
                  <a:pt x="6221732" y="6506211"/>
                  <a:pt x="6220462" y="6505259"/>
                  <a:pt x="6217287" y="6502401"/>
                </a:cubicBezTo>
                <a:close/>
                <a:moveTo>
                  <a:pt x="5095665" y="6500812"/>
                </a:moveTo>
                <a:cubicBezTo>
                  <a:pt x="5095350" y="6500812"/>
                  <a:pt x="5094721" y="6500812"/>
                  <a:pt x="5094092" y="6501132"/>
                </a:cubicBezTo>
                <a:lnTo>
                  <a:pt x="5075217" y="6503368"/>
                </a:lnTo>
                <a:cubicBezTo>
                  <a:pt x="5073330" y="6503687"/>
                  <a:pt x="5072700" y="6504326"/>
                  <a:pt x="5072700" y="6505604"/>
                </a:cubicBezTo>
                <a:cubicBezTo>
                  <a:pt x="5072700" y="6505604"/>
                  <a:pt x="5072700" y="6505604"/>
                  <a:pt x="5072700" y="6507841"/>
                </a:cubicBezTo>
                <a:cubicBezTo>
                  <a:pt x="5072700" y="6509757"/>
                  <a:pt x="5073330" y="6510077"/>
                  <a:pt x="5075532" y="6510396"/>
                </a:cubicBezTo>
                <a:cubicBezTo>
                  <a:pt x="5081509" y="6511355"/>
                  <a:pt x="5081823" y="6511674"/>
                  <a:pt x="5081823" y="6518702"/>
                </a:cubicBezTo>
                <a:cubicBezTo>
                  <a:pt x="5081823" y="6518702"/>
                  <a:pt x="5081823" y="6518702"/>
                  <a:pt x="5081823" y="6533078"/>
                </a:cubicBezTo>
                <a:cubicBezTo>
                  <a:pt x="5082138" y="6535315"/>
                  <a:pt x="5082138" y="6535315"/>
                  <a:pt x="5082138" y="6535315"/>
                </a:cubicBezTo>
                <a:cubicBezTo>
                  <a:pt x="5082138" y="6536593"/>
                  <a:pt x="5081509" y="6537551"/>
                  <a:pt x="5080880" y="6537551"/>
                </a:cubicBezTo>
                <a:cubicBezTo>
                  <a:pt x="5080880" y="6537551"/>
                  <a:pt x="5080565" y="6537551"/>
                  <a:pt x="5079937" y="6536912"/>
                </a:cubicBezTo>
                <a:cubicBezTo>
                  <a:pt x="5078363" y="6535954"/>
                  <a:pt x="5071442" y="6534356"/>
                  <a:pt x="5067982" y="6534356"/>
                </a:cubicBezTo>
                <a:cubicBezTo>
                  <a:pt x="5050681" y="6534356"/>
                  <a:pt x="5038726" y="6549371"/>
                  <a:pt x="5038726" y="6570776"/>
                </a:cubicBezTo>
                <a:cubicBezTo>
                  <a:pt x="5038726" y="6589305"/>
                  <a:pt x="5048793" y="6602722"/>
                  <a:pt x="5062634" y="6602722"/>
                </a:cubicBezTo>
                <a:cubicBezTo>
                  <a:pt x="5067039" y="6602722"/>
                  <a:pt x="5070498" y="6601764"/>
                  <a:pt x="5074274" y="6598889"/>
                </a:cubicBezTo>
                <a:cubicBezTo>
                  <a:pt x="5076475" y="6597291"/>
                  <a:pt x="5079937" y="6594416"/>
                  <a:pt x="5081194" y="6593458"/>
                </a:cubicBezTo>
                <a:cubicBezTo>
                  <a:pt x="5081509" y="6592819"/>
                  <a:pt x="5082138" y="6592499"/>
                  <a:pt x="5082138" y="6592499"/>
                </a:cubicBezTo>
                <a:cubicBezTo>
                  <a:pt x="5083081" y="6592499"/>
                  <a:pt x="5083081" y="6592819"/>
                  <a:pt x="5083396" y="6596014"/>
                </a:cubicBezTo>
                <a:cubicBezTo>
                  <a:pt x="5083396" y="6596014"/>
                  <a:pt x="5083396" y="6596014"/>
                  <a:pt x="5083711" y="6601764"/>
                </a:cubicBezTo>
                <a:cubicBezTo>
                  <a:pt x="5084026" y="6603361"/>
                  <a:pt x="5084340" y="6604000"/>
                  <a:pt x="5085284" y="6604000"/>
                </a:cubicBezTo>
                <a:cubicBezTo>
                  <a:pt x="5085913" y="6604000"/>
                  <a:pt x="5086543" y="6604000"/>
                  <a:pt x="5087800" y="6603681"/>
                </a:cubicBezTo>
                <a:cubicBezTo>
                  <a:pt x="5087800" y="6603681"/>
                  <a:pt x="5087800" y="6603681"/>
                  <a:pt x="5104158" y="6600486"/>
                </a:cubicBezTo>
                <a:cubicBezTo>
                  <a:pt x="5106675" y="6600167"/>
                  <a:pt x="5106989" y="6599528"/>
                  <a:pt x="5106989" y="6598250"/>
                </a:cubicBezTo>
                <a:cubicBezTo>
                  <a:pt x="5106989" y="6598250"/>
                  <a:pt x="5106989" y="6598250"/>
                  <a:pt x="5106989" y="6595694"/>
                </a:cubicBezTo>
                <a:cubicBezTo>
                  <a:pt x="5106989" y="6594736"/>
                  <a:pt x="5106360" y="6594416"/>
                  <a:pt x="5105102" y="6594416"/>
                </a:cubicBezTo>
                <a:cubicBezTo>
                  <a:pt x="5099439" y="6593777"/>
                  <a:pt x="5098810" y="6593138"/>
                  <a:pt x="5097552" y="6590583"/>
                </a:cubicBezTo>
                <a:cubicBezTo>
                  <a:pt x="5096608" y="6588985"/>
                  <a:pt x="5096608" y="6584513"/>
                  <a:pt x="5096608" y="6567581"/>
                </a:cubicBezTo>
                <a:cubicBezTo>
                  <a:pt x="5096608" y="6567581"/>
                  <a:pt x="5096608" y="6567581"/>
                  <a:pt x="5096608" y="6543621"/>
                </a:cubicBezTo>
                <a:cubicBezTo>
                  <a:pt x="5096608" y="6543621"/>
                  <a:pt x="5096608" y="6543621"/>
                  <a:pt x="5097552" y="6503368"/>
                </a:cubicBezTo>
                <a:cubicBezTo>
                  <a:pt x="5097552" y="6501771"/>
                  <a:pt x="5096923" y="6500812"/>
                  <a:pt x="5095665" y="6500812"/>
                </a:cubicBezTo>
                <a:close/>
                <a:moveTo>
                  <a:pt x="4830007" y="6500812"/>
                </a:moveTo>
                <a:cubicBezTo>
                  <a:pt x="4830007" y="6500812"/>
                  <a:pt x="4830007" y="6500812"/>
                  <a:pt x="4827826" y="6501131"/>
                </a:cubicBezTo>
                <a:cubicBezTo>
                  <a:pt x="4827826" y="6501131"/>
                  <a:pt x="4827826" y="6501131"/>
                  <a:pt x="4809132" y="6503997"/>
                </a:cubicBezTo>
                <a:cubicBezTo>
                  <a:pt x="4807574" y="6504316"/>
                  <a:pt x="4806951" y="6504634"/>
                  <a:pt x="4806951" y="6505908"/>
                </a:cubicBezTo>
                <a:cubicBezTo>
                  <a:pt x="4806951" y="6505908"/>
                  <a:pt x="4806951" y="6505908"/>
                  <a:pt x="4806951" y="6507819"/>
                </a:cubicBezTo>
                <a:cubicBezTo>
                  <a:pt x="4806951" y="6509412"/>
                  <a:pt x="4807574" y="6510049"/>
                  <a:pt x="4811002" y="6510049"/>
                </a:cubicBezTo>
                <a:cubicBezTo>
                  <a:pt x="4814429" y="6510686"/>
                  <a:pt x="4815988" y="6511641"/>
                  <a:pt x="4815988" y="6514826"/>
                </a:cubicBezTo>
                <a:cubicBezTo>
                  <a:pt x="4816298" y="6517374"/>
                  <a:pt x="4816610" y="6530432"/>
                  <a:pt x="4816610" y="6541898"/>
                </a:cubicBezTo>
                <a:lnTo>
                  <a:pt x="4816610" y="6549224"/>
                </a:lnTo>
                <a:cubicBezTo>
                  <a:pt x="4816298" y="6565785"/>
                  <a:pt x="4816298" y="6579481"/>
                  <a:pt x="4815988" y="6590946"/>
                </a:cubicBezTo>
                <a:cubicBezTo>
                  <a:pt x="4815988" y="6590946"/>
                  <a:pt x="4815988" y="6590946"/>
                  <a:pt x="4815988" y="6592220"/>
                </a:cubicBezTo>
                <a:cubicBezTo>
                  <a:pt x="4815988" y="6594450"/>
                  <a:pt x="4816610" y="6595724"/>
                  <a:pt x="4818168" y="6596679"/>
                </a:cubicBezTo>
                <a:cubicBezTo>
                  <a:pt x="4823777" y="6599864"/>
                  <a:pt x="4832811" y="6602412"/>
                  <a:pt x="4839666" y="6602412"/>
                </a:cubicBezTo>
                <a:cubicBezTo>
                  <a:pt x="4859917" y="6602412"/>
                  <a:pt x="4873626" y="6587124"/>
                  <a:pt x="4873626" y="6565148"/>
                </a:cubicBezTo>
                <a:cubicBezTo>
                  <a:pt x="4873626" y="6546039"/>
                  <a:pt x="4864279" y="6534254"/>
                  <a:pt x="4849636" y="6534254"/>
                </a:cubicBezTo>
                <a:cubicBezTo>
                  <a:pt x="4843404" y="6534254"/>
                  <a:pt x="4840289" y="6535528"/>
                  <a:pt x="4836550" y="6540306"/>
                </a:cubicBezTo>
                <a:cubicBezTo>
                  <a:pt x="4833434" y="6543491"/>
                  <a:pt x="4832189" y="6544765"/>
                  <a:pt x="4831253" y="6544765"/>
                </a:cubicBezTo>
                <a:cubicBezTo>
                  <a:pt x="4830942" y="6544765"/>
                  <a:pt x="4830631" y="6544446"/>
                  <a:pt x="4830631" y="6544128"/>
                </a:cubicBezTo>
                <a:cubicBezTo>
                  <a:pt x="4830631" y="6544128"/>
                  <a:pt x="4830631" y="6544128"/>
                  <a:pt x="4830631" y="6543172"/>
                </a:cubicBezTo>
                <a:cubicBezTo>
                  <a:pt x="4830631" y="6543172"/>
                  <a:pt x="4830631" y="6543172"/>
                  <a:pt x="4830942" y="6540943"/>
                </a:cubicBezTo>
                <a:cubicBezTo>
                  <a:pt x="4830942" y="6537121"/>
                  <a:pt x="4831253" y="6530751"/>
                  <a:pt x="4831253" y="6522470"/>
                </a:cubicBezTo>
                <a:cubicBezTo>
                  <a:pt x="4831253" y="6511641"/>
                  <a:pt x="4831253" y="6507819"/>
                  <a:pt x="4831565" y="6504953"/>
                </a:cubicBezTo>
                <a:cubicBezTo>
                  <a:pt x="4831565" y="6503997"/>
                  <a:pt x="4831565" y="6503360"/>
                  <a:pt x="4831565" y="6503042"/>
                </a:cubicBezTo>
                <a:cubicBezTo>
                  <a:pt x="4831565" y="6501768"/>
                  <a:pt x="4830942" y="6500812"/>
                  <a:pt x="4830007" y="6500812"/>
                </a:cubicBezTo>
                <a:close/>
                <a:moveTo>
                  <a:pt x="4790601" y="6500812"/>
                </a:moveTo>
                <a:cubicBezTo>
                  <a:pt x="4790279" y="6500812"/>
                  <a:pt x="4789636" y="6500812"/>
                  <a:pt x="4788993" y="6501132"/>
                </a:cubicBezTo>
                <a:lnTo>
                  <a:pt x="4770001" y="6503368"/>
                </a:lnTo>
                <a:cubicBezTo>
                  <a:pt x="4767748" y="6503687"/>
                  <a:pt x="4767425" y="6504326"/>
                  <a:pt x="4767425" y="6505604"/>
                </a:cubicBezTo>
                <a:cubicBezTo>
                  <a:pt x="4767425" y="6505604"/>
                  <a:pt x="4767425" y="6505604"/>
                  <a:pt x="4767425" y="6507841"/>
                </a:cubicBezTo>
                <a:cubicBezTo>
                  <a:pt x="4767425" y="6509757"/>
                  <a:pt x="4767748" y="6510077"/>
                  <a:pt x="4770322" y="6510396"/>
                </a:cubicBezTo>
                <a:cubicBezTo>
                  <a:pt x="4775795" y="6511355"/>
                  <a:pt x="4776438" y="6511674"/>
                  <a:pt x="4776438" y="6518702"/>
                </a:cubicBezTo>
                <a:cubicBezTo>
                  <a:pt x="4776438" y="6518702"/>
                  <a:pt x="4776438" y="6518702"/>
                  <a:pt x="4776438" y="6533078"/>
                </a:cubicBezTo>
                <a:cubicBezTo>
                  <a:pt x="4776760" y="6535315"/>
                  <a:pt x="4776760" y="6535315"/>
                  <a:pt x="4776760" y="6535315"/>
                </a:cubicBezTo>
                <a:cubicBezTo>
                  <a:pt x="4776760" y="6536593"/>
                  <a:pt x="4776116" y="6537551"/>
                  <a:pt x="4775472" y="6537551"/>
                </a:cubicBezTo>
                <a:cubicBezTo>
                  <a:pt x="4775472" y="6537551"/>
                  <a:pt x="4775152" y="6537551"/>
                  <a:pt x="4774507" y="6536912"/>
                </a:cubicBezTo>
                <a:cubicBezTo>
                  <a:pt x="4772897" y="6535954"/>
                  <a:pt x="4766138" y="6534356"/>
                  <a:pt x="4762597" y="6534356"/>
                </a:cubicBezTo>
                <a:cubicBezTo>
                  <a:pt x="4744893" y="6534356"/>
                  <a:pt x="4732339" y="6549371"/>
                  <a:pt x="4732339" y="6570776"/>
                </a:cubicBezTo>
                <a:cubicBezTo>
                  <a:pt x="4732339" y="6589305"/>
                  <a:pt x="4742640" y="6602722"/>
                  <a:pt x="4757125" y="6602722"/>
                </a:cubicBezTo>
                <a:cubicBezTo>
                  <a:pt x="4761631" y="6602722"/>
                  <a:pt x="4764850" y="6601764"/>
                  <a:pt x="4769035" y="6598889"/>
                </a:cubicBezTo>
                <a:cubicBezTo>
                  <a:pt x="4771288" y="6597291"/>
                  <a:pt x="4774507" y="6594416"/>
                  <a:pt x="4775795" y="6593458"/>
                </a:cubicBezTo>
                <a:cubicBezTo>
                  <a:pt x="4776116" y="6592819"/>
                  <a:pt x="4776760" y="6592499"/>
                  <a:pt x="4776760" y="6592499"/>
                </a:cubicBezTo>
                <a:cubicBezTo>
                  <a:pt x="4777726" y="6592499"/>
                  <a:pt x="4777726" y="6592819"/>
                  <a:pt x="4778048" y="6596014"/>
                </a:cubicBezTo>
                <a:cubicBezTo>
                  <a:pt x="4778048" y="6596014"/>
                  <a:pt x="4778048" y="6596014"/>
                  <a:pt x="4778369" y="6601764"/>
                </a:cubicBezTo>
                <a:cubicBezTo>
                  <a:pt x="4778691" y="6603361"/>
                  <a:pt x="4779013" y="6604000"/>
                  <a:pt x="4779979" y="6604000"/>
                </a:cubicBezTo>
                <a:cubicBezTo>
                  <a:pt x="4780623" y="6604000"/>
                  <a:pt x="4781266" y="6604000"/>
                  <a:pt x="4782232" y="6603681"/>
                </a:cubicBezTo>
                <a:cubicBezTo>
                  <a:pt x="4782232" y="6603681"/>
                  <a:pt x="4782232" y="6603681"/>
                  <a:pt x="4799292" y="6600486"/>
                </a:cubicBezTo>
                <a:cubicBezTo>
                  <a:pt x="4801867" y="6600167"/>
                  <a:pt x="4802189" y="6599528"/>
                  <a:pt x="4802189" y="6598250"/>
                </a:cubicBezTo>
                <a:cubicBezTo>
                  <a:pt x="4802189" y="6598250"/>
                  <a:pt x="4802189" y="6598250"/>
                  <a:pt x="4802189" y="6595694"/>
                </a:cubicBezTo>
                <a:cubicBezTo>
                  <a:pt x="4802189" y="6594736"/>
                  <a:pt x="4801545" y="6594416"/>
                  <a:pt x="4800258" y="6594416"/>
                </a:cubicBezTo>
                <a:cubicBezTo>
                  <a:pt x="4794464" y="6593777"/>
                  <a:pt x="4793820" y="6593138"/>
                  <a:pt x="4792534" y="6590583"/>
                </a:cubicBezTo>
                <a:cubicBezTo>
                  <a:pt x="4791567" y="6588985"/>
                  <a:pt x="4791567" y="6584513"/>
                  <a:pt x="4791567" y="6567581"/>
                </a:cubicBezTo>
                <a:cubicBezTo>
                  <a:pt x="4791567" y="6567581"/>
                  <a:pt x="4791567" y="6567581"/>
                  <a:pt x="4791567" y="6543621"/>
                </a:cubicBezTo>
                <a:cubicBezTo>
                  <a:pt x="4791567" y="6543621"/>
                  <a:pt x="4791567" y="6543621"/>
                  <a:pt x="4792211" y="6503368"/>
                </a:cubicBezTo>
                <a:cubicBezTo>
                  <a:pt x="4792211" y="6501771"/>
                  <a:pt x="4791567" y="6500812"/>
                  <a:pt x="4790601" y="6500812"/>
                </a:cubicBezTo>
                <a:close/>
                <a:moveTo>
                  <a:pt x="6026790" y="6469063"/>
                </a:moveTo>
                <a:cubicBezTo>
                  <a:pt x="6026790" y="6469063"/>
                  <a:pt x="6026790" y="6469063"/>
                  <a:pt x="6062251" y="6469063"/>
                </a:cubicBezTo>
                <a:cubicBezTo>
                  <a:pt x="6072155" y="6469063"/>
                  <a:pt x="6072794" y="6470349"/>
                  <a:pt x="6073434" y="6470671"/>
                </a:cubicBezTo>
                <a:cubicBezTo>
                  <a:pt x="6074073" y="6471314"/>
                  <a:pt x="6074073" y="6472923"/>
                  <a:pt x="6073113" y="6473566"/>
                </a:cubicBezTo>
                <a:cubicBezTo>
                  <a:pt x="6071197" y="6474853"/>
                  <a:pt x="6067682" y="6476461"/>
                  <a:pt x="6067682" y="6481286"/>
                </a:cubicBezTo>
                <a:cubicBezTo>
                  <a:pt x="6067682" y="6481286"/>
                  <a:pt x="6067682" y="6481286"/>
                  <a:pt x="6067682" y="6481607"/>
                </a:cubicBezTo>
                <a:cubicBezTo>
                  <a:pt x="6067682" y="6485467"/>
                  <a:pt x="6071197" y="6487075"/>
                  <a:pt x="6079183" y="6490292"/>
                </a:cubicBezTo>
                <a:cubicBezTo>
                  <a:pt x="6081739" y="6490935"/>
                  <a:pt x="6089726" y="6494473"/>
                  <a:pt x="6089726" y="6494473"/>
                </a:cubicBezTo>
                <a:cubicBezTo>
                  <a:pt x="6089726" y="6494473"/>
                  <a:pt x="6089726" y="6494473"/>
                  <a:pt x="6091643" y="6493187"/>
                </a:cubicBezTo>
                <a:cubicBezTo>
                  <a:pt x="6094518" y="6491900"/>
                  <a:pt x="6100588" y="6487719"/>
                  <a:pt x="6100588" y="6480642"/>
                </a:cubicBezTo>
                <a:cubicBezTo>
                  <a:pt x="6100588" y="6479677"/>
                  <a:pt x="6100269" y="6479034"/>
                  <a:pt x="6100269" y="6478391"/>
                </a:cubicBezTo>
                <a:cubicBezTo>
                  <a:pt x="6099949" y="6477426"/>
                  <a:pt x="6099630" y="6476782"/>
                  <a:pt x="6099311" y="6476139"/>
                </a:cubicBezTo>
                <a:cubicBezTo>
                  <a:pt x="6099311" y="6476139"/>
                  <a:pt x="6099311" y="6476139"/>
                  <a:pt x="6099311" y="6475817"/>
                </a:cubicBezTo>
                <a:cubicBezTo>
                  <a:pt x="6098033" y="6473566"/>
                  <a:pt x="6096435" y="6472923"/>
                  <a:pt x="6096435" y="6472923"/>
                </a:cubicBezTo>
                <a:cubicBezTo>
                  <a:pt x="6096435" y="6472923"/>
                  <a:pt x="6097074" y="6469384"/>
                  <a:pt x="6101866" y="6469063"/>
                </a:cubicBezTo>
                <a:cubicBezTo>
                  <a:pt x="6102186" y="6469063"/>
                  <a:pt x="6102186" y="6469063"/>
                  <a:pt x="6102505" y="6469063"/>
                </a:cubicBezTo>
                <a:cubicBezTo>
                  <a:pt x="6102505" y="6469063"/>
                  <a:pt x="6102505" y="6469063"/>
                  <a:pt x="6102825" y="6469063"/>
                </a:cubicBezTo>
                <a:cubicBezTo>
                  <a:pt x="6105381" y="6469063"/>
                  <a:pt x="6106978" y="6470993"/>
                  <a:pt x="6106978" y="6473244"/>
                </a:cubicBezTo>
                <a:cubicBezTo>
                  <a:pt x="6106978" y="6476139"/>
                  <a:pt x="6105061" y="6476782"/>
                  <a:pt x="6105061" y="6480642"/>
                </a:cubicBezTo>
                <a:cubicBezTo>
                  <a:pt x="6105061" y="6487719"/>
                  <a:pt x="6111131" y="6491900"/>
                  <a:pt x="6114006" y="6493187"/>
                </a:cubicBezTo>
                <a:cubicBezTo>
                  <a:pt x="6114006" y="6493187"/>
                  <a:pt x="6114006" y="6493187"/>
                  <a:pt x="6115604" y="6494473"/>
                </a:cubicBezTo>
                <a:cubicBezTo>
                  <a:pt x="6115604" y="6494473"/>
                  <a:pt x="6123910" y="6490935"/>
                  <a:pt x="6126466" y="6490292"/>
                </a:cubicBezTo>
                <a:cubicBezTo>
                  <a:pt x="6134453" y="6487075"/>
                  <a:pt x="6137967" y="6485467"/>
                  <a:pt x="6137967" y="6481607"/>
                </a:cubicBezTo>
                <a:cubicBezTo>
                  <a:pt x="6137967" y="6481607"/>
                  <a:pt x="6137967" y="6481607"/>
                  <a:pt x="6137967" y="6481286"/>
                </a:cubicBezTo>
                <a:cubicBezTo>
                  <a:pt x="6137967" y="6476461"/>
                  <a:pt x="6134772" y="6474853"/>
                  <a:pt x="6132536" y="6473566"/>
                </a:cubicBezTo>
                <a:cubicBezTo>
                  <a:pt x="6131578" y="6472923"/>
                  <a:pt x="6131578" y="6471314"/>
                  <a:pt x="6132536" y="6470671"/>
                </a:cubicBezTo>
                <a:cubicBezTo>
                  <a:pt x="6132856" y="6470349"/>
                  <a:pt x="6133814" y="6469063"/>
                  <a:pt x="6143398" y="6469063"/>
                </a:cubicBezTo>
                <a:cubicBezTo>
                  <a:pt x="6143398" y="6469063"/>
                  <a:pt x="6143398" y="6469063"/>
                  <a:pt x="6179819" y="6469063"/>
                </a:cubicBezTo>
                <a:cubicBezTo>
                  <a:pt x="6180138" y="6471958"/>
                  <a:pt x="6180138" y="6474853"/>
                  <a:pt x="6180138" y="6478069"/>
                </a:cubicBezTo>
                <a:cubicBezTo>
                  <a:pt x="6180138" y="6486432"/>
                  <a:pt x="6179180" y="6495760"/>
                  <a:pt x="6177582" y="6506053"/>
                </a:cubicBezTo>
                <a:cubicBezTo>
                  <a:pt x="6177582" y="6506053"/>
                  <a:pt x="6177582" y="6506053"/>
                  <a:pt x="6117840" y="6496725"/>
                </a:cubicBezTo>
                <a:cubicBezTo>
                  <a:pt x="6118479" y="6498333"/>
                  <a:pt x="6118799" y="6500585"/>
                  <a:pt x="6118799" y="6502515"/>
                </a:cubicBezTo>
                <a:cubicBezTo>
                  <a:pt x="6118799" y="6511199"/>
                  <a:pt x="6112090" y="6518276"/>
                  <a:pt x="6103464" y="6518276"/>
                </a:cubicBezTo>
                <a:cubicBezTo>
                  <a:pt x="6103144" y="6518276"/>
                  <a:pt x="6103144" y="6518276"/>
                  <a:pt x="6102825" y="6518276"/>
                </a:cubicBezTo>
                <a:cubicBezTo>
                  <a:pt x="6102825" y="6518276"/>
                  <a:pt x="6102505" y="6518276"/>
                  <a:pt x="6102505" y="6518276"/>
                </a:cubicBezTo>
                <a:cubicBezTo>
                  <a:pt x="6093879" y="6518276"/>
                  <a:pt x="6087170" y="6511199"/>
                  <a:pt x="6087170" y="6502515"/>
                </a:cubicBezTo>
                <a:cubicBezTo>
                  <a:pt x="6087170" y="6500585"/>
                  <a:pt x="6087809" y="6498333"/>
                  <a:pt x="6088448" y="6496725"/>
                </a:cubicBezTo>
                <a:cubicBezTo>
                  <a:pt x="6088448" y="6496725"/>
                  <a:pt x="6088448" y="6496725"/>
                  <a:pt x="6028706" y="6506053"/>
                </a:cubicBezTo>
                <a:cubicBezTo>
                  <a:pt x="6027108" y="6495760"/>
                  <a:pt x="6026150" y="6486432"/>
                  <a:pt x="6026150" y="6478069"/>
                </a:cubicBezTo>
                <a:cubicBezTo>
                  <a:pt x="6026150" y="6474853"/>
                  <a:pt x="6026469" y="6471958"/>
                  <a:pt x="6026790" y="6469063"/>
                </a:cubicBezTo>
                <a:close/>
                <a:moveTo>
                  <a:pt x="6028696" y="6456363"/>
                </a:moveTo>
                <a:cubicBezTo>
                  <a:pt x="6028696" y="6456363"/>
                  <a:pt x="6028696" y="6456363"/>
                  <a:pt x="6102825" y="6456363"/>
                </a:cubicBezTo>
                <a:cubicBezTo>
                  <a:pt x="6102825" y="6456363"/>
                  <a:pt x="6102825" y="6456363"/>
                  <a:pt x="6177593" y="6456363"/>
                </a:cubicBezTo>
                <a:cubicBezTo>
                  <a:pt x="6177912" y="6457662"/>
                  <a:pt x="6178232" y="6459285"/>
                  <a:pt x="6178551" y="6460909"/>
                </a:cubicBezTo>
                <a:cubicBezTo>
                  <a:pt x="6178551" y="6460909"/>
                  <a:pt x="6178551" y="6460909"/>
                  <a:pt x="6143404" y="6460909"/>
                </a:cubicBezTo>
                <a:cubicBezTo>
                  <a:pt x="6128387" y="6460909"/>
                  <a:pt x="6121996" y="6464481"/>
                  <a:pt x="6121996" y="6473248"/>
                </a:cubicBezTo>
                <a:cubicBezTo>
                  <a:pt x="6121996" y="6476170"/>
                  <a:pt x="6123594" y="6479093"/>
                  <a:pt x="6126150" y="6481041"/>
                </a:cubicBezTo>
                <a:cubicBezTo>
                  <a:pt x="6124233" y="6481691"/>
                  <a:pt x="6117204" y="6484288"/>
                  <a:pt x="6116245" y="6484938"/>
                </a:cubicBezTo>
                <a:cubicBezTo>
                  <a:pt x="6115286" y="6483964"/>
                  <a:pt x="6113689" y="6482340"/>
                  <a:pt x="6113369" y="6480067"/>
                </a:cubicBezTo>
                <a:cubicBezTo>
                  <a:pt x="6114328" y="6478768"/>
                  <a:pt x="6115606" y="6476495"/>
                  <a:pt x="6115606" y="6472923"/>
                </a:cubicBezTo>
                <a:cubicBezTo>
                  <a:pt x="6115606" y="6467403"/>
                  <a:pt x="6112091" y="6461883"/>
                  <a:pt x="6102825" y="6461558"/>
                </a:cubicBezTo>
                <a:cubicBezTo>
                  <a:pt x="6098352" y="6461883"/>
                  <a:pt x="6095476" y="6463182"/>
                  <a:pt x="6093559" y="6464805"/>
                </a:cubicBezTo>
                <a:cubicBezTo>
                  <a:pt x="6093240" y="6465130"/>
                  <a:pt x="6093240" y="6465130"/>
                  <a:pt x="6092920" y="6465455"/>
                </a:cubicBezTo>
                <a:cubicBezTo>
                  <a:pt x="6089086" y="6466429"/>
                  <a:pt x="6086850" y="6469027"/>
                  <a:pt x="6086850" y="6472599"/>
                </a:cubicBezTo>
                <a:cubicBezTo>
                  <a:pt x="6086850" y="6472599"/>
                  <a:pt x="6086850" y="6472599"/>
                  <a:pt x="6086850" y="6476495"/>
                </a:cubicBezTo>
                <a:cubicBezTo>
                  <a:pt x="6086850" y="6476495"/>
                  <a:pt x="6088448" y="6476495"/>
                  <a:pt x="6089405" y="6477145"/>
                </a:cubicBezTo>
                <a:cubicBezTo>
                  <a:pt x="6090685" y="6477469"/>
                  <a:pt x="6091003" y="6478119"/>
                  <a:pt x="6091642" y="6478768"/>
                </a:cubicBezTo>
                <a:cubicBezTo>
                  <a:pt x="6092601" y="6480392"/>
                  <a:pt x="6091642" y="6483639"/>
                  <a:pt x="6089405" y="6484938"/>
                </a:cubicBezTo>
                <a:cubicBezTo>
                  <a:pt x="6088448" y="6484288"/>
                  <a:pt x="6081417" y="6481691"/>
                  <a:pt x="6079500" y="6481041"/>
                </a:cubicBezTo>
                <a:cubicBezTo>
                  <a:pt x="6082056" y="6479093"/>
                  <a:pt x="6083654" y="6476170"/>
                  <a:pt x="6083654" y="6473248"/>
                </a:cubicBezTo>
                <a:cubicBezTo>
                  <a:pt x="6083654" y="6464481"/>
                  <a:pt x="6077264" y="6460909"/>
                  <a:pt x="6062246" y="6460909"/>
                </a:cubicBezTo>
                <a:cubicBezTo>
                  <a:pt x="6062246" y="6460909"/>
                  <a:pt x="6062246" y="6460909"/>
                  <a:pt x="6027738" y="6460909"/>
                </a:cubicBezTo>
                <a:cubicBezTo>
                  <a:pt x="6028057" y="6459285"/>
                  <a:pt x="6028377" y="6457662"/>
                  <a:pt x="6028696" y="6456363"/>
                </a:cubicBezTo>
                <a:close/>
                <a:moveTo>
                  <a:pt x="6141612" y="6418263"/>
                </a:moveTo>
                <a:cubicBezTo>
                  <a:pt x="6150568" y="6418263"/>
                  <a:pt x="6151563" y="6422116"/>
                  <a:pt x="6151563" y="6425005"/>
                </a:cubicBezTo>
                <a:cubicBezTo>
                  <a:pt x="6151563" y="6425005"/>
                  <a:pt x="6151563" y="6425005"/>
                  <a:pt x="6151563" y="6446838"/>
                </a:cubicBezTo>
                <a:cubicBezTo>
                  <a:pt x="6151563" y="6446838"/>
                  <a:pt x="6151563" y="6446838"/>
                  <a:pt x="6129338" y="6446838"/>
                </a:cubicBezTo>
                <a:cubicBezTo>
                  <a:pt x="6129338" y="6446838"/>
                  <a:pt x="6129338" y="6446838"/>
                  <a:pt x="6129338" y="6424042"/>
                </a:cubicBezTo>
                <a:cubicBezTo>
                  <a:pt x="6129338" y="6421152"/>
                  <a:pt x="6130002" y="6420510"/>
                  <a:pt x="6130665" y="6420189"/>
                </a:cubicBezTo>
                <a:cubicBezTo>
                  <a:pt x="6131660" y="6419226"/>
                  <a:pt x="6134646" y="6418263"/>
                  <a:pt x="6141612" y="6418263"/>
                </a:cubicBezTo>
                <a:close/>
                <a:moveTo>
                  <a:pt x="6065069" y="6418263"/>
                </a:moveTo>
                <a:cubicBezTo>
                  <a:pt x="6071948" y="6418263"/>
                  <a:pt x="6074450" y="6419226"/>
                  <a:pt x="6075700" y="6420189"/>
                </a:cubicBezTo>
                <a:cubicBezTo>
                  <a:pt x="6076326" y="6420510"/>
                  <a:pt x="6076951" y="6421152"/>
                  <a:pt x="6076951" y="6424042"/>
                </a:cubicBezTo>
                <a:cubicBezTo>
                  <a:pt x="6076951" y="6424042"/>
                  <a:pt x="6076951" y="6439132"/>
                  <a:pt x="6076951" y="6446838"/>
                </a:cubicBezTo>
                <a:cubicBezTo>
                  <a:pt x="6076951" y="6446838"/>
                  <a:pt x="6076951" y="6446838"/>
                  <a:pt x="6056313" y="6446838"/>
                </a:cubicBezTo>
                <a:cubicBezTo>
                  <a:pt x="6056313" y="6446838"/>
                  <a:pt x="6056313" y="6446838"/>
                  <a:pt x="6056313" y="6425005"/>
                </a:cubicBezTo>
                <a:cubicBezTo>
                  <a:pt x="6056313" y="6422116"/>
                  <a:pt x="6056939" y="6418263"/>
                  <a:pt x="6065069" y="6418263"/>
                </a:cubicBezTo>
                <a:close/>
                <a:moveTo>
                  <a:pt x="6102991" y="6410326"/>
                </a:moveTo>
                <a:cubicBezTo>
                  <a:pt x="6115531" y="6410326"/>
                  <a:pt x="6119813" y="6417628"/>
                  <a:pt x="6119813" y="6424296"/>
                </a:cubicBezTo>
                <a:cubicBezTo>
                  <a:pt x="6119813" y="6424296"/>
                  <a:pt x="6119813" y="6424296"/>
                  <a:pt x="6119813" y="6446839"/>
                </a:cubicBezTo>
                <a:cubicBezTo>
                  <a:pt x="6119813" y="6446839"/>
                  <a:pt x="6119813" y="6446839"/>
                  <a:pt x="6102991" y="6446839"/>
                </a:cubicBezTo>
                <a:cubicBezTo>
                  <a:pt x="6102991" y="6446839"/>
                  <a:pt x="6102991" y="6446839"/>
                  <a:pt x="6086475" y="6446839"/>
                </a:cubicBezTo>
                <a:cubicBezTo>
                  <a:pt x="6086475" y="6446839"/>
                  <a:pt x="6086475" y="6446839"/>
                  <a:pt x="6086475" y="6424296"/>
                </a:cubicBezTo>
                <a:cubicBezTo>
                  <a:pt x="6086475" y="6417628"/>
                  <a:pt x="6090757" y="6410326"/>
                  <a:pt x="6102991" y="6410326"/>
                </a:cubicBezTo>
                <a:close/>
                <a:moveTo>
                  <a:pt x="6113463" y="6399213"/>
                </a:moveTo>
                <a:cubicBezTo>
                  <a:pt x="6121602" y="6400800"/>
                  <a:pt x="6129428" y="6404293"/>
                  <a:pt x="6135688" y="6409373"/>
                </a:cubicBezTo>
                <a:cubicBezTo>
                  <a:pt x="6132558" y="6409690"/>
                  <a:pt x="6129428" y="6410325"/>
                  <a:pt x="6126923" y="6411913"/>
                </a:cubicBezTo>
                <a:cubicBezTo>
                  <a:pt x="6123793" y="6407150"/>
                  <a:pt x="6119098" y="6403975"/>
                  <a:pt x="6113463" y="6402070"/>
                </a:cubicBezTo>
                <a:close/>
                <a:moveTo>
                  <a:pt x="6092825" y="6399213"/>
                </a:moveTo>
                <a:cubicBezTo>
                  <a:pt x="6092825" y="6399213"/>
                  <a:pt x="6092825" y="6399213"/>
                  <a:pt x="6092825" y="6402070"/>
                </a:cubicBezTo>
                <a:cubicBezTo>
                  <a:pt x="6087110" y="6403975"/>
                  <a:pt x="6082665" y="6407150"/>
                  <a:pt x="6079490" y="6411913"/>
                </a:cubicBezTo>
                <a:cubicBezTo>
                  <a:pt x="6076950" y="6410325"/>
                  <a:pt x="6073775" y="6409690"/>
                  <a:pt x="6070600" y="6409373"/>
                </a:cubicBezTo>
                <a:cubicBezTo>
                  <a:pt x="6076950" y="6404293"/>
                  <a:pt x="6084570" y="6400800"/>
                  <a:pt x="6092825" y="6399213"/>
                </a:cubicBezTo>
                <a:close/>
                <a:moveTo>
                  <a:pt x="6100763" y="6367463"/>
                </a:moveTo>
                <a:lnTo>
                  <a:pt x="6102350" y="6367463"/>
                </a:lnTo>
                <a:lnTo>
                  <a:pt x="6105526" y="6367463"/>
                </a:lnTo>
                <a:lnTo>
                  <a:pt x="6105526" y="6381750"/>
                </a:lnTo>
                <a:lnTo>
                  <a:pt x="6119813" y="6381750"/>
                </a:lnTo>
                <a:lnTo>
                  <a:pt x="6119813" y="6388101"/>
                </a:lnTo>
                <a:lnTo>
                  <a:pt x="6105526" y="6388101"/>
                </a:lnTo>
                <a:lnTo>
                  <a:pt x="6105526" y="6400801"/>
                </a:lnTo>
                <a:lnTo>
                  <a:pt x="6102350" y="6400801"/>
                </a:lnTo>
                <a:lnTo>
                  <a:pt x="6100763" y="6400801"/>
                </a:lnTo>
                <a:lnTo>
                  <a:pt x="6100763" y="6388101"/>
                </a:lnTo>
                <a:lnTo>
                  <a:pt x="6086475" y="6388101"/>
                </a:lnTo>
                <a:lnTo>
                  <a:pt x="6086475" y="6381750"/>
                </a:lnTo>
                <a:lnTo>
                  <a:pt x="6100763" y="6381750"/>
                </a:lnTo>
                <a:close/>
                <a:moveTo>
                  <a:pt x="6093640" y="6361113"/>
                </a:moveTo>
                <a:cubicBezTo>
                  <a:pt x="6093640" y="6374422"/>
                  <a:pt x="6093640" y="6374422"/>
                  <a:pt x="6093640" y="6374422"/>
                </a:cubicBezTo>
                <a:cubicBezTo>
                  <a:pt x="6080329" y="6374422"/>
                  <a:pt x="6080329" y="6374422"/>
                  <a:pt x="6080329" y="6374422"/>
                </a:cubicBezTo>
                <a:cubicBezTo>
                  <a:pt x="6080329" y="6394385"/>
                  <a:pt x="6080329" y="6394385"/>
                  <a:pt x="6080329" y="6394385"/>
                </a:cubicBezTo>
                <a:cubicBezTo>
                  <a:pt x="6071457" y="6398187"/>
                  <a:pt x="6063216" y="6403891"/>
                  <a:pt x="6057511" y="6410862"/>
                </a:cubicBezTo>
                <a:cubicBezTo>
                  <a:pt x="6049906" y="6413397"/>
                  <a:pt x="6046736" y="6419734"/>
                  <a:pt x="6046736" y="6425755"/>
                </a:cubicBezTo>
                <a:cubicBezTo>
                  <a:pt x="6046736" y="6447302"/>
                  <a:pt x="6046736" y="6447302"/>
                  <a:pt x="6046736" y="6447302"/>
                </a:cubicBezTo>
                <a:cubicBezTo>
                  <a:pt x="6023285" y="6447302"/>
                  <a:pt x="6023285" y="6447302"/>
                  <a:pt x="6023285" y="6447302"/>
                </a:cubicBezTo>
                <a:cubicBezTo>
                  <a:pt x="6022334" y="6450787"/>
                  <a:pt x="6022334" y="6450787"/>
                  <a:pt x="6022334" y="6450787"/>
                </a:cubicBezTo>
                <a:cubicBezTo>
                  <a:pt x="6019482" y="6459343"/>
                  <a:pt x="6018215" y="6468849"/>
                  <a:pt x="6018215" y="6478989"/>
                </a:cubicBezTo>
                <a:cubicBezTo>
                  <a:pt x="6018215" y="6510993"/>
                  <a:pt x="6029940" y="6548383"/>
                  <a:pt x="6041349" y="6577535"/>
                </a:cubicBezTo>
                <a:cubicBezTo>
                  <a:pt x="6059096" y="6621580"/>
                  <a:pt x="6082231" y="6661506"/>
                  <a:pt x="6094273" y="6674814"/>
                </a:cubicBezTo>
                <a:cubicBezTo>
                  <a:pt x="6097126" y="6677666"/>
                  <a:pt x="6099344" y="6680201"/>
                  <a:pt x="6103147" y="6680201"/>
                </a:cubicBezTo>
                <a:cubicBezTo>
                  <a:pt x="6103464" y="6680201"/>
                  <a:pt x="6103464" y="6680201"/>
                  <a:pt x="6103464" y="6680201"/>
                </a:cubicBezTo>
                <a:cubicBezTo>
                  <a:pt x="6103781" y="6680201"/>
                  <a:pt x="6103781" y="6680201"/>
                  <a:pt x="6103781" y="6680201"/>
                </a:cubicBezTo>
                <a:cubicBezTo>
                  <a:pt x="6107584" y="6680201"/>
                  <a:pt x="6110119" y="6677666"/>
                  <a:pt x="6112971" y="6674814"/>
                </a:cubicBezTo>
                <a:cubicBezTo>
                  <a:pt x="6125331" y="6661506"/>
                  <a:pt x="6148466" y="6621580"/>
                  <a:pt x="6166213" y="6577535"/>
                </a:cubicBezTo>
                <a:cubicBezTo>
                  <a:pt x="6177938" y="6548383"/>
                  <a:pt x="6189664" y="6510993"/>
                  <a:pt x="6189664" y="6478989"/>
                </a:cubicBezTo>
                <a:cubicBezTo>
                  <a:pt x="6189664" y="6468849"/>
                  <a:pt x="6188397" y="6459343"/>
                  <a:pt x="6185544" y="6450787"/>
                </a:cubicBezTo>
                <a:cubicBezTo>
                  <a:pt x="6184594" y="6447302"/>
                  <a:pt x="6184594" y="6447302"/>
                  <a:pt x="6184594" y="6447302"/>
                </a:cubicBezTo>
                <a:cubicBezTo>
                  <a:pt x="6160825" y="6447302"/>
                  <a:pt x="6160825" y="6447302"/>
                  <a:pt x="6160825" y="6447302"/>
                </a:cubicBezTo>
                <a:cubicBezTo>
                  <a:pt x="6160825" y="6425755"/>
                  <a:pt x="6160825" y="6425755"/>
                  <a:pt x="6160825" y="6425755"/>
                </a:cubicBezTo>
                <a:cubicBezTo>
                  <a:pt x="6160825" y="6419734"/>
                  <a:pt x="6157973" y="6413397"/>
                  <a:pt x="6149733" y="6410862"/>
                </a:cubicBezTo>
                <a:cubicBezTo>
                  <a:pt x="6144029" y="6403891"/>
                  <a:pt x="6136106" y="6398187"/>
                  <a:pt x="6127232" y="6394385"/>
                </a:cubicBezTo>
                <a:cubicBezTo>
                  <a:pt x="6127232" y="6374422"/>
                  <a:pt x="6127232" y="6374422"/>
                  <a:pt x="6127232" y="6374422"/>
                </a:cubicBezTo>
                <a:cubicBezTo>
                  <a:pt x="6113605" y="6374422"/>
                  <a:pt x="6113605" y="6374422"/>
                  <a:pt x="6113605" y="6374422"/>
                </a:cubicBezTo>
                <a:cubicBezTo>
                  <a:pt x="6113605" y="6361113"/>
                  <a:pt x="6113605" y="6361113"/>
                  <a:pt x="6113605" y="6361113"/>
                </a:cubicBezTo>
                <a:cubicBezTo>
                  <a:pt x="6103464" y="6361113"/>
                  <a:pt x="6103464" y="6361113"/>
                  <a:pt x="6103464" y="6361113"/>
                </a:cubicBezTo>
                <a:cubicBezTo>
                  <a:pt x="6093640" y="6361113"/>
                  <a:pt x="6093640" y="6361113"/>
                  <a:pt x="6093640" y="6361113"/>
                </a:cubicBezTo>
                <a:close/>
                <a:moveTo>
                  <a:pt x="0" y="0"/>
                </a:moveTo>
                <a:lnTo>
                  <a:pt x="12193200" y="0"/>
                </a:lnTo>
                <a:lnTo>
                  <a:pt x="12193200" y="6858000"/>
                </a:lnTo>
                <a:lnTo>
                  <a:pt x="0" y="6858000"/>
                </a:lnTo>
                <a:close/>
              </a:path>
            </a:pathLst>
          </a:custGeom>
        </p:spPr>
        <p:txBody>
          <a:bodyPr wrap="square">
            <a:noAutofit/>
          </a:bodyPr>
          <a:lstStyle>
            <a:lvl1pPr marL="0" indent="0">
              <a:buNone/>
              <a:defRPr/>
            </a:lvl1pPr>
          </a:lstStyle>
          <a:p>
            <a:r>
              <a:rPr lang="nl-NL" dirty="0"/>
              <a:t>[Klik hier en voeg via Invoegen | Afbeeldingen een foto in]</a:t>
            </a:r>
          </a:p>
        </p:txBody>
      </p:sp>
      <p:sp>
        <p:nvSpPr>
          <p:cNvPr id="2" name="Title 1 (JU-Free)"/>
          <p:cNvSpPr>
            <a:spLocks noGrp="1"/>
          </p:cNvSpPr>
          <p:nvPr>
            <p:ph type="title" hasCustomPrompt="1"/>
          </p:nvPr>
        </p:nvSpPr>
        <p:spPr>
          <a:xfrm>
            <a:off x="0" y="2925076"/>
            <a:ext cx="12204000" cy="1188000"/>
          </a:xfrm>
        </p:spPr>
        <p:txBody>
          <a:bodyPr/>
          <a:lstStyle>
            <a:lvl1pPr algn="ctr">
              <a:defRPr sz="6800" b="1" cap="none" baseline="0">
                <a:solidFill>
                  <a:schemeClr val="bg1"/>
                </a:solidFill>
                <a:latin typeface="+mn-lt"/>
              </a:defRPr>
            </a:lvl1pPr>
          </a:lstStyle>
          <a:p>
            <a:r>
              <a:rPr lang="nl-NL" dirty="0"/>
              <a:t>[Tekst]</a:t>
            </a:r>
          </a:p>
        </p:txBody>
      </p:sp>
      <p:sp>
        <p:nvSpPr>
          <p:cNvPr id="8" name="Rechthoek: afgeronde hoeken 7">
            <a:extLst>
              <a:ext uri="{FF2B5EF4-FFF2-40B4-BE49-F238E27FC236}">
                <a16:creationId xmlns:a16="http://schemas.microsoft.com/office/drawing/2014/main" id="{A5AF17E4-4F96-4AF7-81E8-4E18E40B55CB}"/>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6550961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el (wit), afbeelding en rood/zwart logo">
    <p:spTree>
      <p:nvGrpSpPr>
        <p:cNvPr id="1" name=""/>
        <p:cNvGrpSpPr/>
        <p:nvPr/>
      </p:nvGrpSpPr>
      <p:grpSpPr>
        <a:xfrm>
          <a:off x="0" y="0"/>
          <a:ext cx="0" cy="0"/>
          <a:chOff x="0" y="0"/>
          <a:chExt cx="0" cy="0"/>
        </a:xfrm>
      </p:grpSpPr>
      <p:sp>
        <p:nvSpPr>
          <p:cNvPr id="4" name="Tijdelijke aanduiding voor Picture 3 (JU-Free)">
            <a:extLst>
              <a:ext uri="{FF2B5EF4-FFF2-40B4-BE49-F238E27FC236}">
                <a16:creationId xmlns:a16="http://schemas.microsoft.com/office/drawing/2014/main" id="{47E6A862-E120-4FC9-B4A7-DCAF17FA2D10}"/>
              </a:ext>
            </a:extLst>
          </p:cNvPr>
          <p:cNvSpPr>
            <a:spLocks noGrp="1"/>
          </p:cNvSpPr>
          <p:nvPr>
            <p:ph type="pic" sz="quarter" idx="10" hasCustomPrompt="1"/>
          </p:nvPr>
        </p:nvSpPr>
        <p:spPr>
          <a:xfrm>
            <a:off x="0" y="0"/>
            <a:ext cx="12193200" cy="6210000"/>
          </a:xfrm>
        </p:spPr>
        <p:txBody>
          <a:bodyPr/>
          <a:lstStyle>
            <a:lvl1pPr marL="0" indent="0">
              <a:buFontTx/>
              <a:buNone/>
              <a:defRPr/>
            </a:lvl1pPr>
          </a:lstStyle>
          <a:p>
            <a:r>
              <a:rPr lang="nl-NL" dirty="0"/>
              <a:t>[Klik hier en voeg via Invoegen | Afbeeldingen een foto in</a:t>
            </a:r>
            <a:r>
              <a:rPr lang="en-US" dirty="0"/>
              <a:t>]</a:t>
            </a:r>
            <a:endParaRPr lang="nl-NL" dirty="0"/>
          </a:p>
        </p:txBody>
      </p:sp>
      <p:sp>
        <p:nvSpPr>
          <p:cNvPr id="12" name="Achtergrondvlak">
            <a:extLst>
              <a:ext uri="{FF2B5EF4-FFF2-40B4-BE49-F238E27FC236}">
                <a16:creationId xmlns:a16="http://schemas.microsoft.com/office/drawing/2014/main" id="{C92C52A1-98B3-4A17-9378-B421B9C2FEC3}"/>
              </a:ext>
            </a:extLst>
          </p:cNvPr>
          <p:cNvSpPr>
            <a:spLocks noSelect="1"/>
          </p:cNvSpPr>
          <p:nvPr userDrawn="1"/>
        </p:nvSpPr>
        <p:spPr>
          <a:xfrm>
            <a:off x="0" y="6210000"/>
            <a:ext cx="12196800" cy="6552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Vrije vorm: vorm 107">
            <a:extLst>
              <a:ext uri="{FF2B5EF4-FFF2-40B4-BE49-F238E27FC236}">
                <a16:creationId xmlns:a16="http://schemas.microsoft.com/office/drawing/2014/main" id="{08C9B435-9A6D-4FBC-B5FC-BC3FD068A9A4}"/>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E311A"/>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4" name="Vrije vorm: vorm 112">
            <a:extLst>
              <a:ext uri="{FF2B5EF4-FFF2-40B4-BE49-F238E27FC236}">
                <a16:creationId xmlns:a16="http://schemas.microsoft.com/office/drawing/2014/main" id="{82E02DE9-BB24-4F2E-94C5-5D1C6A09ADC3}"/>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2" name="Title 1 (JU-Free)"/>
          <p:cNvSpPr>
            <a:spLocks noGrp="1"/>
          </p:cNvSpPr>
          <p:nvPr>
            <p:ph type="title" hasCustomPrompt="1"/>
          </p:nvPr>
        </p:nvSpPr>
        <p:spPr>
          <a:xfrm>
            <a:off x="0" y="2925076"/>
            <a:ext cx="12204000" cy="1188000"/>
          </a:xfrm>
        </p:spPr>
        <p:txBody>
          <a:bodyPr/>
          <a:lstStyle>
            <a:lvl1pPr algn="ctr">
              <a:defRPr sz="6800" b="1" cap="none" baseline="0">
                <a:solidFill>
                  <a:schemeClr val="bg1"/>
                </a:solidFill>
                <a:latin typeface="+mn-lt"/>
              </a:defRPr>
            </a:lvl1pPr>
          </a:lstStyle>
          <a:p>
            <a:r>
              <a:rPr lang="nl-NL" dirty="0"/>
              <a:t>[Tekst]</a:t>
            </a:r>
          </a:p>
        </p:txBody>
      </p:sp>
      <p:sp>
        <p:nvSpPr>
          <p:cNvPr id="8" name="Rechthoek: afgeronde hoeken 7">
            <a:extLst>
              <a:ext uri="{FF2B5EF4-FFF2-40B4-BE49-F238E27FC236}">
                <a16:creationId xmlns:a16="http://schemas.microsoft.com/office/drawing/2014/main" id="{A5AF17E4-4F96-4AF7-81E8-4E18E40B55CB}"/>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1720061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el (rood), afbeelding en wit logo">
    <p:spTree>
      <p:nvGrpSpPr>
        <p:cNvPr id="1" name=""/>
        <p:cNvGrpSpPr/>
        <p:nvPr/>
      </p:nvGrpSpPr>
      <p:grpSpPr>
        <a:xfrm>
          <a:off x="0" y="0"/>
          <a:ext cx="0" cy="0"/>
          <a:chOff x="0" y="0"/>
          <a:chExt cx="0" cy="0"/>
        </a:xfrm>
      </p:grpSpPr>
      <p:sp>
        <p:nvSpPr>
          <p:cNvPr id="145" name="Vrije vorm: vorm 144">
            <a:extLst>
              <a:ext uri="{FF2B5EF4-FFF2-40B4-BE49-F238E27FC236}">
                <a16:creationId xmlns:a16="http://schemas.microsoft.com/office/drawing/2014/main" id="{754E9131-9796-4B0B-A865-083D147B392E}"/>
              </a:ext>
            </a:extLst>
          </p:cNvPr>
          <p:cNvSpPr>
            <a:spLocks noSelect="1"/>
          </p:cNvSpPr>
          <p:nvPr userDrawn="1"/>
        </p:nvSpPr>
        <p:spPr bwMode="auto">
          <a:xfrm>
            <a:off x="4578351" y="6502400"/>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FFFFFF"/>
          </a:solidFill>
          <a:ln w="9525">
            <a:solidFill>
              <a:srgbClr val="FFFFFF"/>
            </a:solidFill>
          </a:ln>
        </p:spPr>
        <p:txBody>
          <a:bodyPr vert="horz" wrap="square" lIns="91440" tIns="45720" rIns="91440" bIns="45720" numCol="1" anchor="t" anchorCtr="0" compatLnSpc="1">
            <a:prstTxWarp prst="textNoShape">
              <a:avLst/>
            </a:prstTxWarp>
            <a:noAutofit/>
          </a:bodyPr>
          <a:lstStyle/>
          <a:p>
            <a:endParaRPr lang="nl-NL"/>
          </a:p>
        </p:txBody>
      </p:sp>
      <p:sp>
        <p:nvSpPr>
          <p:cNvPr id="146" name="Vrije vorm: vorm 145">
            <a:extLst>
              <a:ext uri="{FF2B5EF4-FFF2-40B4-BE49-F238E27FC236}">
                <a16:creationId xmlns:a16="http://schemas.microsoft.com/office/drawing/2014/main" id="{B997C24F-7213-4041-B645-BD0D1D2A27A7}"/>
              </a:ext>
            </a:extLst>
          </p:cNvPr>
          <p:cNvSpPr>
            <a:spLocks noSelect="1"/>
          </p:cNvSpPr>
          <p:nvPr userDrawn="1"/>
        </p:nvSpPr>
        <p:spPr bwMode="auto">
          <a:xfrm>
            <a:off x="5966129" y="6362701"/>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FFFFFF"/>
          </a:solidFill>
          <a:ln w="9525">
            <a:solidFill>
              <a:srgbClr val="FFFFFF"/>
            </a:solidFill>
            <a:round/>
            <a:headEnd/>
            <a:tailEnd/>
          </a:ln>
        </p:spPr>
        <p:txBody>
          <a:bodyPr vert="horz" wrap="square" lIns="91440" tIns="45720" rIns="91440" bIns="45720" numCol="1" anchor="t" anchorCtr="0" compatLnSpc="1">
            <a:prstTxWarp prst="textNoShape">
              <a:avLst/>
            </a:prstTxWarp>
            <a:noAutofit/>
          </a:bodyPr>
          <a:lstStyle/>
          <a:p>
            <a:endParaRPr lang="nl-NL"/>
          </a:p>
        </p:txBody>
      </p:sp>
      <p:sp>
        <p:nvSpPr>
          <p:cNvPr id="118" name="Placeholder (JU-Free)">
            <a:extLst>
              <a:ext uri="{FF2B5EF4-FFF2-40B4-BE49-F238E27FC236}">
                <a16:creationId xmlns:a16="http://schemas.microsoft.com/office/drawing/2014/main" id="{620FC3B0-4963-4F3B-89E4-07835CB27B52}"/>
              </a:ext>
            </a:extLst>
          </p:cNvPr>
          <p:cNvSpPr>
            <a:spLocks noGrp="1"/>
          </p:cNvSpPr>
          <p:nvPr>
            <p:ph type="pic" sz="quarter" idx="10" hasCustomPrompt="1"/>
          </p:nvPr>
        </p:nvSpPr>
        <p:spPr>
          <a:xfrm>
            <a:off x="0" y="0"/>
            <a:ext cx="12193200" cy="6858000"/>
          </a:xfrm>
          <a:custGeom>
            <a:avLst/>
            <a:gdLst>
              <a:gd name="connsiteX0" fmla="*/ 6145743 w 12193200"/>
              <a:gd name="connsiteY0" fmla="*/ 6690331 h 6858000"/>
              <a:gd name="connsiteX1" fmla="*/ 6144231 w 12193200"/>
              <a:gd name="connsiteY1" fmla="*/ 6693960 h 6858000"/>
              <a:gd name="connsiteX2" fmla="*/ 6148162 w 12193200"/>
              <a:gd name="connsiteY2" fmla="*/ 6695471 h 6858000"/>
              <a:gd name="connsiteX3" fmla="*/ 6149371 w 12193200"/>
              <a:gd name="connsiteY3" fmla="*/ 6691843 h 6858000"/>
              <a:gd name="connsiteX4" fmla="*/ 6145743 w 12193200"/>
              <a:gd name="connsiteY4" fmla="*/ 6690331 h 6858000"/>
              <a:gd name="connsiteX5" fmla="*/ 6088065 w 12193200"/>
              <a:gd name="connsiteY5" fmla="*/ 6686551 h 6858000"/>
              <a:gd name="connsiteX6" fmla="*/ 6088065 w 12193200"/>
              <a:gd name="connsiteY6" fmla="*/ 6688139 h 6858000"/>
              <a:gd name="connsiteX7" fmla="*/ 6089652 w 12193200"/>
              <a:gd name="connsiteY7" fmla="*/ 6689726 h 6858000"/>
              <a:gd name="connsiteX8" fmla="*/ 6086477 w 12193200"/>
              <a:gd name="connsiteY8" fmla="*/ 6710364 h 6858000"/>
              <a:gd name="connsiteX9" fmla="*/ 6084889 w 12193200"/>
              <a:gd name="connsiteY9" fmla="*/ 6711952 h 6858000"/>
              <a:gd name="connsiteX10" fmla="*/ 6084889 w 12193200"/>
              <a:gd name="connsiteY10" fmla="*/ 6713539 h 6858000"/>
              <a:gd name="connsiteX11" fmla="*/ 6092827 w 12193200"/>
              <a:gd name="connsiteY11" fmla="*/ 6713539 h 6858000"/>
              <a:gd name="connsiteX12" fmla="*/ 6092827 w 12193200"/>
              <a:gd name="connsiteY12" fmla="*/ 6711952 h 6858000"/>
              <a:gd name="connsiteX13" fmla="*/ 6091239 w 12193200"/>
              <a:gd name="connsiteY13" fmla="*/ 6710364 h 6858000"/>
              <a:gd name="connsiteX14" fmla="*/ 6092827 w 12193200"/>
              <a:gd name="connsiteY14" fmla="*/ 6696076 h 6858000"/>
              <a:gd name="connsiteX15" fmla="*/ 6107114 w 12193200"/>
              <a:gd name="connsiteY15" fmla="*/ 6713539 h 6858000"/>
              <a:gd name="connsiteX16" fmla="*/ 6110289 w 12193200"/>
              <a:gd name="connsiteY16" fmla="*/ 6713539 h 6858000"/>
              <a:gd name="connsiteX17" fmla="*/ 6108702 w 12193200"/>
              <a:gd name="connsiteY17" fmla="*/ 6691314 h 6858000"/>
              <a:gd name="connsiteX18" fmla="*/ 6108702 w 12193200"/>
              <a:gd name="connsiteY18" fmla="*/ 6689726 h 6858000"/>
              <a:gd name="connsiteX19" fmla="*/ 6108702 w 12193200"/>
              <a:gd name="connsiteY19" fmla="*/ 6688139 h 6858000"/>
              <a:gd name="connsiteX20" fmla="*/ 6103939 w 12193200"/>
              <a:gd name="connsiteY20" fmla="*/ 6688139 h 6858000"/>
              <a:gd name="connsiteX21" fmla="*/ 6103939 w 12193200"/>
              <a:gd name="connsiteY21" fmla="*/ 6689726 h 6858000"/>
              <a:gd name="connsiteX22" fmla="*/ 6105527 w 12193200"/>
              <a:gd name="connsiteY22" fmla="*/ 6691314 h 6858000"/>
              <a:gd name="connsiteX23" fmla="*/ 6107114 w 12193200"/>
              <a:gd name="connsiteY23" fmla="*/ 6705602 h 6858000"/>
              <a:gd name="connsiteX24" fmla="*/ 6092827 w 12193200"/>
              <a:gd name="connsiteY24" fmla="*/ 6688139 h 6858000"/>
              <a:gd name="connsiteX25" fmla="*/ 6132983 w 12193200"/>
              <a:gd name="connsiteY25" fmla="*/ 6684963 h 6858000"/>
              <a:gd name="connsiteX26" fmla="*/ 6126164 w 12193200"/>
              <a:gd name="connsiteY26" fmla="*/ 6685916 h 6858000"/>
              <a:gd name="connsiteX27" fmla="*/ 6115123 w 12193200"/>
              <a:gd name="connsiteY27" fmla="*/ 6702426 h 6858000"/>
              <a:gd name="connsiteX28" fmla="*/ 6132009 w 12193200"/>
              <a:gd name="connsiteY28" fmla="*/ 6711951 h 6858000"/>
              <a:gd name="connsiteX29" fmla="*/ 6140451 w 12193200"/>
              <a:gd name="connsiteY29" fmla="*/ 6706553 h 6858000"/>
              <a:gd name="connsiteX30" fmla="*/ 6138503 w 12193200"/>
              <a:gd name="connsiteY30" fmla="*/ 6700838 h 6858000"/>
              <a:gd name="connsiteX31" fmla="*/ 6137854 w 12193200"/>
              <a:gd name="connsiteY31" fmla="*/ 6700838 h 6858000"/>
              <a:gd name="connsiteX32" fmla="*/ 6131359 w 12193200"/>
              <a:gd name="connsiteY32" fmla="*/ 6708776 h 6858000"/>
              <a:gd name="connsiteX33" fmla="*/ 6121293 w 12193200"/>
              <a:gd name="connsiteY33" fmla="*/ 6701473 h 6858000"/>
              <a:gd name="connsiteX34" fmla="*/ 6133957 w 12193200"/>
              <a:gd name="connsiteY34" fmla="*/ 6698616 h 6858000"/>
              <a:gd name="connsiteX35" fmla="*/ 6135256 w 12193200"/>
              <a:gd name="connsiteY35" fmla="*/ 6699568 h 6858000"/>
              <a:gd name="connsiteX36" fmla="*/ 6136555 w 12193200"/>
              <a:gd name="connsiteY36" fmla="*/ 6699251 h 6858000"/>
              <a:gd name="connsiteX37" fmla="*/ 6134931 w 12193200"/>
              <a:gd name="connsiteY37" fmla="*/ 6693536 h 6858000"/>
              <a:gd name="connsiteX38" fmla="*/ 6133632 w 12193200"/>
              <a:gd name="connsiteY38" fmla="*/ 6693853 h 6858000"/>
              <a:gd name="connsiteX39" fmla="*/ 6132658 w 12193200"/>
              <a:gd name="connsiteY39" fmla="*/ 6696076 h 6858000"/>
              <a:gd name="connsiteX40" fmla="*/ 6120319 w 12193200"/>
              <a:gd name="connsiteY40" fmla="*/ 6698616 h 6858000"/>
              <a:gd name="connsiteX41" fmla="*/ 6125514 w 12193200"/>
              <a:gd name="connsiteY41" fmla="*/ 6688773 h 6858000"/>
              <a:gd name="connsiteX42" fmla="*/ 6133307 w 12193200"/>
              <a:gd name="connsiteY42" fmla="*/ 6690996 h 6858000"/>
              <a:gd name="connsiteX43" fmla="*/ 6134282 w 12193200"/>
              <a:gd name="connsiteY43" fmla="*/ 6690361 h 6858000"/>
              <a:gd name="connsiteX44" fmla="*/ 6132983 w 12193200"/>
              <a:gd name="connsiteY44" fmla="*/ 6684963 h 6858000"/>
              <a:gd name="connsiteX45" fmla="*/ 6075364 w 12193200"/>
              <a:gd name="connsiteY45" fmla="*/ 6684963 h 6858000"/>
              <a:gd name="connsiteX46" fmla="*/ 6075364 w 12193200"/>
              <a:gd name="connsiteY46" fmla="*/ 6686551 h 6858000"/>
              <a:gd name="connsiteX47" fmla="*/ 6076952 w 12193200"/>
              <a:gd name="connsiteY47" fmla="*/ 6688138 h 6858000"/>
              <a:gd name="connsiteX48" fmla="*/ 6072189 w 12193200"/>
              <a:gd name="connsiteY48" fmla="*/ 6708776 h 6858000"/>
              <a:gd name="connsiteX49" fmla="*/ 6070602 w 12193200"/>
              <a:gd name="connsiteY49" fmla="*/ 6708776 h 6858000"/>
              <a:gd name="connsiteX50" fmla="*/ 6069014 w 12193200"/>
              <a:gd name="connsiteY50" fmla="*/ 6710364 h 6858000"/>
              <a:gd name="connsiteX51" fmla="*/ 6078540 w 12193200"/>
              <a:gd name="connsiteY51" fmla="*/ 6711951 h 6858000"/>
              <a:gd name="connsiteX52" fmla="*/ 6078540 w 12193200"/>
              <a:gd name="connsiteY52" fmla="*/ 6710364 h 6858000"/>
              <a:gd name="connsiteX53" fmla="*/ 6076952 w 12193200"/>
              <a:gd name="connsiteY53" fmla="*/ 6708776 h 6858000"/>
              <a:gd name="connsiteX54" fmla="*/ 6081715 w 12193200"/>
              <a:gd name="connsiteY54" fmla="*/ 6688138 h 6858000"/>
              <a:gd name="connsiteX55" fmla="*/ 6083303 w 12193200"/>
              <a:gd name="connsiteY55" fmla="*/ 6688138 h 6858000"/>
              <a:gd name="connsiteX56" fmla="*/ 6083303 w 12193200"/>
              <a:gd name="connsiteY56" fmla="*/ 6686551 h 6858000"/>
              <a:gd name="connsiteX57" fmla="*/ 6048378 w 12193200"/>
              <a:gd name="connsiteY57" fmla="*/ 6673851 h 6858000"/>
              <a:gd name="connsiteX58" fmla="*/ 6046790 w 12193200"/>
              <a:gd name="connsiteY58" fmla="*/ 6675439 h 6858000"/>
              <a:gd name="connsiteX59" fmla="*/ 6048378 w 12193200"/>
              <a:gd name="connsiteY59" fmla="*/ 6677026 h 6858000"/>
              <a:gd name="connsiteX60" fmla="*/ 6034089 w 12193200"/>
              <a:gd name="connsiteY60" fmla="*/ 6692901 h 6858000"/>
              <a:gd name="connsiteX61" fmla="*/ 6032502 w 12193200"/>
              <a:gd name="connsiteY61" fmla="*/ 6692901 h 6858000"/>
              <a:gd name="connsiteX62" fmla="*/ 6030914 w 12193200"/>
              <a:gd name="connsiteY62" fmla="*/ 6692901 h 6858000"/>
              <a:gd name="connsiteX63" fmla="*/ 6037264 w 12193200"/>
              <a:gd name="connsiteY63" fmla="*/ 6697664 h 6858000"/>
              <a:gd name="connsiteX64" fmla="*/ 6037264 w 12193200"/>
              <a:gd name="connsiteY64" fmla="*/ 6696076 h 6858000"/>
              <a:gd name="connsiteX65" fmla="*/ 6035677 w 12193200"/>
              <a:gd name="connsiteY65" fmla="*/ 6694489 h 6858000"/>
              <a:gd name="connsiteX66" fmla="*/ 6046790 w 12193200"/>
              <a:gd name="connsiteY66" fmla="*/ 6681789 h 6858000"/>
              <a:gd name="connsiteX67" fmla="*/ 6045202 w 12193200"/>
              <a:gd name="connsiteY67" fmla="*/ 6700839 h 6858000"/>
              <a:gd name="connsiteX68" fmla="*/ 6048378 w 12193200"/>
              <a:gd name="connsiteY68" fmla="*/ 6702426 h 6858000"/>
              <a:gd name="connsiteX69" fmla="*/ 6061077 w 12193200"/>
              <a:gd name="connsiteY69" fmla="*/ 6686551 h 6858000"/>
              <a:gd name="connsiteX70" fmla="*/ 6057902 w 12193200"/>
              <a:gd name="connsiteY70" fmla="*/ 6704014 h 6858000"/>
              <a:gd name="connsiteX71" fmla="*/ 6056315 w 12193200"/>
              <a:gd name="connsiteY71" fmla="*/ 6705601 h 6858000"/>
              <a:gd name="connsiteX72" fmla="*/ 6064252 w 12193200"/>
              <a:gd name="connsiteY72" fmla="*/ 6708776 h 6858000"/>
              <a:gd name="connsiteX73" fmla="*/ 6064252 w 12193200"/>
              <a:gd name="connsiteY73" fmla="*/ 6707189 h 6858000"/>
              <a:gd name="connsiteX74" fmla="*/ 6062665 w 12193200"/>
              <a:gd name="connsiteY74" fmla="*/ 6705601 h 6858000"/>
              <a:gd name="connsiteX75" fmla="*/ 6065840 w 12193200"/>
              <a:gd name="connsiteY75" fmla="*/ 6684964 h 6858000"/>
              <a:gd name="connsiteX76" fmla="*/ 6067427 w 12193200"/>
              <a:gd name="connsiteY76" fmla="*/ 6683376 h 6858000"/>
              <a:gd name="connsiteX77" fmla="*/ 6067427 w 12193200"/>
              <a:gd name="connsiteY77" fmla="*/ 6681789 h 6858000"/>
              <a:gd name="connsiteX78" fmla="*/ 6061077 w 12193200"/>
              <a:gd name="connsiteY78" fmla="*/ 6680201 h 6858000"/>
              <a:gd name="connsiteX79" fmla="*/ 6051552 w 12193200"/>
              <a:gd name="connsiteY79" fmla="*/ 6691314 h 6858000"/>
              <a:gd name="connsiteX80" fmla="*/ 6051552 w 12193200"/>
              <a:gd name="connsiteY80" fmla="*/ 6675439 h 6858000"/>
              <a:gd name="connsiteX81" fmla="*/ 6025635 w 12193200"/>
              <a:gd name="connsiteY81" fmla="*/ 6666270 h 6858000"/>
              <a:gd name="connsiteX82" fmla="*/ 6032350 w 12193200"/>
              <a:gd name="connsiteY82" fmla="*/ 6666548 h 6858000"/>
              <a:gd name="connsiteX83" fmla="*/ 6033006 w 12193200"/>
              <a:gd name="connsiteY83" fmla="*/ 6667183 h 6858000"/>
              <a:gd name="connsiteX84" fmla="*/ 6030385 w 12193200"/>
              <a:gd name="connsiteY84" fmla="*/ 6679566 h 6858000"/>
              <a:gd name="connsiteX85" fmla="*/ 6022850 w 12193200"/>
              <a:gd name="connsiteY85" fmla="*/ 6683376 h 6858000"/>
              <a:gd name="connsiteX86" fmla="*/ 6018919 w 12193200"/>
              <a:gd name="connsiteY86" fmla="*/ 6681789 h 6858000"/>
              <a:gd name="connsiteX87" fmla="*/ 6018592 w 12193200"/>
              <a:gd name="connsiteY87" fmla="*/ 6681471 h 6858000"/>
              <a:gd name="connsiteX88" fmla="*/ 6016627 w 12193200"/>
              <a:gd name="connsiteY88" fmla="*/ 6678296 h 6858000"/>
              <a:gd name="connsiteX89" fmla="*/ 6020885 w 12193200"/>
              <a:gd name="connsiteY89" fmla="*/ 6670041 h 6858000"/>
              <a:gd name="connsiteX90" fmla="*/ 6025635 w 12193200"/>
              <a:gd name="connsiteY90" fmla="*/ 6666270 h 6858000"/>
              <a:gd name="connsiteX91" fmla="*/ 6168820 w 12193200"/>
              <a:gd name="connsiteY91" fmla="*/ 6665913 h 6858000"/>
              <a:gd name="connsiteX92" fmla="*/ 6149976 w 12193200"/>
              <a:gd name="connsiteY92" fmla="*/ 6677555 h 6858000"/>
              <a:gd name="connsiteX93" fmla="*/ 6150275 w 12193200"/>
              <a:gd name="connsiteY93" fmla="*/ 6678813 h 6858000"/>
              <a:gd name="connsiteX94" fmla="*/ 6152369 w 12193200"/>
              <a:gd name="connsiteY94" fmla="*/ 6678813 h 6858000"/>
              <a:gd name="connsiteX95" fmla="*/ 6161342 w 12193200"/>
              <a:gd name="connsiteY95" fmla="*/ 6698006 h 6858000"/>
              <a:gd name="connsiteX96" fmla="*/ 6161043 w 12193200"/>
              <a:gd name="connsiteY96" fmla="*/ 6699580 h 6858000"/>
              <a:gd name="connsiteX97" fmla="*/ 6161641 w 12193200"/>
              <a:gd name="connsiteY97" fmla="*/ 6700838 h 6858000"/>
              <a:gd name="connsiteX98" fmla="*/ 6168221 w 12193200"/>
              <a:gd name="connsiteY98" fmla="*/ 6697063 h 6858000"/>
              <a:gd name="connsiteX99" fmla="*/ 6167623 w 12193200"/>
              <a:gd name="connsiteY99" fmla="*/ 6696433 h 6858000"/>
              <a:gd name="connsiteX100" fmla="*/ 6165829 w 12193200"/>
              <a:gd name="connsiteY100" fmla="*/ 6696119 h 6858000"/>
              <a:gd name="connsiteX101" fmla="*/ 6161342 w 12193200"/>
              <a:gd name="connsiteY101" fmla="*/ 6686050 h 6858000"/>
              <a:gd name="connsiteX102" fmla="*/ 6167623 w 12193200"/>
              <a:gd name="connsiteY102" fmla="*/ 6682589 h 6858000"/>
              <a:gd name="connsiteX103" fmla="*/ 6170614 w 12193200"/>
              <a:gd name="connsiteY103" fmla="*/ 6682589 h 6858000"/>
              <a:gd name="connsiteX104" fmla="*/ 6168221 w 12193200"/>
              <a:gd name="connsiteY104" fmla="*/ 6677555 h 6858000"/>
              <a:gd name="connsiteX105" fmla="*/ 6166427 w 12193200"/>
              <a:gd name="connsiteY105" fmla="*/ 6679757 h 6858000"/>
              <a:gd name="connsiteX106" fmla="*/ 6159847 w 12193200"/>
              <a:gd name="connsiteY106" fmla="*/ 6683533 h 6858000"/>
              <a:gd name="connsiteX107" fmla="*/ 6156556 w 12193200"/>
              <a:gd name="connsiteY107" fmla="*/ 6676296 h 6858000"/>
              <a:gd name="connsiteX108" fmla="*/ 6164034 w 12193200"/>
              <a:gd name="connsiteY108" fmla="*/ 6671891 h 6858000"/>
              <a:gd name="connsiteX109" fmla="*/ 6167025 w 12193200"/>
              <a:gd name="connsiteY109" fmla="*/ 6671262 h 6858000"/>
              <a:gd name="connsiteX110" fmla="*/ 6167324 w 12193200"/>
              <a:gd name="connsiteY110" fmla="*/ 6669060 h 6858000"/>
              <a:gd name="connsiteX111" fmla="*/ 6168820 w 12193200"/>
              <a:gd name="connsiteY111" fmla="*/ 6665913 h 6858000"/>
              <a:gd name="connsiteX112" fmla="*/ 6025672 w 12193200"/>
              <a:gd name="connsiteY112" fmla="*/ 6661465 h 6858000"/>
              <a:gd name="connsiteX113" fmla="*/ 6015944 w 12193200"/>
              <a:gd name="connsiteY113" fmla="*/ 6667428 h 6858000"/>
              <a:gd name="connsiteX114" fmla="*/ 6016571 w 12193200"/>
              <a:gd name="connsiteY114" fmla="*/ 6683746 h 6858000"/>
              <a:gd name="connsiteX115" fmla="*/ 6016885 w 12193200"/>
              <a:gd name="connsiteY115" fmla="*/ 6684060 h 6858000"/>
              <a:gd name="connsiteX116" fmla="*/ 6033517 w 12193200"/>
              <a:gd name="connsiteY116" fmla="*/ 6683746 h 6858000"/>
              <a:gd name="connsiteX117" fmla="*/ 6038538 w 12193200"/>
              <a:gd name="connsiteY117" fmla="*/ 6674018 h 6858000"/>
              <a:gd name="connsiteX118" fmla="*/ 6035714 w 12193200"/>
              <a:gd name="connsiteY118" fmla="*/ 6665231 h 6858000"/>
              <a:gd name="connsiteX119" fmla="*/ 6035400 w 12193200"/>
              <a:gd name="connsiteY119" fmla="*/ 6664603 h 6858000"/>
              <a:gd name="connsiteX120" fmla="*/ 6035087 w 12193200"/>
              <a:gd name="connsiteY120" fmla="*/ 6664289 h 6858000"/>
              <a:gd name="connsiteX121" fmla="*/ 6034773 w 12193200"/>
              <a:gd name="connsiteY121" fmla="*/ 6663976 h 6858000"/>
              <a:gd name="connsiteX122" fmla="*/ 6025672 w 12193200"/>
              <a:gd name="connsiteY122" fmla="*/ 6661465 h 6858000"/>
              <a:gd name="connsiteX123" fmla="*/ 6183041 w 12193200"/>
              <a:gd name="connsiteY123" fmla="*/ 6654801 h 6858000"/>
              <a:gd name="connsiteX124" fmla="*/ 6178167 w 12193200"/>
              <a:gd name="connsiteY124" fmla="*/ 6658970 h 6858000"/>
              <a:gd name="connsiteX125" fmla="*/ 6176034 w 12193200"/>
              <a:gd name="connsiteY125" fmla="*/ 6679175 h 6858000"/>
              <a:gd name="connsiteX126" fmla="*/ 6194619 w 12193200"/>
              <a:gd name="connsiteY126" fmla="*/ 6679175 h 6858000"/>
              <a:gd name="connsiteX127" fmla="*/ 6199189 w 12193200"/>
              <a:gd name="connsiteY127" fmla="*/ 6670195 h 6858000"/>
              <a:gd name="connsiteX128" fmla="*/ 6195533 w 12193200"/>
              <a:gd name="connsiteY128" fmla="*/ 6665705 h 6858000"/>
              <a:gd name="connsiteX129" fmla="*/ 6194619 w 12193200"/>
              <a:gd name="connsiteY129" fmla="*/ 6666347 h 6858000"/>
              <a:gd name="connsiteX130" fmla="*/ 6192791 w 12193200"/>
              <a:gd name="connsiteY130" fmla="*/ 6676609 h 6858000"/>
              <a:gd name="connsiteX131" fmla="*/ 6181213 w 12193200"/>
              <a:gd name="connsiteY131" fmla="*/ 6675327 h 6858000"/>
              <a:gd name="connsiteX132" fmla="*/ 6190354 w 12193200"/>
              <a:gd name="connsiteY132" fmla="*/ 6666026 h 6858000"/>
              <a:gd name="connsiteX133" fmla="*/ 6191877 w 12193200"/>
              <a:gd name="connsiteY133" fmla="*/ 6666347 h 6858000"/>
              <a:gd name="connsiteX134" fmla="*/ 6192791 w 12193200"/>
              <a:gd name="connsiteY134" fmla="*/ 6665385 h 6858000"/>
              <a:gd name="connsiteX135" fmla="*/ 6188830 w 12193200"/>
              <a:gd name="connsiteY135" fmla="*/ 6661215 h 6858000"/>
              <a:gd name="connsiteX136" fmla="*/ 6188221 w 12193200"/>
              <a:gd name="connsiteY136" fmla="*/ 6662178 h 6858000"/>
              <a:gd name="connsiteX137" fmla="*/ 6188221 w 12193200"/>
              <a:gd name="connsiteY137" fmla="*/ 6664743 h 6858000"/>
              <a:gd name="connsiteX138" fmla="*/ 6179081 w 12193200"/>
              <a:gd name="connsiteY138" fmla="*/ 6673082 h 6858000"/>
              <a:gd name="connsiteX139" fmla="*/ 6179081 w 12193200"/>
              <a:gd name="connsiteY139" fmla="*/ 6661857 h 6858000"/>
              <a:gd name="connsiteX140" fmla="*/ 6186393 w 12193200"/>
              <a:gd name="connsiteY140" fmla="*/ 6660253 h 6858000"/>
              <a:gd name="connsiteX141" fmla="*/ 6187002 w 12193200"/>
              <a:gd name="connsiteY141" fmla="*/ 6658970 h 6858000"/>
              <a:gd name="connsiteX142" fmla="*/ 6183041 w 12193200"/>
              <a:gd name="connsiteY142" fmla="*/ 6654801 h 6858000"/>
              <a:gd name="connsiteX143" fmla="*/ 6192092 w 12193200"/>
              <a:gd name="connsiteY143" fmla="*/ 6643688 h 6858000"/>
              <a:gd name="connsiteX144" fmla="*/ 6186489 w 12193200"/>
              <a:gd name="connsiteY144" fmla="*/ 6650991 h 6858000"/>
              <a:gd name="connsiteX145" fmla="*/ 6188046 w 12193200"/>
              <a:gd name="connsiteY145" fmla="*/ 6651943 h 6858000"/>
              <a:gd name="connsiteX146" fmla="*/ 6189602 w 12193200"/>
              <a:gd name="connsiteY146" fmla="*/ 6650991 h 6858000"/>
              <a:gd name="connsiteX147" fmla="*/ 6205477 w 12193200"/>
              <a:gd name="connsiteY147" fmla="*/ 6664326 h 6858000"/>
              <a:gd name="connsiteX148" fmla="*/ 6205166 w 12193200"/>
              <a:gd name="connsiteY148" fmla="*/ 6666231 h 6858000"/>
              <a:gd name="connsiteX149" fmla="*/ 6205788 w 12193200"/>
              <a:gd name="connsiteY149" fmla="*/ 6667501 h 6858000"/>
              <a:gd name="connsiteX150" fmla="*/ 6218239 w 12193200"/>
              <a:gd name="connsiteY150" fmla="*/ 6652896 h 6858000"/>
              <a:gd name="connsiteX151" fmla="*/ 6215438 w 12193200"/>
              <a:gd name="connsiteY151" fmla="*/ 6645911 h 6858000"/>
              <a:gd name="connsiteX152" fmla="*/ 6213881 w 12193200"/>
              <a:gd name="connsiteY152" fmla="*/ 6647816 h 6858000"/>
              <a:gd name="connsiteX153" fmla="*/ 6214193 w 12193200"/>
              <a:gd name="connsiteY153" fmla="*/ 6652261 h 6858000"/>
              <a:gd name="connsiteX154" fmla="*/ 6208901 w 12193200"/>
              <a:gd name="connsiteY154" fmla="*/ 6660199 h 6858000"/>
              <a:gd name="connsiteX155" fmla="*/ 6192715 w 12193200"/>
              <a:gd name="connsiteY155" fmla="*/ 6646546 h 6858000"/>
              <a:gd name="connsiteX156" fmla="*/ 6193337 w 12193200"/>
              <a:gd name="connsiteY156" fmla="*/ 6644641 h 6858000"/>
              <a:gd name="connsiteX157" fmla="*/ 6192092 w 12193200"/>
              <a:gd name="connsiteY157" fmla="*/ 6643688 h 6858000"/>
              <a:gd name="connsiteX158" fmla="*/ 6008688 w 12193200"/>
              <a:gd name="connsiteY158" fmla="*/ 6637338 h 6858000"/>
              <a:gd name="connsiteX159" fmla="*/ 6008688 w 12193200"/>
              <a:gd name="connsiteY159" fmla="*/ 6638926 h 6858000"/>
              <a:gd name="connsiteX160" fmla="*/ 5991226 w 12193200"/>
              <a:gd name="connsiteY160" fmla="*/ 6651626 h 6858000"/>
              <a:gd name="connsiteX161" fmla="*/ 5989638 w 12193200"/>
              <a:gd name="connsiteY161" fmla="*/ 6650038 h 6858000"/>
              <a:gd name="connsiteX162" fmla="*/ 5988051 w 12193200"/>
              <a:gd name="connsiteY162" fmla="*/ 6651626 h 6858000"/>
              <a:gd name="connsiteX163" fmla="*/ 5992813 w 12193200"/>
              <a:gd name="connsiteY163" fmla="*/ 6657976 h 6858000"/>
              <a:gd name="connsiteX164" fmla="*/ 5994401 w 12193200"/>
              <a:gd name="connsiteY164" fmla="*/ 6656389 h 6858000"/>
              <a:gd name="connsiteX165" fmla="*/ 5994401 w 12193200"/>
              <a:gd name="connsiteY165" fmla="*/ 6654801 h 6858000"/>
              <a:gd name="connsiteX166" fmla="*/ 6005513 w 12193200"/>
              <a:gd name="connsiteY166" fmla="*/ 6645276 h 6858000"/>
              <a:gd name="connsiteX167" fmla="*/ 6000751 w 12193200"/>
              <a:gd name="connsiteY167" fmla="*/ 6669089 h 6858000"/>
              <a:gd name="connsiteX168" fmla="*/ 6003926 w 12193200"/>
              <a:gd name="connsiteY168" fmla="*/ 6670676 h 6858000"/>
              <a:gd name="connsiteX169" fmla="*/ 6019801 w 12193200"/>
              <a:gd name="connsiteY169" fmla="*/ 6654801 h 6858000"/>
              <a:gd name="connsiteX170" fmla="*/ 6021389 w 12193200"/>
              <a:gd name="connsiteY170" fmla="*/ 6654801 h 6858000"/>
              <a:gd name="connsiteX171" fmla="*/ 6022976 w 12193200"/>
              <a:gd name="connsiteY171" fmla="*/ 6653213 h 6858000"/>
              <a:gd name="connsiteX172" fmla="*/ 6018213 w 12193200"/>
              <a:gd name="connsiteY172" fmla="*/ 6650038 h 6858000"/>
              <a:gd name="connsiteX173" fmla="*/ 6018213 w 12193200"/>
              <a:gd name="connsiteY173" fmla="*/ 6651626 h 6858000"/>
              <a:gd name="connsiteX174" fmla="*/ 6007101 w 12193200"/>
              <a:gd name="connsiteY174" fmla="*/ 6662739 h 6858000"/>
              <a:gd name="connsiteX175" fmla="*/ 6011863 w 12193200"/>
              <a:gd name="connsiteY175" fmla="*/ 6640513 h 6858000"/>
              <a:gd name="connsiteX176" fmla="*/ 5994618 w 12193200"/>
              <a:gd name="connsiteY176" fmla="*/ 6633181 h 6858000"/>
              <a:gd name="connsiteX177" fmla="*/ 5993535 w 12193200"/>
              <a:gd name="connsiteY177" fmla="*/ 6636810 h 6858000"/>
              <a:gd name="connsiteX178" fmla="*/ 5998226 w 12193200"/>
              <a:gd name="connsiteY178" fmla="*/ 6638321 h 6858000"/>
              <a:gd name="connsiteX179" fmla="*/ 6000031 w 12193200"/>
              <a:gd name="connsiteY179" fmla="*/ 6634693 h 6858000"/>
              <a:gd name="connsiteX180" fmla="*/ 5994618 w 12193200"/>
              <a:gd name="connsiteY180" fmla="*/ 6633181 h 6858000"/>
              <a:gd name="connsiteX181" fmla="*/ 6202364 w 12193200"/>
              <a:gd name="connsiteY181" fmla="*/ 6627813 h 6858000"/>
              <a:gd name="connsiteX182" fmla="*/ 6199189 w 12193200"/>
              <a:gd name="connsiteY182" fmla="*/ 6635751 h 6858000"/>
              <a:gd name="connsiteX183" fmla="*/ 6202364 w 12193200"/>
              <a:gd name="connsiteY183" fmla="*/ 6634163 h 6858000"/>
              <a:gd name="connsiteX184" fmla="*/ 6219827 w 12193200"/>
              <a:gd name="connsiteY184" fmla="*/ 6645276 h 6858000"/>
              <a:gd name="connsiteX185" fmla="*/ 6219827 w 12193200"/>
              <a:gd name="connsiteY185" fmla="*/ 6646864 h 6858000"/>
              <a:gd name="connsiteX186" fmla="*/ 6221415 w 12193200"/>
              <a:gd name="connsiteY186" fmla="*/ 6648451 h 6858000"/>
              <a:gd name="connsiteX187" fmla="*/ 6226177 w 12193200"/>
              <a:gd name="connsiteY187" fmla="*/ 6640514 h 6858000"/>
              <a:gd name="connsiteX188" fmla="*/ 6224590 w 12193200"/>
              <a:gd name="connsiteY188" fmla="*/ 6640514 h 6858000"/>
              <a:gd name="connsiteX189" fmla="*/ 6223002 w 12193200"/>
              <a:gd name="connsiteY189" fmla="*/ 6640514 h 6858000"/>
              <a:gd name="connsiteX190" fmla="*/ 6202364 w 12193200"/>
              <a:gd name="connsiteY190" fmla="*/ 6629401 h 6858000"/>
              <a:gd name="connsiteX191" fmla="*/ 6203952 w 12193200"/>
              <a:gd name="connsiteY191" fmla="*/ 6629401 h 6858000"/>
              <a:gd name="connsiteX192" fmla="*/ 5997576 w 12193200"/>
              <a:gd name="connsiteY192" fmla="*/ 6616701 h 6858000"/>
              <a:gd name="connsiteX193" fmla="*/ 5997576 w 12193200"/>
              <a:gd name="connsiteY193" fmla="*/ 6619876 h 6858000"/>
              <a:gd name="connsiteX194" fmla="*/ 5976938 w 12193200"/>
              <a:gd name="connsiteY194" fmla="*/ 6627814 h 6858000"/>
              <a:gd name="connsiteX195" fmla="*/ 5975351 w 12193200"/>
              <a:gd name="connsiteY195" fmla="*/ 6626226 h 6858000"/>
              <a:gd name="connsiteX196" fmla="*/ 5978526 w 12193200"/>
              <a:gd name="connsiteY196" fmla="*/ 6635751 h 6858000"/>
              <a:gd name="connsiteX197" fmla="*/ 5980114 w 12193200"/>
              <a:gd name="connsiteY197" fmla="*/ 6634164 h 6858000"/>
              <a:gd name="connsiteX198" fmla="*/ 5980114 w 12193200"/>
              <a:gd name="connsiteY198" fmla="*/ 6632576 h 6858000"/>
              <a:gd name="connsiteX199" fmla="*/ 5999164 w 12193200"/>
              <a:gd name="connsiteY199" fmla="*/ 6623051 h 6858000"/>
              <a:gd name="connsiteX200" fmla="*/ 6000751 w 12193200"/>
              <a:gd name="connsiteY200" fmla="*/ 6624639 h 6858000"/>
              <a:gd name="connsiteX201" fmla="*/ 6002339 w 12193200"/>
              <a:gd name="connsiteY201" fmla="*/ 6624639 h 6858000"/>
              <a:gd name="connsiteX202" fmla="*/ 6213159 w 12193200"/>
              <a:gd name="connsiteY202" fmla="*/ 6604001 h 6858000"/>
              <a:gd name="connsiteX203" fmla="*/ 6209984 w 12193200"/>
              <a:gd name="connsiteY203" fmla="*/ 6609903 h 6858000"/>
              <a:gd name="connsiteX204" fmla="*/ 6215064 w 12193200"/>
              <a:gd name="connsiteY204" fmla="*/ 6629902 h 6858000"/>
              <a:gd name="connsiteX205" fmla="*/ 6233797 w 12193200"/>
              <a:gd name="connsiteY205" fmla="*/ 6622361 h 6858000"/>
              <a:gd name="connsiteX206" fmla="*/ 6234750 w 12193200"/>
              <a:gd name="connsiteY206" fmla="*/ 6611214 h 6858000"/>
              <a:gd name="connsiteX207" fmla="*/ 6229670 w 12193200"/>
              <a:gd name="connsiteY207" fmla="*/ 6608919 h 6858000"/>
              <a:gd name="connsiteX208" fmla="*/ 6228717 w 12193200"/>
              <a:gd name="connsiteY208" fmla="*/ 6609903 h 6858000"/>
              <a:gd name="connsiteX209" fmla="*/ 6230940 w 12193200"/>
              <a:gd name="connsiteY209" fmla="*/ 6620066 h 6858000"/>
              <a:gd name="connsiteX210" fmla="*/ 6216969 w 12193200"/>
              <a:gd name="connsiteY210" fmla="*/ 6622689 h 6858000"/>
              <a:gd name="connsiteX211" fmla="*/ 6211889 w 12193200"/>
              <a:gd name="connsiteY211" fmla="*/ 6611870 h 6858000"/>
              <a:gd name="connsiteX212" fmla="*/ 6218239 w 12193200"/>
              <a:gd name="connsiteY212" fmla="*/ 6607608 h 6858000"/>
              <a:gd name="connsiteX213" fmla="*/ 6218557 w 12193200"/>
              <a:gd name="connsiteY213" fmla="*/ 6605968 h 6858000"/>
              <a:gd name="connsiteX214" fmla="*/ 6213159 w 12193200"/>
              <a:gd name="connsiteY214" fmla="*/ 6604001 h 6858000"/>
              <a:gd name="connsiteX215" fmla="*/ 6124575 w 12193200"/>
              <a:gd name="connsiteY215" fmla="*/ 6600826 h 6858000"/>
              <a:gd name="connsiteX216" fmla="*/ 6145213 w 12193200"/>
              <a:gd name="connsiteY216" fmla="*/ 6600826 h 6858000"/>
              <a:gd name="connsiteX217" fmla="*/ 6124575 w 12193200"/>
              <a:gd name="connsiteY217" fmla="*/ 6642101 h 6858000"/>
              <a:gd name="connsiteX218" fmla="*/ 6061075 w 12193200"/>
              <a:gd name="connsiteY218" fmla="*/ 6600826 h 6858000"/>
              <a:gd name="connsiteX219" fmla="*/ 6083301 w 12193200"/>
              <a:gd name="connsiteY219" fmla="*/ 6600826 h 6858000"/>
              <a:gd name="connsiteX220" fmla="*/ 6083301 w 12193200"/>
              <a:gd name="connsiteY220" fmla="*/ 6642101 h 6858000"/>
              <a:gd name="connsiteX221" fmla="*/ 6061075 w 12193200"/>
              <a:gd name="connsiteY221" fmla="*/ 6600826 h 6858000"/>
              <a:gd name="connsiteX222" fmla="*/ 5979346 w 12193200"/>
              <a:gd name="connsiteY222" fmla="*/ 6594512 h 6858000"/>
              <a:gd name="connsiteX223" fmla="*/ 5969403 w 12193200"/>
              <a:gd name="connsiteY223" fmla="*/ 6611528 h 6858000"/>
              <a:gd name="connsiteX224" fmla="*/ 5975037 w 12193200"/>
              <a:gd name="connsiteY224" fmla="*/ 6619876 h 6858000"/>
              <a:gd name="connsiteX225" fmla="*/ 5981004 w 12193200"/>
              <a:gd name="connsiteY225" fmla="*/ 6618592 h 6858000"/>
              <a:gd name="connsiteX226" fmla="*/ 5981004 w 12193200"/>
              <a:gd name="connsiteY226" fmla="*/ 6617629 h 6858000"/>
              <a:gd name="connsiteX227" fmla="*/ 5972386 w 12193200"/>
              <a:gd name="connsiteY227" fmla="*/ 6610886 h 6858000"/>
              <a:gd name="connsiteX228" fmla="*/ 5980009 w 12193200"/>
              <a:gd name="connsiteY228" fmla="*/ 6600933 h 6858000"/>
              <a:gd name="connsiteX229" fmla="*/ 5983324 w 12193200"/>
              <a:gd name="connsiteY229" fmla="*/ 6613455 h 6858000"/>
              <a:gd name="connsiteX230" fmla="*/ 5982330 w 12193200"/>
              <a:gd name="connsiteY230" fmla="*/ 6614739 h 6858000"/>
              <a:gd name="connsiteX231" fmla="*/ 5982992 w 12193200"/>
              <a:gd name="connsiteY231" fmla="*/ 6616023 h 6858000"/>
              <a:gd name="connsiteX232" fmla="*/ 5988959 w 12193200"/>
              <a:gd name="connsiteY232" fmla="*/ 6614418 h 6858000"/>
              <a:gd name="connsiteX233" fmla="*/ 5988296 w 12193200"/>
              <a:gd name="connsiteY233" fmla="*/ 6613134 h 6858000"/>
              <a:gd name="connsiteX234" fmla="*/ 5986307 w 12193200"/>
              <a:gd name="connsiteY234" fmla="*/ 6612171 h 6858000"/>
              <a:gd name="connsiteX235" fmla="*/ 5983324 w 12193200"/>
              <a:gd name="connsiteY235" fmla="*/ 6599970 h 6858000"/>
              <a:gd name="connsiteX236" fmla="*/ 5993268 w 12193200"/>
              <a:gd name="connsiteY236" fmla="*/ 6604786 h 6858000"/>
              <a:gd name="connsiteX237" fmla="*/ 5991279 w 12193200"/>
              <a:gd name="connsiteY237" fmla="*/ 6612492 h 6858000"/>
              <a:gd name="connsiteX238" fmla="*/ 5991942 w 12193200"/>
              <a:gd name="connsiteY238" fmla="*/ 6613455 h 6858000"/>
              <a:gd name="connsiteX239" fmla="*/ 5997577 w 12193200"/>
              <a:gd name="connsiteY239" fmla="*/ 6611850 h 6858000"/>
              <a:gd name="connsiteX240" fmla="*/ 5996583 w 12193200"/>
              <a:gd name="connsiteY240" fmla="*/ 6605749 h 6858000"/>
              <a:gd name="connsiteX241" fmla="*/ 5979346 w 12193200"/>
              <a:gd name="connsiteY241" fmla="*/ 6594512 h 6858000"/>
              <a:gd name="connsiteX242" fmla="*/ 6213477 w 12193200"/>
              <a:gd name="connsiteY242" fmla="*/ 6592888 h 6858000"/>
              <a:gd name="connsiteX243" fmla="*/ 6211889 w 12193200"/>
              <a:gd name="connsiteY243" fmla="*/ 6600826 h 6858000"/>
              <a:gd name="connsiteX244" fmla="*/ 6213477 w 12193200"/>
              <a:gd name="connsiteY244" fmla="*/ 6600826 h 6858000"/>
              <a:gd name="connsiteX245" fmla="*/ 6215064 w 12193200"/>
              <a:gd name="connsiteY245" fmla="*/ 6599238 h 6858000"/>
              <a:gd name="connsiteX246" fmla="*/ 6235702 w 12193200"/>
              <a:gd name="connsiteY246" fmla="*/ 6602413 h 6858000"/>
              <a:gd name="connsiteX247" fmla="*/ 6235702 w 12193200"/>
              <a:gd name="connsiteY247" fmla="*/ 6605588 h 6858000"/>
              <a:gd name="connsiteX248" fmla="*/ 6237290 w 12193200"/>
              <a:gd name="connsiteY248" fmla="*/ 6605588 h 6858000"/>
              <a:gd name="connsiteX249" fmla="*/ 6238877 w 12193200"/>
              <a:gd name="connsiteY249" fmla="*/ 6596063 h 6858000"/>
              <a:gd name="connsiteX250" fmla="*/ 6237290 w 12193200"/>
              <a:gd name="connsiteY250" fmla="*/ 6597651 h 6858000"/>
              <a:gd name="connsiteX251" fmla="*/ 6215064 w 12193200"/>
              <a:gd name="connsiteY251" fmla="*/ 6594476 h 6858000"/>
              <a:gd name="connsiteX252" fmla="*/ 6215064 w 12193200"/>
              <a:gd name="connsiteY252" fmla="*/ 6592888 h 6858000"/>
              <a:gd name="connsiteX253" fmla="*/ 4702533 w 12193200"/>
              <a:gd name="connsiteY253" fmla="*/ 6572250 h 6858000"/>
              <a:gd name="connsiteX254" fmla="*/ 4703764 w 12193200"/>
              <a:gd name="connsiteY254" fmla="*/ 6574543 h 6858000"/>
              <a:gd name="connsiteX255" fmla="*/ 4703764 w 12193200"/>
              <a:gd name="connsiteY255" fmla="*/ 6578474 h 6858000"/>
              <a:gd name="connsiteX256" fmla="*/ 4701300 w 12193200"/>
              <a:gd name="connsiteY256" fmla="*/ 6587647 h 6858000"/>
              <a:gd name="connsiteX257" fmla="*/ 4690519 w 12193200"/>
              <a:gd name="connsiteY257" fmla="*/ 6592888 h 6858000"/>
              <a:gd name="connsiteX258" fmla="*/ 4683126 w 12193200"/>
              <a:gd name="connsiteY258" fmla="*/ 6585026 h 6858000"/>
              <a:gd name="connsiteX259" fmla="*/ 4688671 w 12193200"/>
              <a:gd name="connsiteY259" fmla="*/ 6576509 h 6858000"/>
              <a:gd name="connsiteX260" fmla="*/ 4700376 w 12193200"/>
              <a:gd name="connsiteY260" fmla="*/ 6572905 h 6858000"/>
              <a:gd name="connsiteX261" fmla="*/ 4701916 w 12193200"/>
              <a:gd name="connsiteY261" fmla="*/ 6572578 h 6858000"/>
              <a:gd name="connsiteX262" fmla="*/ 4702533 w 12193200"/>
              <a:gd name="connsiteY262" fmla="*/ 6572250 h 6858000"/>
              <a:gd name="connsiteX263" fmla="*/ 5969299 w 12193200"/>
              <a:gd name="connsiteY263" fmla="*/ 6570663 h 6858000"/>
              <a:gd name="connsiteX264" fmla="*/ 5988051 w 12193200"/>
              <a:gd name="connsiteY264" fmla="*/ 6571313 h 6858000"/>
              <a:gd name="connsiteX265" fmla="*/ 5987456 w 12193200"/>
              <a:gd name="connsiteY265" fmla="*/ 6577158 h 6858000"/>
              <a:gd name="connsiteX266" fmla="*/ 5979717 w 12193200"/>
              <a:gd name="connsiteY266" fmla="*/ 6584627 h 6858000"/>
              <a:gd name="connsiteX267" fmla="*/ 5969299 w 12193200"/>
              <a:gd name="connsiteY267" fmla="*/ 6575859 h 6858000"/>
              <a:gd name="connsiteX268" fmla="*/ 5969299 w 12193200"/>
              <a:gd name="connsiteY268" fmla="*/ 6570663 h 6858000"/>
              <a:gd name="connsiteX269" fmla="*/ 5966140 w 12193200"/>
              <a:gd name="connsiteY269" fmla="*/ 6562726 h 6858000"/>
              <a:gd name="connsiteX270" fmla="*/ 5966140 w 12193200"/>
              <a:gd name="connsiteY270" fmla="*/ 6576220 h 6858000"/>
              <a:gd name="connsiteX271" fmla="*/ 5980263 w 12193200"/>
              <a:gd name="connsiteY271" fmla="*/ 6589714 h 6858000"/>
              <a:gd name="connsiteX272" fmla="*/ 5992187 w 12193200"/>
              <a:gd name="connsiteY272" fmla="*/ 6574935 h 6858000"/>
              <a:gd name="connsiteX273" fmla="*/ 5992814 w 12193200"/>
              <a:gd name="connsiteY273" fmla="*/ 6563369 h 6858000"/>
              <a:gd name="connsiteX274" fmla="*/ 5991245 w 12193200"/>
              <a:gd name="connsiteY274" fmla="*/ 6563369 h 6858000"/>
              <a:gd name="connsiteX275" fmla="*/ 5990304 w 12193200"/>
              <a:gd name="connsiteY275" fmla="*/ 6564975 h 6858000"/>
              <a:gd name="connsiteX276" fmla="*/ 5968964 w 12193200"/>
              <a:gd name="connsiteY276" fmla="*/ 6564654 h 6858000"/>
              <a:gd name="connsiteX277" fmla="*/ 5967709 w 12193200"/>
              <a:gd name="connsiteY277" fmla="*/ 6562726 h 6858000"/>
              <a:gd name="connsiteX278" fmla="*/ 5966140 w 12193200"/>
              <a:gd name="connsiteY278" fmla="*/ 6562726 h 6858000"/>
              <a:gd name="connsiteX279" fmla="*/ 6213476 w 12193200"/>
              <a:gd name="connsiteY279" fmla="*/ 6561138 h 6858000"/>
              <a:gd name="connsiteX280" fmla="*/ 6215027 w 12193200"/>
              <a:gd name="connsiteY280" fmla="*/ 6566418 h 6858000"/>
              <a:gd name="connsiteX281" fmla="*/ 6214717 w 12193200"/>
              <a:gd name="connsiteY281" fmla="*/ 6585986 h 6858000"/>
              <a:gd name="connsiteX282" fmla="*/ 6213786 w 12193200"/>
              <a:gd name="connsiteY282" fmla="*/ 6589713 h 6858000"/>
              <a:gd name="connsiteX283" fmla="*/ 6219370 w 12193200"/>
              <a:gd name="connsiteY283" fmla="*/ 6585986 h 6858000"/>
              <a:gd name="connsiteX284" fmla="*/ 6218129 w 12193200"/>
              <a:gd name="connsiteY284" fmla="*/ 6585365 h 6858000"/>
              <a:gd name="connsiteX285" fmla="*/ 6217819 w 12193200"/>
              <a:gd name="connsiteY285" fmla="*/ 6579153 h 6858000"/>
              <a:gd name="connsiteX286" fmla="*/ 6238913 w 12193200"/>
              <a:gd name="connsiteY286" fmla="*/ 6578842 h 6858000"/>
              <a:gd name="connsiteX287" fmla="*/ 6239844 w 12193200"/>
              <a:gd name="connsiteY287" fmla="*/ 6580706 h 6858000"/>
              <a:gd name="connsiteX288" fmla="*/ 6240464 w 12193200"/>
              <a:gd name="connsiteY288" fmla="*/ 6580706 h 6858000"/>
              <a:gd name="connsiteX289" fmla="*/ 6240464 w 12193200"/>
              <a:gd name="connsiteY289" fmla="*/ 6572941 h 6858000"/>
              <a:gd name="connsiteX290" fmla="*/ 6239223 w 12193200"/>
              <a:gd name="connsiteY290" fmla="*/ 6572941 h 6858000"/>
              <a:gd name="connsiteX291" fmla="*/ 6238913 w 12193200"/>
              <a:gd name="connsiteY291" fmla="*/ 6573873 h 6858000"/>
              <a:gd name="connsiteX292" fmla="*/ 6217509 w 12193200"/>
              <a:gd name="connsiteY292" fmla="*/ 6574183 h 6858000"/>
              <a:gd name="connsiteX293" fmla="*/ 6218440 w 12193200"/>
              <a:gd name="connsiteY293" fmla="*/ 6566108 h 6858000"/>
              <a:gd name="connsiteX294" fmla="*/ 6219991 w 12193200"/>
              <a:gd name="connsiteY294" fmla="*/ 6565487 h 6858000"/>
              <a:gd name="connsiteX295" fmla="*/ 6213476 w 12193200"/>
              <a:gd name="connsiteY295" fmla="*/ 6561138 h 6858000"/>
              <a:gd name="connsiteX296" fmla="*/ 5979056 w 12193200"/>
              <a:gd name="connsiteY296" fmla="*/ 6553957 h 6858000"/>
              <a:gd name="connsiteX297" fmla="*/ 5977544 w 12193200"/>
              <a:gd name="connsiteY297" fmla="*/ 6558493 h 6858000"/>
              <a:gd name="connsiteX298" fmla="*/ 5981172 w 12193200"/>
              <a:gd name="connsiteY298" fmla="*/ 6560383 h 6858000"/>
              <a:gd name="connsiteX299" fmla="*/ 5982684 w 12193200"/>
              <a:gd name="connsiteY299" fmla="*/ 6555091 h 6858000"/>
              <a:gd name="connsiteX300" fmla="*/ 5979056 w 12193200"/>
              <a:gd name="connsiteY300" fmla="*/ 6553957 h 6858000"/>
              <a:gd name="connsiteX301" fmla="*/ 4916817 w 12193200"/>
              <a:gd name="connsiteY301" fmla="*/ 6545262 h 6858000"/>
              <a:gd name="connsiteX302" fmla="*/ 4933952 w 12193200"/>
              <a:gd name="connsiteY302" fmla="*/ 6570809 h 6858000"/>
              <a:gd name="connsiteX303" fmla="*/ 4917751 w 12193200"/>
              <a:gd name="connsiteY303" fmla="*/ 6592887 h 6858000"/>
              <a:gd name="connsiteX304" fmla="*/ 4900614 w 12193200"/>
              <a:gd name="connsiteY304" fmla="*/ 6568602 h 6858000"/>
              <a:gd name="connsiteX305" fmla="*/ 4916817 w 12193200"/>
              <a:gd name="connsiteY305" fmla="*/ 6545262 h 6858000"/>
              <a:gd name="connsiteX306" fmla="*/ 4845052 w 12193200"/>
              <a:gd name="connsiteY306" fmla="*/ 6545262 h 6858000"/>
              <a:gd name="connsiteX307" fmla="*/ 4859339 w 12193200"/>
              <a:gd name="connsiteY307" fmla="*/ 6568574 h 6858000"/>
              <a:gd name="connsiteX308" fmla="*/ 4841560 w 12193200"/>
              <a:gd name="connsiteY308" fmla="*/ 6594475 h 6858000"/>
              <a:gd name="connsiteX309" fmla="*/ 4832352 w 12193200"/>
              <a:gd name="connsiteY309" fmla="*/ 6589295 h 6858000"/>
              <a:gd name="connsiteX310" fmla="*/ 4830764 w 12193200"/>
              <a:gd name="connsiteY310" fmla="*/ 6573106 h 6858000"/>
              <a:gd name="connsiteX311" fmla="*/ 4832987 w 12193200"/>
              <a:gd name="connsiteY311" fmla="*/ 6555623 h 6858000"/>
              <a:gd name="connsiteX312" fmla="*/ 4845052 w 12193200"/>
              <a:gd name="connsiteY312" fmla="*/ 6545262 h 6858000"/>
              <a:gd name="connsiteX313" fmla="*/ 5068752 w 12193200"/>
              <a:gd name="connsiteY313" fmla="*/ 6543675 h 6858000"/>
              <a:gd name="connsiteX314" fmla="*/ 5080227 w 12193200"/>
              <a:gd name="connsiteY314" fmla="*/ 6550343 h 6858000"/>
              <a:gd name="connsiteX315" fmla="*/ 5083177 w 12193200"/>
              <a:gd name="connsiteY315" fmla="*/ 6567805 h 6858000"/>
              <a:gd name="connsiteX316" fmla="*/ 5068752 w 12193200"/>
              <a:gd name="connsiteY316" fmla="*/ 6591300 h 6858000"/>
              <a:gd name="connsiteX317" fmla="*/ 5053014 w 12193200"/>
              <a:gd name="connsiteY317" fmla="*/ 6566853 h 6858000"/>
              <a:gd name="connsiteX318" fmla="*/ 5068752 w 12193200"/>
              <a:gd name="connsiteY318" fmla="*/ 6543675 h 6858000"/>
              <a:gd name="connsiteX319" fmla="*/ 4763434 w 12193200"/>
              <a:gd name="connsiteY319" fmla="*/ 6543675 h 6858000"/>
              <a:gd name="connsiteX320" fmla="*/ 4773994 w 12193200"/>
              <a:gd name="connsiteY320" fmla="*/ 6550343 h 6858000"/>
              <a:gd name="connsiteX321" fmla="*/ 4776789 w 12193200"/>
              <a:gd name="connsiteY321" fmla="*/ 6567805 h 6858000"/>
              <a:gd name="connsiteX322" fmla="*/ 4763434 w 12193200"/>
              <a:gd name="connsiteY322" fmla="*/ 6591300 h 6858000"/>
              <a:gd name="connsiteX323" fmla="*/ 4748214 w 12193200"/>
              <a:gd name="connsiteY323" fmla="*/ 6566853 h 6858000"/>
              <a:gd name="connsiteX324" fmla="*/ 4763434 w 12193200"/>
              <a:gd name="connsiteY324" fmla="*/ 6543675 h 6858000"/>
              <a:gd name="connsiteX325" fmla="*/ 5755245 w 12193200"/>
              <a:gd name="connsiteY325" fmla="*/ 6542087 h 6858000"/>
              <a:gd name="connsiteX326" fmla="*/ 5763162 w 12193200"/>
              <a:gd name="connsiteY326" fmla="*/ 6545465 h 6858000"/>
              <a:gd name="connsiteX327" fmla="*/ 5765801 w 12193200"/>
              <a:gd name="connsiteY327" fmla="*/ 6553234 h 6858000"/>
              <a:gd name="connsiteX328" fmla="*/ 5762833 w 12193200"/>
              <a:gd name="connsiteY328" fmla="*/ 6556273 h 6858000"/>
              <a:gd name="connsiteX329" fmla="*/ 5751618 w 12193200"/>
              <a:gd name="connsiteY329" fmla="*/ 6557287 h 6858000"/>
              <a:gd name="connsiteX330" fmla="*/ 5745349 w 12193200"/>
              <a:gd name="connsiteY330" fmla="*/ 6557962 h 6858000"/>
              <a:gd name="connsiteX331" fmla="*/ 5742380 w 12193200"/>
              <a:gd name="connsiteY331" fmla="*/ 6557962 h 6858000"/>
              <a:gd name="connsiteX332" fmla="*/ 5740401 w 12193200"/>
              <a:gd name="connsiteY332" fmla="*/ 6556273 h 6858000"/>
              <a:gd name="connsiteX333" fmla="*/ 5744030 w 12193200"/>
              <a:gd name="connsiteY333" fmla="*/ 6547154 h 6858000"/>
              <a:gd name="connsiteX334" fmla="*/ 5755245 w 12193200"/>
              <a:gd name="connsiteY334" fmla="*/ 6542087 h 6858000"/>
              <a:gd name="connsiteX335" fmla="*/ 5469691 w 12193200"/>
              <a:gd name="connsiteY335" fmla="*/ 6542087 h 6858000"/>
              <a:gd name="connsiteX336" fmla="*/ 5477712 w 12193200"/>
              <a:gd name="connsiteY336" fmla="*/ 6545465 h 6858000"/>
              <a:gd name="connsiteX337" fmla="*/ 5480051 w 12193200"/>
              <a:gd name="connsiteY337" fmla="*/ 6553234 h 6858000"/>
              <a:gd name="connsiteX338" fmla="*/ 5477379 w 12193200"/>
              <a:gd name="connsiteY338" fmla="*/ 6556273 h 6858000"/>
              <a:gd name="connsiteX339" fmla="*/ 5465680 w 12193200"/>
              <a:gd name="connsiteY339" fmla="*/ 6557287 h 6858000"/>
              <a:gd name="connsiteX340" fmla="*/ 5459330 w 12193200"/>
              <a:gd name="connsiteY340" fmla="*/ 6557962 h 6858000"/>
              <a:gd name="connsiteX341" fmla="*/ 5456322 w 12193200"/>
              <a:gd name="connsiteY341" fmla="*/ 6557962 h 6858000"/>
              <a:gd name="connsiteX342" fmla="*/ 5454651 w 12193200"/>
              <a:gd name="connsiteY342" fmla="*/ 6556273 h 6858000"/>
              <a:gd name="connsiteX343" fmla="*/ 5458328 w 12193200"/>
              <a:gd name="connsiteY343" fmla="*/ 6547154 h 6858000"/>
              <a:gd name="connsiteX344" fmla="*/ 5469691 w 12193200"/>
              <a:gd name="connsiteY344" fmla="*/ 6542087 h 6858000"/>
              <a:gd name="connsiteX345" fmla="*/ 6124575 w 12193200"/>
              <a:gd name="connsiteY345" fmla="*/ 6538913 h 6858000"/>
              <a:gd name="connsiteX346" fmla="*/ 6169025 w 12193200"/>
              <a:gd name="connsiteY346" fmla="*/ 6538913 h 6858000"/>
              <a:gd name="connsiteX347" fmla="*/ 6161876 w 12193200"/>
              <a:gd name="connsiteY347" fmla="*/ 6561138 h 6858000"/>
              <a:gd name="connsiteX348" fmla="*/ 6124575 w 12193200"/>
              <a:gd name="connsiteY348" fmla="*/ 6561138 h 6858000"/>
              <a:gd name="connsiteX349" fmla="*/ 6091498 w 12193200"/>
              <a:gd name="connsiteY349" fmla="*/ 6538913 h 6858000"/>
              <a:gd name="connsiteX350" fmla="*/ 6102829 w 12193200"/>
              <a:gd name="connsiteY350" fmla="*/ 6538913 h 6858000"/>
              <a:gd name="connsiteX351" fmla="*/ 6114476 w 12193200"/>
              <a:gd name="connsiteY351" fmla="*/ 6538913 h 6858000"/>
              <a:gd name="connsiteX352" fmla="*/ 6114476 w 12193200"/>
              <a:gd name="connsiteY352" fmla="*/ 6570103 h 6858000"/>
              <a:gd name="connsiteX353" fmla="*/ 6157913 w 12193200"/>
              <a:gd name="connsiteY353" fmla="*/ 6570103 h 6858000"/>
              <a:gd name="connsiteX354" fmla="*/ 6156654 w 12193200"/>
              <a:gd name="connsiteY354" fmla="*/ 6573604 h 6858000"/>
              <a:gd name="connsiteX355" fmla="*/ 6148785 w 12193200"/>
              <a:gd name="connsiteY355" fmla="*/ 6591745 h 6858000"/>
              <a:gd name="connsiteX356" fmla="*/ 6118882 w 12193200"/>
              <a:gd name="connsiteY356" fmla="*/ 6591745 h 6858000"/>
              <a:gd name="connsiteX357" fmla="*/ 6114476 w 12193200"/>
              <a:gd name="connsiteY357" fmla="*/ 6591745 h 6858000"/>
              <a:gd name="connsiteX358" fmla="*/ 6114476 w 12193200"/>
              <a:gd name="connsiteY358" fmla="*/ 6656672 h 6858000"/>
              <a:gd name="connsiteX359" fmla="*/ 6105348 w 12193200"/>
              <a:gd name="connsiteY359" fmla="*/ 6668130 h 6858000"/>
              <a:gd name="connsiteX360" fmla="*/ 6102829 w 12193200"/>
              <a:gd name="connsiteY360" fmla="*/ 6670676 h 6858000"/>
              <a:gd name="connsiteX361" fmla="*/ 6100311 w 12193200"/>
              <a:gd name="connsiteY361" fmla="*/ 6668130 h 6858000"/>
              <a:gd name="connsiteX362" fmla="*/ 6091498 w 12193200"/>
              <a:gd name="connsiteY362" fmla="*/ 6656672 h 6858000"/>
              <a:gd name="connsiteX363" fmla="*/ 6091498 w 12193200"/>
              <a:gd name="connsiteY363" fmla="*/ 6591745 h 6858000"/>
              <a:gd name="connsiteX364" fmla="*/ 6087091 w 12193200"/>
              <a:gd name="connsiteY364" fmla="*/ 6591745 h 6858000"/>
              <a:gd name="connsiteX365" fmla="*/ 6057503 w 12193200"/>
              <a:gd name="connsiteY365" fmla="*/ 6591745 h 6858000"/>
              <a:gd name="connsiteX366" fmla="*/ 6049949 w 12193200"/>
              <a:gd name="connsiteY366" fmla="*/ 6573604 h 6858000"/>
              <a:gd name="connsiteX367" fmla="*/ 6048376 w 12193200"/>
              <a:gd name="connsiteY367" fmla="*/ 6570103 h 6858000"/>
              <a:gd name="connsiteX368" fmla="*/ 6091498 w 12193200"/>
              <a:gd name="connsiteY368" fmla="*/ 6570103 h 6858000"/>
              <a:gd name="connsiteX369" fmla="*/ 6091498 w 12193200"/>
              <a:gd name="connsiteY369" fmla="*/ 6538913 h 6858000"/>
              <a:gd name="connsiteX370" fmla="*/ 6037263 w 12193200"/>
              <a:gd name="connsiteY370" fmla="*/ 6538913 h 6858000"/>
              <a:gd name="connsiteX371" fmla="*/ 6083301 w 12193200"/>
              <a:gd name="connsiteY371" fmla="*/ 6538913 h 6858000"/>
              <a:gd name="connsiteX372" fmla="*/ 6083301 w 12193200"/>
              <a:gd name="connsiteY372" fmla="*/ 6561138 h 6858000"/>
              <a:gd name="connsiteX373" fmla="*/ 6044395 w 12193200"/>
              <a:gd name="connsiteY373" fmla="*/ 6561138 h 6858000"/>
              <a:gd name="connsiteX374" fmla="*/ 6037263 w 12193200"/>
              <a:gd name="connsiteY374" fmla="*/ 6538913 h 6858000"/>
              <a:gd name="connsiteX375" fmla="*/ 6231254 w 12193200"/>
              <a:gd name="connsiteY375" fmla="*/ 6534151 h 6858000"/>
              <a:gd name="connsiteX376" fmla="*/ 6225287 w 12193200"/>
              <a:gd name="connsiteY376" fmla="*/ 6535436 h 6858000"/>
              <a:gd name="connsiteX377" fmla="*/ 6225287 w 12193200"/>
              <a:gd name="connsiteY377" fmla="*/ 6536399 h 6858000"/>
              <a:gd name="connsiteX378" fmla="*/ 6233905 w 12193200"/>
              <a:gd name="connsiteY378" fmla="*/ 6543462 h 6858000"/>
              <a:gd name="connsiteX379" fmla="*/ 6226282 w 12193200"/>
              <a:gd name="connsiteY379" fmla="*/ 6553415 h 6858000"/>
              <a:gd name="connsiteX380" fmla="*/ 6222967 w 12193200"/>
              <a:gd name="connsiteY380" fmla="*/ 6540573 h 6858000"/>
              <a:gd name="connsiteX381" fmla="*/ 6223961 w 12193200"/>
              <a:gd name="connsiteY381" fmla="*/ 6538967 h 6858000"/>
              <a:gd name="connsiteX382" fmla="*/ 6223630 w 12193200"/>
              <a:gd name="connsiteY382" fmla="*/ 6538004 h 6858000"/>
              <a:gd name="connsiteX383" fmla="*/ 6217664 w 12193200"/>
              <a:gd name="connsiteY383" fmla="*/ 6539609 h 6858000"/>
              <a:gd name="connsiteX384" fmla="*/ 6217995 w 12193200"/>
              <a:gd name="connsiteY384" fmla="*/ 6540894 h 6858000"/>
              <a:gd name="connsiteX385" fmla="*/ 6220315 w 12193200"/>
              <a:gd name="connsiteY385" fmla="*/ 6541857 h 6858000"/>
              <a:gd name="connsiteX386" fmla="*/ 6223299 w 12193200"/>
              <a:gd name="connsiteY386" fmla="*/ 6554378 h 6858000"/>
              <a:gd name="connsiteX387" fmla="*/ 6213023 w 12193200"/>
              <a:gd name="connsiteY387" fmla="*/ 6549241 h 6858000"/>
              <a:gd name="connsiteX388" fmla="*/ 6215343 w 12193200"/>
              <a:gd name="connsiteY388" fmla="*/ 6541536 h 6858000"/>
              <a:gd name="connsiteX389" fmla="*/ 6214349 w 12193200"/>
              <a:gd name="connsiteY389" fmla="*/ 6540573 h 6858000"/>
              <a:gd name="connsiteX390" fmla="*/ 6208714 w 12193200"/>
              <a:gd name="connsiteY390" fmla="*/ 6541857 h 6858000"/>
              <a:gd name="connsiteX391" fmla="*/ 6210040 w 12193200"/>
              <a:gd name="connsiteY391" fmla="*/ 6548599 h 6858000"/>
              <a:gd name="connsiteX392" fmla="*/ 6226945 w 12193200"/>
              <a:gd name="connsiteY392" fmla="*/ 6559837 h 6858000"/>
              <a:gd name="connsiteX393" fmla="*/ 6237220 w 12193200"/>
              <a:gd name="connsiteY393" fmla="*/ 6542820 h 6858000"/>
              <a:gd name="connsiteX394" fmla="*/ 6231254 w 12193200"/>
              <a:gd name="connsiteY394" fmla="*/ 6534151 h 6858000"/>
              <a:gd name="connsiteX395" fmla="*/ 5814062 w 12193200"/>
              <a:gd name="connsiteY395" fmla="*/ 6534150 h 6858000"/>
              <a:gd name="connsiteX396" fmla="*/ 5813109 w 12193200"/>
              <a:gd name="connsiteY396" fmla="*/ 6534469 h 6858000"/>
              <a:gd name="connsiteX397" fmla="*/ 5812157 w 12193200"/>
              <a:gd name="connsiteY397" fmla="*/ 6534469 h 6858000"/>
              <a:gd name="connsiteX398" fmla="*/ 5793423 w 12193200"/>
              <a:gd name="connsiteY398" fmla="*/ 6536383 h 6858000"/>
              <a:gd name="connsiteX399" fmla="*/ 5791201 w 12193200"/>
              <a:gd name="connsiteY399" fmla="*/ 6538617 h 6858000"/>
              <a:gd name="connsiteX400" fmla="*/ 5791201 w 12193200"/>
              <a:gd name="connsiteY400" fmla="*/ 6540850 h 6858000"/>
              <a:gd name="connsiteX401" fmla="*/ 5795011 w 12193200"/>
              <a:gd name="connsiteY401" fmla="*/ 6543083 h 6858000"/>
              <a:gd name="connsiteX402" fmla="*/ 5800409 w 12193200"/>
              <a:gd name="connsiteY402" fmla="*/ 6560310 h 6858000"/>
              <a:gd name="connsiteX403" fmla="*/ 5800409 w 12193200"/>
              <a:gd name="connsiteY403" fmla="*/ 6571156 h 6858000"/>
              <a:gd name="connsiteX404" fmla="*/ 5800091 w 12193200"/>
              <a:gd name="connsiteY404" fmla="*/ 6589022 h 6858000"/>
              <a:gd name="connsiteX405" fmla="*/ 5795328 w 12193200"/>
              <a:gd name="connsiteY405" fmla="*/ 6593807 h 6858000"/>
              <a:gd name="connsiteX406" fmla="*/ 5791201 w 12193200"/>
              <a:gd name="connsiteY406" fmla="*/ 6596997 h 6858000"/>
              <a:gd name="connsiteX407" fmla="*/ 5791201 w 12193200"/>
              <a:gd name="connsiteY407" fmla="*/ 6599230 h 6858000"/>
              <a:gd name="connsiteX408" fmla="*/ 5792788 w 12193200"/>
              <a:gd name="connsiteY408" fmla="*/ 6600825 h 6858000"/>
              <a:gd name="connsiteX409" fmla="*/ 5793741 w 12193200"/>
              <a:gd name="connsiteY409" fmla="*/ 6600825 h 6858000"/>
              <a:gd name="connsiteX410" fmla="*/ 5808030 w 12193200"/>
              <a:gd name="connsiteY410" fmla="*/ 6600506 h 6858000"/>
              <a:gd name="connsiteX411" fmla="*/ 5822000 w 12193200"/>
              <a:gd name="connsiteY411" fmla="*/ 6600825 h 6858000"/>
              <a:gd name="connsiteX412" fmla="*/ 5822952 w 12193200"/>
              <a:gd name="connsiteY412" fmla="*/ 6600825 h 6858000"/>
              <a:gd name="connsiteX413" fmla="*/ 5824539 w 12193200"/>
              <a:gd name="connsiteY413" fmla="*/ 6599230 h 6858000"/>
              <a:gd name="connsiteX414" fmla="*/ 5824539 w 12193200"/>
              <a:gd name="connsiteY414" fmla="*/ 6596997 h 6858000"/>
              <a:gd name="connsiteX415" fmla="*/ 5820412 w 12193200"/>
              <a:gd name="connsiteY415" fmla="*/ 6593807 h 6858000"/>
              <a:gd name="connsiteX416" fmla="*/ 5815650 w 12193200"/>
              <a:gd name="connsiteY416" fmla="*/ 6589022 h 6858000"/>
              <a:gd name="connsiteX417" fmla="*/ 5815332 w 12193200"/>
              <a:gd name="connsiteY417" fmla="*/ 6571156 h 6858000"/>
              <a:gd name="connsiteX418" fmla="*/ 5815332 w 12193200"/>
              <a:gd name="connsiteY418" fmla="*/ 6564457 h 6858000"/>
              <a:gd name="connsiteX419" fmla="*/ 5815650 w 12193200"/>
              <a:gd name="connsiteY419" fmla="*/ 6542126 h 6858000"/>
              <a:gd name="connsiteX420" fmla="*/ 5815650 w 12193200"/>
              <a:gd name="connsiteY420" fmla="*/ 6536702 h 6858000"/>
              <a:gd name="connsiteX421" fmla="*/ 5814062 w 12193200"/>
              <a:gd name="connsiteY421" fmla="*/ 6534150 h 6858000"/>
              <a:gd name="connsiteX422" fmla="*/ 5756009 w 12193200"/>
              <a:gd name="connsiteY422" fmla="*/ 6534150 h 6858000"/>
              <a:gd name="connsiteX423" fmla="*/ 5722939 w 12193200"/>
              <a:gd name="connsiteY423" fmla="*/ 6570196 h 6858000"/>
              <a:gd name="connsiteX424" fmla="*/ 5755367 w 12193200"/>
              <a:gd name="connsiteY424" fmla="*/ 6602413 h 6858000"/>
              <a:gd name="connsiteX425" fmla="*/ 5772063 w 12193200"/>
              <a:gd name="connsiteY425" fmla="*/ 6599223 h 6858000"/>
              <a:gd name="connsiteX426" fmla="*/ 5777521 w 12193200"/>
              <a:gd name="connsiteY426" fmla="*/ 6596353 h 6858000"/>
              <a:gd name="connsiteX427" fmla="*/ 5778805 w 12193200"/>
              <a:gd name="connsiteY427" fmla="*/ 6584550 h 6858000"/>
              <a:gd name="connsiteX428" fmla="*/ 5778163 w 12193200"/>
              <a:gd name="connsiteY428" fmla="*/ 6583274 h 6858000"/>
              <a:gd name="connsiteX429" fmla="*/ 5777521 w 12193200"/>
              <a:gd name="connsiteY429" fmla="*/ 6583593 h 6858000"/>
              <a:gd name="connsiteX430" fmla="*/ 5757293 w 12193200"/>
              <a:gd name="connsiteY430" fmla="*/ 6590611 h 6858000"/>
              <a:gd name="connsiteX431" fmla="*/ 5737708 w 12193200"/>
              <a:gd name="connsiteY431" fmla="*/ 6568282 h 6858000"/>
              <a:gd name="connsiteX432" fmla="*/ 5743166 w 12193200"/>
              <a:gd name="connsiteY432" fmla="*/ 6563497 h 6858000"/>
              <a:gd name="connsiteX433" fmla="*/ 5773668 w 12193200"/>
              <a:gd name="connsiteY433" fmla="*/ 6563497 h 6858000"/>
              <a:gd name="connsiteX434" fmla="*/ 5780090 w 12193200"/>
              <a:gd name="connsiteY434" fmla="*/ 6558712 h 6858000"/>
              <a:gd name="connsiteX435" fmla="*/ 5756009 w 12193200"/>
              <a:gd name="connsiteY435" fmla="*/ 6534150 h 6858000"/>
              <a:gd name="connsiteX436" fmla="*/ 5649181 w 12193200"/>
              <a:gd name="connsiteY436" fmla="*/ 6534150 h 6858000"/>
              <a:gd name="connsiteX437" fmla="*/ 5648219 w 12193200"/>
              <a:gd name="connsiteY437" fmla="*/ 6534469 h 6858000"/>
              <a:gd name="connsiteX438" fmla="*/ 5647258 w 12193200"/>
              <a:gd name="connsiteY438" fmla="*/ 6534469 h 6858000"/>
              <a:gd name="connsiteX439" fmla="*/ 5628345 w 12193200"/>
              <a:gd name="connsiteY439" fmla="*/ 6536383 h 6858000"/>
              <a:gd name="connsiteX440" fmla="*/ 5626101 w 12193200"/>
              <a:gd name="connsiteY440" fmla="*/ 6538617 h 6858000"/>
              <a:gd name="connsiteX441" fmla="*/ 5626101 w 12193200"/>
              <a:gd name="connsiteY441" fmla="*/ 6540850 h 6858000"/>
              <a:gd name="connsiteX442" fmla="*/ 5629947 w 12193200"/>
              <a:gd name="connsiteY442" fmla="*/ 6543083 h 6858000"/>
              <a:gd name="connsiteX443" fmla="*/ 5635398 w 12193200"/>
              <a:gd name="connsiteY443" fmla="*/ 6560310 h 6858000"/>
              <a:gd name="connsiteX444" fmla="*/ 5635398 w 12193200"/>
              <a:gd name="connsiteY444" fmla="*/ 6571156 h 6858000"/>
              <a:gd name="connsiteX445" fmla="*/ 5635398 w 12193200"/>
              <a:gd name="connsiteY445" fmla="*/ 6589022 h 6858000"/>
              <a:gd name="connsiteX446" fmla="*/ 5630269 w 12193200"/>
              <a:gd name="connsiteY446" fmla="*/ 6593807 h 6858000"/>
              <a:gd name="connsiteX447" fmla="*/ 5626101 w 12193200"/>
              <a:gd name="connsiteY447" fmla="*/ 6596997 h 6858000"/>
              <a:gd name="connsiteX448" fmla="*/ 5626101 w 12193200"/>
              <a:gd name="connsiteY448" fmla="*/ 6599230 h 6858000"/>
              <a:gd name="connsiteX449" fmla="*/ 5627704 w 12193200"/>
              <a:gd name="connsiteY449" fmla="*/ 6600825 h 6858000"/>
              <a:gd name="connsiteX450" fmla="*/ 5628665 w 12193200"/>
              <a:gd name="connsiteY450" fmla="*/ 6600825 h 6858000"/>
              <a:gd name="connsiteX451" fmla="*/ 5643090 w 12193200"/>
              <a:gd name="connsiteY451" fmla="*/ 6600506 h 6858000"/>
              <a:gd name="connsiteX452" fmla="*/ 5657195 w 12193200"/>
              <a:gd name="connsiteY452" fmla="*/ 6600825 h 6858000"/>
              <a:gd name="connsiteX453" fmla="*/ 5658157 w 12193200"/>
              <a:gd name="connsiteY453" fmla="*/ 6600825 h 6858000"/>
              <a:gd name="connsiteX454" fmla="*/ 5659439 w 12193200"/>
              <a:gd name="connsiteY454" fmla="*/ 6599230 h 6858000"/>
              <a:gd name="connsiteX455" fmla="*/ 5659439 w 12193200"/>
              <a:gd name="connsiteY455" fmla="*/ 6596997 h 6858000"/>
              <a:gd name="connsiteX456" fmla="*/ 5655592 w 12193200"/>
              <a:gd name="connsiteY456" fmla="*/ 6593807 h 6858000"/>
              <a:gd name="connsiteX457" fmla="*/ 5650784 w 12193200"/>
              <a:gd name="connsiteY457" fmla="*/ 6589022 h 6858000"/>
              <a:gd name="connsiteX458" fmla="*/ 5650463 w 12193200"/>
              <a:gd name="connsiteY458" fmla="*/ 6571156 h 6858000"/>
              <a:gd name="connsiteX459" fmla="*/ 5650463 w 12193200"/>
              <a:gd name="connsiteY459" fmla="*/ 6564457 h 6858000"/>
              <a:gd name="connsiteX460" fmla="*/ 5650784 w 12193200"/>
              <a:gd name="connsiteY460" fmla="*/ 6542126 h 6858000"/>
              <a:gd name="connsiteX461" fmla="*/ 5650784 w 12193200"/>
              <a:gd name="connsiteY461" fmla="*/ 6536702 h 6858000"/>
              <a:gd name="connsiteX462" fmla="*/ 5649181 w 12193200"/>
              <a:gd name="connsiteY462" fmla="*/ 6534150 h 6858000"/>
              <a:gd name="connsiteX463" fmla="*/ 5595939 w 12193200"/>
              <a:gd name="connsiteY463" fmla="*/ 6534150 h 6858000"/>
              <a:gd name="connsiteX464" fmla="*/ 5570538 w 12193200"/>
              <a:gd name="connsiteY464" fmla="*/ 6554884 h 6858000"/>
              <a:gd name="connsiteX465" fmla="*/ 5591493 w 12193200"/>
              <a:gd name="connsiteY465" fmla="*/ 6576894 h 6858000"/>
              <a:gd name="connsiteX466" fmla="*/ 5600701 w 12193200"/>
              <a:gd name="connsiteY466" fmla="*/ 6586464 h 6858000"/>
              <a:gd name="connsiteX467" fmla="*/ 5589272 w 12193200"/>
              <a:gd name="connsiteY467" fmla="*/ 6595077 h 6858000"/>
              <a:gd name="connsiteX468" fmla="*/ 5576571 w 12193200"/>
              <a:gd name="connsiteY468" fmla="*/ 6587102 h 6858000"/>
              <a:gd name="connsiteX469" fmla="*/ 5574348 w 12193200"/>
              <a:gd name="connsiteY469" fmla="*/ 6583593 h 6858000"/>
              <a:gd name="connsiteX470" fmla="*/ 5572126 w 12193200"/>
              <a:gd name="connsiteY470" fmla="*/ 6583593 h 6858000"/>
              <a:gd name="connsiteX471" fmla="*/ 5569903 w 12193200"/>
              <a:gd name="connsiteY471" fmla="*/ 6586145 h 6858000"/>
              <a:gd name="connsiteX472" fmla="*/ 5568951 w 12193200"/>
              <a:gd name="connsiteY472" fmla="*/ 6595077 h 6858000"/>
              <a:gd name="connsiteX473" fmla="*/ 5571173 w 12193200"/>
              <a:gd name="connsiteY473" fmla="*/ 6598904 h 6858000"/>
              <a:gd name="connsiteX474" fmla="*/ 5588001 w 12193200"/>
              <a:gd name="connsiteY474" fmla="*/ 6602413 h 6858000"/>
              <a:gd name="connsiteX475" fmla="*/ 5614989 w 12193200"/>
              <a:gd name="connsiteY475" fmla="*/ 6582317 h 6858000"/>
              <a:gd name="connsiteX476" fmla="*/ 5601654 w 12193200"/>
              <a:gd name="connsiteY476" fmla="*/ 6564773 h 6858000"/>
              <a:gd name="connsiteX477" fmla="*/ 5589906 w 12193200"/>
              <a:gd name="connsiteY477" fmla="*/ 6559031 h 6858000"/>
              <a:gd name="connsiteX478" fmla="*/ 5583238 w 12193200"/>
              <a:gd name="connsiteY478" fmla="*/ 6550100 h 6858000"/>
              <a:gd name="connsiteX479" fmla="*/ 5593399 w 12193200"/>
              <a:gd name="connsiteY479" fmla="*/ 6541487 h 6858000"/>
              <a:gd name="connsiteX480" fmla="*/ 5604511 w 12193200"/>
              <a:gd name="connsiteY480" fmla="*/ 6546910 h 6858000"/>
              <a:gd name="connsiteX481" fmla="*/ 5607369 w 12193200"/>
              <a:gd name="connsiteY481" fmla="*/ 6550419 h 6858000"/>
              <a:gd name="connsiteX482" fmla="*/ 5609274 w 12193200"/>
              <a:gd name="connsiteY482" fmla="*/ 6550419 h 6858000"/>
              <a:gd name="connsiteX483" fmla="*/ 5611179 w 12193200"/>
              <a:gd name="connsiteY483" fmla="*/ 6547867 h 6858000"/>
              <a:gd name="connsiteX484" fmla="*/ 5612131 w 12193200"/>
              <a:gd name="connsiteY484" fmla="*/ 6539892 h 6858000"/>
              <a:gd name="connsiteX485" fmla="*/ 5612131 w 12193200"/>
              <a:gd name="connsiteY485" fmla="*/ 6539573 h 6858000"/>
              <a:gd name="connsiteX486" fmla="*/ 5609274 w 12193200"/>
              <a:gd name="connsiteY486" fmla="*/ 6536383 h 6858000"/>
              <a:gd name="connsiteX487" fmla="*/ 5595939 w 12193200"/>
              <a:gd name="connsiteY487" fmla="*/ 6534150 h 6858000"/>
              <a:gd name="connsiteX488" fmla="*/ 5528527 w 12193200"/>
              <a:gd name="connsiteY488" fmla="*/ 6534150 h 6858000"/>
              <a:gd name="connsiteX489" fmla="*/ 5527279 w 12193200"/>
              <a:gd name="connsiteY489" fmla="*/ 6534469 h 6858000"/>
              <a:gd name="connsiteX490" fmla="*/ 5526344 w 12193200"/>
              <a:gd name="connsiteY490" fmla="*/ 6534469 h 6858000"/>
              <a:gd name="connsiteX491" fmla="*/ 5507945 w 12193200"/>
              <a:gd name="connsiteY491" fmla="*/ 6537340 h 6858000"/>
              <a:gd name="connsiteX492" fmla="*/ 5505452 w 12193200"/>
              <a:gd name="connsiteY492" fmla="*/ 6540212 h 6858000"/>
              <a:gd name="connsiteX493" fmla="*/ 5505452 w 12193200"/>
              <a:gd name="connsiteY493" fmla="*/ 6542445 h 6858000"/>
              <a:gd name="connsiteX494" fmla="*/ 5508882 w 12193200"/>
              <a:gd name="connsiteY494" fmla="*/ 6544359 h 6858000"/>
              <a:gd name="connsiteX495" fmla="*/ 5515742 w 12193200"/>
              <a:gd name="connsiteY495" fmla="*/ 6548825 h 6858000"/>
              <a:gd name="connsiteX496" fmla="*/ 5517924 w 12193200"/>
              <a:gd name="connsiteY496" fmla="*/ 6566690 h 6858000"/>
              <a:gd name="connsiteX497" fmla="*/ 5517924 w 12193200"/>
              <a:gd name="connsiteY497" fmla="*/ 6571156 h 6858000"/>
              <a:gd name="connsiteX498" fmla="*/ 5517612 w 12193200"/>
              <a:gd name="connsiteY498" fmla="*/ 6589022 h 6858000"/>
              <a:gd name="connsiteX499" fmla="*/ 5512935 w 12193200"/>
              <a:gd name="connsiteY499" fmla="*/ 6593807 h 6858000"/>
              <a:gd name="connsiteX500" fmla="*/ 5508882 w 12193200"/>
              <a:gd name="connsiteY500" fmla="*/ 6596997 h 6858000"/>
              <a:gd name="connsiteX501" fmla="*/ 5508882 w 12193200"/>
              <a:gd name="connsiteY501" fmla="*/ 6599230 h 6858000"/>
              <a:gd name="connsiteX502" fmla="*/ 5510440 w 12193200"/>
              <a:gd name="connsiteY502" fmla="*/ 6600825 h 6858000"/>
              <a:gd name="connsiteX503" fmla="*/ 5511377 w 12193200"/>
              <a:gd name="connsiteY503" fmla="*/ 6600825 h 6858000"/>
              <a:gd name="connsiteX504" fmla="*/ 5524473 w 12193200"/>
              <a:gd name="connsiteY504" fmla="*/ 6600506 h 6858000"/>
              <a:gd name="connsiteX505" fmla="*/ 5543494 w 12193200"/>
              <a:gd name="connsiteY505" fmla="*/ 6600825 h 6858000"/>
              <a:gd name="connsiteX506" fmla="*/ 5543807 w 12193200"/>
              <a:gd name="connsiteY506" fmla="*/ 6600825 h 6858000"/>
              <a:gd name="connsiteX507" fmla="*/ 5545677 w 12193200"/>
              <a:gd name="connsiteY507" fmla="*/ 6598911 h 6858000"/>
              <a:gd name="connsiteX508" fmla="*/ 5545677 w 12193200"/>
              <a:gd name="connsiteY508" fmla="*/ 6596997 h 6858000"/>
              <a:gd name="connsiteX509" fmla="*/ 5541623 w 12193200"/>
              <a:gd name="connsiteY509" fmla="*/ 6594126 h 6858000"/>
              <a:gd name="connsiteX510" fmla="*/ 5535075 w 12193200"/>
              <a:gd name="connsiteY510" fmla="*/ 6592212 h 6858000"/>
              <a:gd name="connsiteX511" fmla="*/ 5532892 w 12193200"/>
              <a:gd name="connsiteY511" fmla="*/ 6585831 h 6858000"/>
              <a:gd name="connsiteX512" fmla="*/ 5532580 w 12193200"/>
              <a:gd name="connsiteY512" fmla="*/ 6577218 h 6858000"/>
              <a:gd name="connsiteX513" fmla="*/ 5532580 w 12193200"/>
              <a:gd name="connsiteY513" fmla="*/ 6571475 h 6858000"/>
              <a:gd name="connsiteX514" fmla="*/ 5536010 w 12193200"/>
              <a:gd name="connsiteY514" fmla="*/ 6552653 h 6858000"/>
              <a:gd name="connsiteX515" fmla="*/ 5546613 w 12193200"/>
              <a:gd name="connsiteY515" fmla="*/ 6549144 h 6858000"/>
              <a:gd name="connsiteX516" fmla="*/ 5554097 w 12193200"/>
              <a:gd name="connsiteY516" fmla="*/ 6549782 h 6858000"/>
              <a:gd name="connsiteX517" fmla="*/ 5555344 w 12193200"/>
              <a:gd name="connsiteY517" fmla="*/ 6550101 h 6858000"/>
              <a:gd name="connsiteX518" fmla="*/ 5557215 w 12193200"/>
              <a:gd name="connsiteY518" fmla="*/ 6546911 h 6858000"/>
              <a:gd name="connsiteX519" fmla="*/ 5557527 w 12193200"/>
              <a:gd name="connsiteY519" fmla="*/ 6537340 h 6858000"/>
              <a:gd name="connsiteX520" fmla="*/ 5553162 w 12193200"/>
              <a:gd name="connsiteY520" fmla="*/ 6534150 h 6858000"/>
              <a:gd name="connsiteX521" fmla="*/ 5546925 w 12193200"/>
              <a:gd name="connsiteY521" fmla="*/ 6535107 h 6858000"/>
              <a:gd name="connsiteX522" fmla="*/ 5538505 w 12193200"/>
              <a:gd name="connsiteY522" fmla="*/ 6541169 h 6858000"/>
              <a:gd name="connsiteX523" fmla="*/ 5533517 w 12193200"/>
              <a:gd name="connsiteY523" fmla="*/ 6546911 h 6858000"/>
              <a:gd name="connsiteX524" fmla="*/ 5531022 w 12193200"/>
              <a:gd name="connsiteY524" fmla="*/ 6549144 h 6858000"/>
              <a:gd name="connsiteX525" fmla="*/ 5529774 w 12193200"/>
              <a:gd name="connsiteY525" fmla="*/ 6542445 h 6858000"/>
              <a:gd name="connsiteX526" fmla="*/ 5530087 w 12193200"/>
              <a:gd name="connsiteY526" fmla="*/ 6536383 h 6858000"/>
              <a:gd name="connsiteX527" fmla="*/ 5528527 w 12193200"/>
              <a:gd name="connsiteY527" fmla="*/ 6534150 h 6858000"/>
              <a:gd name="connsiteX528" fmla="*/ 5470797 w 12193200"/>
              <a:gd name="connsiteY528" fmla="*/ 6534150 h 6858000"/>
              <a:gd name="connsiteX529" fmla="*/ 5438776 w 12193200"/>
              <a:gd name="connsiteY529" fmla="*/ 6570196 h 6858000"/>
              <a:gd name="connsiteX530" fmla="*/ 5470168 w 12193200"/>
              <a:gd name="connsiteY530" fmla="*/ 6602413 h 6858000"/>
              <a:gd name="connsiteX531" fmla="*/ 5486177 w 12193200"/>
              <a:gd name="connsiteY531" fmla="*/ 6599223 h 6858000"/>
              <a:gd name="connsiteX532" fmla="*/ 5491514 w 12193200"/>
              <a:gd name="connsiteY532" fmla="*/ 6596353 h 6858000"/>
              <a:gd name="connsiteX533" fmla="*/ 5493084 w 12193200"/>
              <a:gd name="connsiteY533" fmla="*/ 6584550 h 6858000"/>
              <a:gd name="connsiteX534" fmla="*/ 5492143 w 12193200"/>
              <a:gd name="connsiteY534" fmla="*/ 6583274 h 6858000"/>
              <a:gd name="connsiteX535" fmla="*/ 5491828 w 12193200"/>
              <a:gd name="connsiteY535" fmla="*/ 6583593 h 6858000"/>
              <a:gd name="connsiteX536" fmla="*/ 5472051 w 12193200"/>
              <a:gd name="connsiteY536" fmla="*/ 6590611 h 6858000"/>
              <a:gd name="connsiteX537" fmla="*/ 5452902 w 12193200"/>
              <a:gd name="connsiteY537" fmla="*/ 6568282 h 6858000"/>
              <a:gd name="connsiteX538" fmla="*/ 5457925 w 12193200"/>
              <a:gd name="connsiteY538" fmla="*/ 6563497 h 6858000"/>
              <a:gd name="connsiteX539" fmla="*/ 5488062 w 12193200"/>
              <a:gd name="connsiteY539" fmla="*/ 6563497 h 6858000"/>
              <a:gd name="connsiteX540" fmla="*/ 5494339 w 12193200"/>
              <a:gd name="connsiteY540" fmla="*/ 6558712 h 6858000"/>
              <a:gd name="connsiteX541" fmla="*/ 5470797 w 12193200"/>
              <a:gd name="connsiteY541" fmla="*/ 6534150 h 6858000"/>
              <a:gd name="connsiteX542" fmla="*/ 5371137 w 12193200"/>
              <a:gd name="connsiteY542" fmla="*/ 6534150 h 6858000"/>
              <a:gd name="connsiteX543" fmla="*/ 5368926 w 12193200"/>
              <a:gd name="connsiteY543" fmla="*/ 6536091 h 6858000"/>
              <a:gd name="connsiteX544" fmla="*/ 5368926 w 12193200"/>
              <a:gd name="connsiteY544" fmla="*/ 6538356 h 6858000"/>
              <a:gd name="connsiteX545" fmla="*/ 5370190 w 12193200"/>
              <a:gd name="connsiteY545" fmla="*/ 6540621 h 6858000"/>
              <a:gd name="connsiteX546" fmla="*/ 5374297 w 12193200"/>
              <a:gd name="connsiteY546" fmla="*/ 6544179 h 6858000"/>
              <a:gd name="connsiteX547" fmla="*/ 5385040 w 12193200"/>
              <a:gd name="connsiteY547" fmla="*/ 6573620 h 6858000"/>
              <a:gd name="connsiteX548" fmla="*/ 5393887 w 12193200"/>
              <a:gd name="connsiteY548" fmla="*/ 6597884 h 6858000"/>
              <a:gd name="connsiteX549" fmla="*/ 5396414 w 12193200"/>
              <a:gd name="connsiteY549" fmla="*/ 6602413 h 6858000"/>
              <a:gd name="connsiteX550" fmla="*/ 5397994 w 12193200"/>
              <a:gd name="connsiteY550" fmla="*/ 6602413 h 6858000"/>
              <a:gd name="connsiteX551" fmla="*/ 5403998 w 12193200"/>
              <a:gd name="connsiteY551" fmla="*/ 6601443 h 6858000"/>
              <a:gd name="connsiteX552" fmla="*/ 5406841 w 12193200"/>
              <a:gd name="connsiteY552" fmla="*/ 6600149 h 6858000"/>
              <a:gd name="connsiteX553" fmla="*/ 5408421 w 12193200"/>
              <a:gd name="connsiteY553" fmla="*/ 6595943 h 6858000"/>
              <a:gd name="connsiteX554" fmla="*/ 5414424 w 12193200"/>
              <a:gd name="connsiteY554" fmla="*/ 6580414 h 6858000"/>
              <a:gd name="connsiteX555" fmla="*/ 5427063 w 12193200"/>
              <a:gd name="connsiteY555" fmla="*/ 6548709 h 6858000"/>
              <a:gd name="connsiteX556" fmla="*/ 5431486 w 12193200"/>
              <a:gd name="connsiteY556" fmla="*/ 6540944 h 6858000"/>
              <a:gd name="connsiteX557" fmla="*/ 5434014 w 12193200"/>
              <a:gd name="connsiteY557" fmla="*/ 6538356 h 6858000"/>
              <a:gd name="connsiteX558" fmla="*/ 5434014 w 12193200"/>
              <a:gd name="connsiteY558" fmla="*/ 6536091 h 6858000"/>
              <a:gd name="connsiteX559" fmla="*/ 5432750 w 12193200"/>
              <a:gd name="connsiteY559" fmla="*/ 6534150 h 6858000"/>
              <a:gd name="connsiteX560" fmla="*/ 5431486 w 12193200"/>
              <a:gd name="connsiteY560" fmla="*/ 6534150 h 6858000"/>
              <a:gd name="connsiteX561" fmla="*/ 5423271 w 12193200"/>
              <a:gd name="connsiteY561" fmla="*/ 6534797 h 6858000"/>
              <a:gd name="connsiteX562" fmla="*/ 5413792 w 12193200"/>
              <a:gd name="connsiteY562" fmla="*/ 6534474 h 6858000"/>
              <a:gd name="connsiteX563" fmla="*/ 5412528 w 12193200"/>
              <a:gd name="connsiteY563" fmla="*/ 6534150 h 6858000"/>
              <a:gd name="connsiteX564" fmla="*/ 5410949 w 12193200"/>
              <a:gd name="connsiteY564" fmla="*/ 6536091 h 6858000"/>
              <a:gd name="connsiteX565" fmla="*/ 5410949 w 12193200"/>
              <a:gd name="connsiteY565" fmla="*/ 6538356 h 6858000"/>
              <a:gd name="connsiteX566" fmla="*/ 5412844 w 12193200"/>
              <a:gd name="connsiteY566" fmla="*/ 6540621 h 6858000"/>
              <a:gd name="connsiteX567" fmla="*/ 5418216 w 12193200"/>
              <a:gd name="connsiteY567" fmla="*/ 6544179 h 6858000"/>
              <a:gd name="connsiteX568" fmla="*/ 5413160 w 12193200"/>
              <a:gd name="connsiteY568" fmla="*/ 6561003 h 6858000"/>
              <a:gd name="connsiteX569" fmla="*/ 5409369 w 12193200"/>
              <a:gd name="connsiteY569" fmla="*/ 6571679 h 6858000"/>
              <a:gd name="connsiteX570" fmla="*/ 5407158 w 12193200"/>
              <a:gd name="connsiteY570" fmla="*/ 6579120 h 6858000"/>
              <a:gd name="connsiteX571" fmla="*/ 5405893 w 12193200"/>
              <a:gd name="connsiteY571" fmla="*/ 6582678 h 6858000"/>
              <a:gd name="connsiteX572" fmla="*/ 5405261 w 12193200"/>
              <a:gd name="connsiteY572" fmla="*/ 6584620 h 6858000"/>
              <a:gd name="connsiteX573" fmla="*/ 5404945 w 12193200"/>
              <a:gd name="connsiteY573" fmla="*/ 6586237 h 6858000"/>
              <a:gd name="connsiteX574" fmla="*/ 5397994 w 12193200"/>
              <a:gd name="connsiteY574" fmla="*/ 6564238 h 6858000"/>
              <a:gd name="connsiteX575" fmla="*/ 5394519 w 12193200"/>
              <a:gd name="connsiteY575" fmla="*/ 6553562 h 6858000"/>
              <a:gd name="connsiteX576" fmla="*/ 5392939 w 12193200"/>
              <a:gd name="connsiteY576" fmla="*/ 6547738 h 6858000"/>
              <a:gd name="connsiteX577" fmla="*/ 5392307 w 12193200"/>
              <a:gd name="connsiteY577" fmla="*/ 6544826 h 6858000"/>
              <a:gd name="connsiteX578" fmla="*/ 5397362 w 12193200"/>
              <a:gd name="connsiteY578" fmla="*/ 6541268 h 6858000"/>
              <a:gd name="connsiteX579" fmla="*/ 5401154 w 12193200"/>
              <a:gd name="connsiteY579" fmla="*/ 6538356 h 6858000"/>
              <a:gd name="connsiteX580" fmla="*/ 5401154 w 12193200"/>
              <a:gd name="connsiteY580" fmla="*/ 6536091 h 6858000"/>
              <a:gd name="connsiteX581" fmla="*/ 5399258 w 12193200"/>
              <a:gd name="connsiteY581" fmla="*/ 6534150 h 6858000"/>
              <a:gd name="connsiteX582" fmla="*/ 5397678 w 12193200"/>
              <a:gd name="connsiteY582" fmla="*/ 6534150 h 6858000"/>
              <a:gd name="connsiteX583" fmla="*/ 5384093 w 12193200"/>
              <a:gd name="connsiteY583" fmla="*/ 6534797 h 6858000"/>
              <a:gd name="connsiteX584" fmla="*/ 5377457 w 12193200"/>
              <a:gd name="connsiteY584" fmla="*/ 6534474 h 6858000"/>
              <a:gd name="connsiteX585" fmla="*/ 5371137 w 12193200"/>
              <a:gd name="connsiteY585" fmla="*/ 6534150 h 6858000"/>
              <a:gd name="connsiteX586" fmla="*/ 5353686 w 12193200"/>
              <a:gd name="connsiteY586" fmla="*/ 6534150 h 6858000"/>
              <a:gd name="connsiteX587" fmla="*/ 5352735 w 12193200"/>
              <a:gd name="connsiteY587" fmla="*/ 6534469 h 6858000"/>
              <a:gd name="connsiteX588" fmla="*/ 5351464 w 12193200"/>
              <a:gd name="connsiteY588" fmla="*/ 6534469 h 6858000"/>
              <a:gd name="connsiteX589" fmla="*/ 5333048 w 12193200"/>
              <a:gd name="connsiteY589" fmla="*/ 6536383 h 6858000"/>
              <a:gd name="connsiteX590" fmla="*/ 5330826 w 12193200"/>
              <a:gd name="connsiteY590" fmla="*/ 6538617 h 6858000"/>
              <a:gd name="connsiteX591" fmla="*/ 5330826 w 12193200"/>
              <a:gd name="connsiteY591" fmla="*/ 6540850 h 6858000"/>
              <a:gd name="connsiteX592" fmla="*/ 5334318 w 12193200"/>
              <a:gd name="connsiteY592" fmla="*/ 6543083 h 6858000"/>
              <a:gd name="connsiteX593" fmla="*/ 5340033 w 12193200"/>
              <a:gd name="connsiteY593" fmla="*/ 6560310 h 6858000"/>
              <a:gd name="connsiteX594" fmla="*/ 5340033 w 12193200"/>
              <a:gd name="connsiteY594" fmla="*/ 6571156 h 6858000"/>
              <a:gd name="connsiteX595" fmla="*/ 5339716 w 12193200"/>
              <a:gd name="connsiteY595" fmla="*/ 6589022 h 6858000"/>
              <a:gd name="connsiteX596" fmla="*/ 5334954 w 12193200"/>
              <a:gd name="connsiteY596" fmla="*/ 6593807 h 6858000"/>
              <a:gd name="connsiteX597" fmla="*/ 5330826 w 12193200"/>
              <a:gd name="connsiteY597" fmla="*/ 6596997 h 6858000"/>
              <a:gd name="connsiteX598" fmla="*/ 5330826 w 12193200"/>
              <a:gd name="connsiteY598" fmla="*/ 6599230 h 6858000"/>
              <a:gd name="connsiteX599" fmla="*/ 5332096 w 12193200"/>
              <a:gd name="connsiteY599" fmla="*/ 6600825 h 6858000"/>
              <a:gd name="connsiteX600" fmla="*/ 5333048 w 12193200"/>
              <a:gd name="connsiteY600" fmla="*/ 6600825 h 6858000"/>
              <a:gd name="connsiteX601" fmla="*/ 5347654 w 12193200"/>
              <a:gd name="connsiteY601" fmla="*/ 6600506 h 6858000"/>
              <a:gd name="connsiteX602" fmla="*/ 5361624 w 12193200"/>
              <a:gd name="connsiteY602" fmla="*/ 6600825 h 6858000"/>
              <a:gd name="connsiteX603" fmla="*/ 5362576 w 12193200"/>
              <a:gd name="connsiteY603" fmla="*/ 6600825 h 6858000"/>
              <a:gd name="connsiteX604" fmla="*/ 5364164 w 12193200"/>
              <a:gd name="connsiteY604" fmla="*/ 6599230 h 6858000"/>
              <a:gd name="connsiteX605" fmla="*/ 5364164 w 12193200"/>
              <a:gd name="connsiteY605" fmla="*/ 6596997 h 6858000"/>
              <a:gd name="connsiteX606" fmla="*/ 5360036 w 12193200"/>
              <a:gd name="connsiteY606" fmla="*/ 6593807 h 6858000"/>
              <a:gd name="connsiteX607" fmla="*/ 5355274 w 12193200"/>
              <a:gd name="connsiteY607" fmla="*/ 6589022 h 6858000"/>
              <a:gd name="connsiteX608" fmla="*/ 5354956 w 12193200"/>
              <a:gd name="connsiteY608" fmla="*/ 6571156 h 6858000"/>
              <a:gd name="connsiteX609" fmla="*/ 5354956 w 12193200"/>
              <a:gd name="connsiteY609" fmla="*/ 6564457 h 6858000"/>
              <a:gd name="connsiteX610" fmla="*/ 5355274 w 12193200"/>
              <a:gd name="connsiteY610" fmla="*/ 6542126 h 6858000"/>
              <a:gd name="connsiteX611" fmla="*/ 5355274 w 12193200"/>
              <a:gd name="connsiteY611" fmla="*/ 6536702 h 6858000"/>
              <a:gd name="connsiteX612" fmla="*/ 5353686 w 12193200"/>
              <a:gd name="connsiteY612" fmla="*/ 6534150 h 6858000"/>
              <a:gd name="connsiteX613" fmla="*/ 5264654 w 12193200"/>
              <a:gd name="connsiteY613" fmla="*/ 6534150 h 6858000"/>
              <a:gd name="connsiteX614" fmla="*/ 5262413 w 12193200"/>
              <a:gd name="connsiteY614" fmla="*/ 6534469 h 6858000"/>
              <a:gd name="connsiteX615" fmla="*/ 5243846 w 12193200"/>
              <a:gd name="connsiteY615" fmla="*/ 6536702 h 6858000"/>
              <a:gd name="connsiteX616" fmla="*/ 5241926 w 12193200"/>
              <a:gd name="connsiteY616" fmla="*/ 6539574 h 6858000"/>
              <a:gd name="connsiteX617" fmla="*/ 5241926 w 12193200"/>
              <a:gd name="connsiteY617" fmla="*/ 6542126 h 6858000"/>
              <a:gd name="connsiteX618" fmla="*/ 5245767 w 12193200"/>
              <a:gd name="connsiteY618" fmla="*/ 6543721 h 6858000"/>
              <a:gd name="connsiteX619" fmla="*/ 5251849 w 12193200"/>
              <a:gd name="connsiteY619" fmla="*/ 6547230 h 6858000"/>
              <a:gd name="connsiteX620" fmla="*/ 5253130 w 12193200"/>
              <a:gd name="connsiteY620" fmla="*/ 6566371 h 6858000"/>
              <a:gd name="connsiteX621" fmla="*/ 5253130 w 12193200"/>
              <a:gd name="connsiteY621" fmla="*/ 6571156 h 6858000"/>
              <a:gd name="connsiteX622" fmla="*/ 5253130 w 12193200"/>
              <a:gd name="connsiteY622" fmla="*/ 6589022 h 6858000"/>
              <a:gd name="connsiteX623" fmla="*/ 5248008 w 12193200"/>
              <a:gd name="connsiteY623" fmla="*/ 6593807 h 6858000"/>
              <a:gd name="connsiteX624" fmla="*/ 5243846 w 12193200"/>
              <a:gd name="connsiteY624" fmla="*/ 6596997 h 6858000"/>
              <a:gd name="connsiteX625" fmla="*/ 5243846 w 12193200"/>
              <a:gd name="connsiteY625" fmla="*/ 6599230 h 6858000"/>
              <a:gd name="connsiteX626" fmla="*/ 5245447 w 12193200"/>
              <a:gd name="connsiteY626" fmla="*/ 6600825 h 6858000"/>
              <a:gd name="connsiteX627" fmla="*/ 5246407 w 12193200"/>
              <a:gd name="connsiteY627" fmla="*/ 6600825 h 6858000"/>
              <a:gd name="connsiteX628" fmla="*/ 5260813 w 12193200"/>
              <a:gd name="connsiteY628" fmla="*/ 6600506 h 6858000"/>
              <a:gd name="connsiteX629" fmla="*/ 5274898 w 12193200"/>
              <a:gd name="connsiteY629" fmla="*/ 6600825 h 6858000"/>
              <a:gd name="connsiteX630" fmla="*/ 5275858 w 12193200"/>
              <a:gd name="connsiteY630" fmla="*/ 6600825 h 6858000"/>
              <a:gd name="connsiteX631" fmla="*/ 5277459 w 12193200"/>
              <a:gd name="connsiteY631" fmla="*/ 6599230 h 6858000"/>
              <a:gd name="connsiteX632" fmla="*/ 5277459 w 12193200"/>
              <a:gd name="connsiteY632" fmla="*/ 6596997 h 6858000"/>
              <a:gd name="connsiteX633" fmla="*/ 5273297 w 12193200"/>
              <a:gd name="connsiteY633" fmla="*/ 6593807 h 6858000"/>
              <a:gd name="connsiteX634" fmla="*/ 5268495 w 12193200"/>
              <a:gd name="connsiteY634" fmla="*/ 6589022 h 6858000"/>
              <a:gd name="connsiteX635" fmla="*/ 5268175 w 12193200"/>
              <a:gd name="connsiteY635" fmla="*/ 6571156 h 6858000"/>
              <a:gd name="connsiteX636" fmla="*/ 5268175 w 12193200"/>
              <a:gd name="connsiteY636" fmla="*/ 6567647 h 6858000"/>
              <a:gd name="connsiteX637" fmla="*/ 5271056 w 12193200"/>
              <a:gd name="connsiteY637" fmla="*/ 6552972 h 6858000"/>
              <a:gd name="connsiteX638" fmla="*/ 5284501 w 12193200"/>
              <a:gd name="connsiteY638" fmla="*/ 6546273 h 6858000"/>
              <a:gd name="connsiteX639" fmla="*/ 5294105 w 12193200"/>
              <a:gd name="connsiteY639" fmla="*/ 6552015 h 6858000"/>
              <a:gd name="connsiteX640" fmla="*/ 5295705 w 12193200"/>
              <a:gd name="connsiteY640" fmla="*/ 6566690 h 6858000"/>
              <a:gd name="connsiteX641" fmla="*/ 5295705 w 12193200"/>
              <a:gd name="connsiteY641" fmla="*/ 6571156 h 6858000"/>
              <a:gd name="connsiteX642" fmla="*/ 5295385 w 12193200"/>
              <a:gd name="connsiteY642" fmla="*/ 6589022 h 6858000"/>
              <a:gd name="connsiteX643" fmla="*/ 5290263 w 12193200"/>
              <a:gd name="connsiteY643" fmla="*/ 6593807 h 6858000"/>
              <a:gd name="connsiteX644" fmla="*/ 5286422 w 12193200"/>
              <a:gd name="connsiteY644" fmla="*/ 6596997 h 6858000"/>
              <a:gd name="connsiteX645" fmla="*/ 5286422 w 12193200"/>
              <a:gd name="connsiteY645" fmla="*/ 6599230 h 6858000"/>
              <a:gd name="connsiteX646" fmla="*/ 5287702 w 12193200"/>
              <a:gd name="connsiteY646" fmla="*/ 6600825 h 6858000"/>
              <a:gd name="connsiteX647" fmla="*/ 5288663 w 12193200"/>
              <a:gd name="connsiteY647" fmla="*/ 6600825 h 6858000"/>
              <a:gd name="connsiteX648" fmla="*/ 5303068 w 12193200"/>
              <a:gd name="connsiteY648" fmla="*/ 6600506 h 6858000"/>
              <a:gd name="connsiteX649" fmla="*/ 5317473 w 12193200"/>
              <a:gd name="connsiteY649" fmla="*/ 6600825 h 6858000"/>
              <a:gd name="connsiteX650" fmla="*/ 5318113 w 12193200"/>
              <a:gd name="connsiteY650" fmla="*/ 6600825 h 6858000"/>
              <a:gd name="connsiteX651" fmla="*/ 5319714 w 12193200"/>
              <a:gd name="connsiteY651" fmla="*/ 6599230 h 6858000"/>
              <a:gd name="connsiteX652" fmla="*/ 5319714 w 12193200"/>
              <a:gd name="connsiteY652" fmla="*/ 6596997 h 6858000"/>
              <a:gd name="connsiteX653" fmla="*/ 5315553 w 12193200"/>
              <a:gd name="connsiteY653" fmla="*/ 6593807 h 6858000"/>
              <a:gd name="connsiteX654" fmla="*/ 5310751 w 12193200"/>
              <a:gd name="connsiteY654" fmla="*/ 6589022 h 6858000"/>
              <a:gd name="connsiteX655" fmla="*/ 5310430 w 12193200"/>
              <a:gd name="connsiteY655" fmla="*/ 6571156 h 6858000"/>
              <a:gd name="connsiteX656" fmla="*/ 5310430 w 12193200"/>
              <a:gd name="connsiteY656" fmla="*/ 6566690 h 6858000"/>
              <a:gd name="connsiteX657" fmla="*/ 5309470 w 12193200"/>
              <a:gd name="connsiteY657" fmla="*/ 6544040 h 6858000"/>
              <a:gd name="connsiteX658" fmla="*/ 5290583 w 12193200"/>
              <a:gd name="connsiteY658" fmla="*/ 6534150 h 6858000"/>
              <a:gd name="connsiteX659" fmla="*/ 5273297 w 12193200"/>
              <a:gd name="connsiteY659" fmla="*/ 6542764 h 6858000"/>
              <a:gd name="connsiteX660" fmla="*/ 5270736 w 12193200"/>
              <a:gd name="connsiteY660" fmla="*/ 6545316 h 6858000"/>
              <a:gd name="connsiteX661" fmla="*/ 5269457 w 12193200"/>
              <a:gd name="connsiteY661" fmla="*/ 6546592 h 6858000"/>
              <a:gd name="connsiteX662" fmla="*/ 5268175 w 12193200"/>
              <a:gd name="connsiteY662" fmla="*/ 6547549 h 6858000"/>
              <a:gd name="connsiteX663" fmla="*/ 5266895 w 12193200"/>
              <a:gd name="connsiteY663" fmla="*/ 6544678 h 6858000"/>
              <a:gd name="connsiteX664" fmla="*/ 5266575 w 12193200"/>
              <a:gd name="connsiteY664" fmla="*/ 6536702 h 6858000"/>
              <a:gd name="connsiteX665" fmla="*/ 5264654 w 12193200"/>
              <a:gd name="connsiteY665" fmla="*/ 6534150 h 6858000"/>
              <a:gd name="connsiteX666" fmla="*/ 4979571 w 12193200"/>
              <a:gd name="connsiteY666" fmla="*/ 6534150 h 6858000"/>
              <a:gd name="connsiteX667" fmla="*/ 4977358 w 12193200"/>
              <a:gd name="connsiteY667" fmla="*/ 6534468 h 6858000"/>
              <a:gd name="connsiteX668" fmla="*/ 4958389 w 12193200"/>
              <a:gd name="connsiteY668" fmla="*/ 6536373 h 6858000"/>
              <a:gd name="connsiteX669" fmla="*/ 4956176 w 12193200"/>
              <a:gd name="connsiteY669" fmla="*/ 6538595 h 6858000"/>
              <a:gd name="connsiteX670" fmla="*/ 4956176 w 12193200"/>
              <a:gd name="connsiteY670" fmla="*/ 6540818 h 6858000"/>
              <a:gd name="connsiteX671" fmla="*/ 4959970 w 12193200"/>
              <a:gd name="connsiteY671" fmla="*/ 6543040 h 6858000"/>
              <a:gd name="connsiteX672" fmla="*/ 4965344 w 12193200"/>
              <a:gd name="connsiteY672" fmla="*/ 6560185 h 6858000"/>
              <a:gd name="connsiteX673" fmla="*/ 4965344 w 12193200"/>
              <a:gd name="connsiteY673" fmla="*/ 6571616 h 6858000"/>
              <a:gd name="connsiteX674" fmla="*/ 4965344 w 12193200"/>
              <a:gd name="connsiteY674" fmla="*/ 6578283 h 6858000"/>
              <a:gd name="connsiteX675" fmla="*/ 4965344 w 12193200"/>
              <a:gd name="connsiteY675" fmla="*/ 6583998 h 6858000"/>
              <a:gd name="connsiteX676" fmla="*/ 4971351 w 12193200"/>
              <a:gd name="connsiteY676" fmla="*/ 6598603 h 6858000"/>
              <a:gd name="connsiteX677" fmla="*/ 4984314 w 12193200"/>
              <a:gd name="connsiteY677" fmla="*/ 6602096 h 6858000"/>
              <a:gd name="connsiteX678" fmla="*/ 5002651 w 12193200"/>
              <a:gd name="connsiteY678" fmla="*/ 6592253 h 6858000"/>
              <a:gd name="connsiteX679" fmla="*/ 5005496 w 12193200"/>
              <a:gd name="connsiteY679" fmla="*/ 6590348 h 6858000"/>
              <a:gd name="connsiteX680" fmla="*/ 5006761 w 12193200"/>
              <a:gd name="connsiteY680" fmla="*/ 6593206 h 6858000"/>
              <a:gd name="connsiteX681" fmla="*/ 5009290 w 12193200"/>
              <a:gd name="connsiteY681" fmla="*/ 6602413 h 6858000"/>
              <a:gd name="connsiteX682" fmla="*/ 5010871 w 12193200"/>
              <a:gd name="connsiteY682" fmla="*/ 6602096 h 6858000"/>
              <a:gd name="connsiteX683" fmla="*/ 5028576 w 12193200"/>
              <a:gd name="connsiteY683" fmla="*/ 6599556 h 6858000"/>
              <a:gd name="connsiteX684" fmla="*/ 5030790 w 12193200"/>
              <a:gd name="connsiteY684" fmla="*/ 6597333 h 6858000"/>
              <a:gd name="connsiteX685" fmla="*/ 5030790 w 12193200"/>
              <a:gd name="connsiteY685" fmla="*/ 6595428 h 6858000"/>
              <a:gd name="connsiteX686" fmla="*/ 5028259 w 12193200"/>
              <a:gd name="connsiteY686" fmla="*/ 6593206 h 6858000"/>
              <a:gd name="connsiteX687" fmla="*/ 5021620 w 12193200"/>
              <a:gd name="connsiteY687" fmla="*/ 6588126 h 6858000"/>
              <a:gd name="connsiteX688" fmla="*/ 5020988 w 12193200"/>
              <a:gd name="connsiteY688" fmla="*/ 6566535 h 6858000"/>
              <a:gd name="connsiteX689" fmla="*/ 5020988 w 12193200"/>
              <a:gd name="connsiteY689" fmla="*/ 6557010 h 6858000"/>
              <a:gd name="connsiteX690" fmla="*/ 5021304 w 12193200"/>
              <a:gd name="connsiteY690" fmla="*/ 6548438 h 6858000"/>
              <a:gd name="connsiteX691" fmla="*/ 5021620 w 12193200"/>
              <a:gd name="connsiteY691" fmla="*/ 6539230 h 6858000"/>
              <a:gd name="connsiteX692" fmla="*/ 5021620 w 12193200"/>
              <a:gd name="connsiteY692" fmla="*/ 6535738 h 6858000"/>
              <a:gd name="connsiteX693" fmla="*/ 5020039 w 12193200"/>
              <a:gd name="connsiteY693" fmla="*/ 6534150 h 6858000"/>
              <a:gd name="connsiteX694" fmla="*/ 5017826 w 12193200"/>
              <a:gd name="connsiteY694" fmla="*/ 6534468 h 6858000"/>
              <a:gd name="connsiteX695" fmla="*/ 4999174 w 12193200"/>
              <a:gd name="connsiteY695" fmla="*/ 6536373 h 6858000"/>
              <a:gd name="connsiteX696" fmla="*/ 4996960 w 12193200"/>
              <a:gd name="connsiteY696" fmla="*/ 6538278 h 6858000"/>
              <a:gd name="connsiteX697" fmla="*/ 4996960 w 12193200"/>
              <a:gd name="connsiteY697" fmla="*/ 6540818 h 6858000"/>
              <a:gd name="connsiteX698" fmla="*/ 5000754 w 12193200"/>
              <a:gd name="connsiteY698" fmla="*/ 6542723 h 6858000"/>
              <a:gd name="connsiteX699" fmla="*/ 5005812 w 12193200"/>
              <a:gd name="connsiteY699" fmla="*/ 6546533 h 6858000"/>
              <a:gd name="connsiteX700" fmla="*/ 5006129 w 12193200"/>
              <a:gd name="connsiteY700" fmla="*/ 6559868 h 6858000"/>
              <a:gd name="connsiteX701" fmla="*/ 5006129 w 12193200"/>
              <a:gd name="connsiteY701" fmla="*/ 6566535 h 6858000"/>
              <a:gd name="connsiteX702" fmla="*/ 5004232 w 12193200"/>
              <a:gd name="connsiteY702" fmla="*/ 6582728 h 6858000"/>
              <a:gd name="connsiteX703" fmla="*/ 4990321 w 12193200"/>
              <a:gd name="connsiteY703" fmla="*/ 6590348 h 6858000"/>
              <a:gd name="connsiteX704" fmla="*/ 4982417 w 12193200"/>
              <a:gd name="connsiteY704" fmla="*/ 6586856 h 6858000"/>
              <a:gd name="connsiteX705" fmla="*/ 4980204 w 12193200"/>
              <a:gd name="connsiteY705" fmla="*/ 6570028 h 6858000"/>
              <a:gd name="connsiteX706" fmla="*/ 4980204 w 12193200"/>
              <a:gd name="connsiteY706" fmla="*/ 6559868 h 6858000"/>
              <a:gd name="connsiteX707" fmla="*/ 4980837 w 12193200"/>
              <a:gd name="connsiteY707" fmla="*/ 6538595 h 6858000"/>
              <a:gd name="connsiteX708" fmla="*/ 4980837 w 12193200"/>
              <a:gd name="connsiteY708" fmla="*/ 6535738 h 6858000"/>
              <a:gd name="connsiteX709" fmla="*/ 4979571 w 12193200"/>
              <a:gd name="connsiteY709" fmla="*/ 6534150 h 6858000"/>
              <a:gd name="connsiteX710" fmla="*/ 4917603 w 12193200"/>
              <a:gd name="connsiteY710" fmla="*/ 6534150 h 6858000"/>
              <a:gd name="connsiteX711" fmla="*/ 4893992 w 12193200"/>
              <a:gd name="connsiteY711" fmla="*/ 6544039 h 6858000"/>
              <a:gd name="connsiteX712" fmla="*/ 4884739 w 12193200"/>
              <a:gd name="connsiteY712" fmla="*/ 6570196 h 6858000"/>
              <a:gd name="connsiteX713" fmla="*/ 4915370 w 12193200"/>
              <a:gd name="connsiteY713" fmla="*/ 6602413 h 6858000"/>
              <a:gd name="connsiteX714" fmla="*/ 4941532 w 12193200"/>
              <a:gd name="connsiteY714" fmla="*/ 6590930 h 6858000"/>
              <a:gd name="connsiteX715" fmla="*/ 4949827 w 12193200"/>
              <a:gd name="connsiteY715" fmla="*/ 6566687 h 6858000"/>
              <a:gd name="connsiteX716" fmla="*/ 4945041 w 12193200"/>
              <a:gd name="connsiteY716" fmla="*/ 6548186 h 6858000"/>
              <a:gd name="connsiteX717" fmla="*/ 4917603 w 12193200"/>
              <a:gd name="connsiteY717" fmla="*/ 6534150 h 6858000"/>
              <a:gd name="connsiteX718" fmla="*/ 4693958 w 12193200"/>
              <a:gd name="connsiteY718" fmla="*/ 6534150 h 6858000"/>
              <a:gd name="connsiteX719" fmla="*/ 4677305 w 12193200"/>
              <a:gd name="connsiteY719" fmla="*/ 6536403 h 6858000"/>
              <a:gd name="connsiteX720" fmla="*/ 4671965 w 12193200"/>
              <a:gd name="connsiteY720" fmla="*/ 6542197 h 6858000"/>
              <a:gd name="connsiteX721" fmla="*/ 4671022 w 12193200"/>
              <a:gd name="connsiteY721" fmla="*/ 6548957 h 6858000"/>
              <a:gd name="connsiteX722" fmla="*/ 4671022 w 12193200"/>
              <a:gd name="connsiteY722" fmla="*/ 6549923 h 6858000"/>
              <a:gd name="connsiteX723" fmla="*/ 4671965 w 12193200"/>
              <a:gd name="connsiteY723" fmla="*/ 6551532 h 6858000"/>
              <a:gd name="connsiteX724" fmla="*/ 4673849 w 12193200"/>
              <a:gd name="connsiteY724" fmla="*/ 6550567 h 6858000"/>
              <a:gd name="connsiteX725" fmla="*/ 4691758 w 12193200"/>
              <a:gd name="connsiteY725" fmla="*/ 6545416 h 6858000"/>
              <a:gd name="connsiteX726" fmla="*/ 4703698 w 12193200"/>
              <a:gd name="connsiteY726" fmla="*/ 6557970 h 6858000"/>
              <a:gd name="connsiteX727" fmla="*/ 4703698 w 12193200"/>
              <a:gd name="connsiteY727" fmla="*/ 6560545 h 6858000"/>
              <a:gd name="connsiteX728" fmla="*/ 4695529 w 12193200"/>
              <a:gd name="connsiteY728" fmla="*/ 6566661 h 6858000"/>
              <a:gd name="connsiteX729" fmla="*/ 4678563 w 12193200"/>
              <a:gd name="connsiteY729" fmla="*/ 6570202 h 6858000"/>
              <a:gd name="connsiteX730" fmla="*/ 4670393 w 12193200"/>
              <a:gd name="connsiteY730" fmla="*/ 6573099 h 6858000"/>
              <a:gd name="connsiteX731" fmla="*/ 4667251 w 12193200"/>
              <a:gd name="connsiteY731" fmla="*/ 6585974 h 6858000"/>
              <a:gd name="connsiteX732" fmla="*/ 4681705 w 12193200"/>
              <a:gd name="connsiteY732" fmla="*/ 6603035 h 6858000"/>
              <a:gd name="connsiteX733" fmla="*/ 4694586 w 12193200"/>
              <a:gd name="connsiteY733" fmla="*/ 6599494 h 6858000"/>
              <a:gd name="connsiteX734" fmla="*/ 4702441 w 12193200"/>
              <a:gd name="connsiteY734" fmla="*/ 6593700 h 6858000"/>
              <a:gd name="connsiteX735" fmla="*/ 4703069 w 12193200"/>
              <a:gd name="connsiteY735" fmla="*/ 6593056 h 6858000"/>
              <a:gd name="connsiteX736" fmla="*/ 4704012 w 12193200"/>
              <a:gd name="connsiteY736" fmla="*/ 6596597 h 6858000"/>
              <a:gd name="connsiteX737" fmla="*/ 4704641 w 12193200"/>
              <a:gd name="connsiteY737" fmla="*/ 6602069 h 6858000"/>
              <a:gd name="connsiteX738" fmla="*/ 4706840 w 12193200"/>
              <a:gd name="connsiteY738" fmla="*/ 6604000 h 6858000"/>
              <a:gd name="connsiteX739" fmla="*/ 4709667 w 12193200"/>
              <a:gd name="connsiteY739" fmla="*/ 6603678 h 6858000"/>
              <a:gd name="connsiteX740" fmla="*/ 4725064 w 12193200"/>
              <a:gd name="connsiteY740" fmla="*/ 6601103 h 6858000"/>
              <a:gd name="connsiteX741" fmla="*/ 4727577 w 12193200"/>
              <a:gd name="connsiteY741" fmla="*/ 6598850 h 6858000"/>
              <a:gd name="connsiteX742" fmla="*/ 4727577 w 12193200"/>
              <a:gd name="connsiteY742" fmla="*/ 6596597 h 6858000"/>
              <a:gd name="connsiteX743" fmla="*/ 4724434 w 12193200"/>
              <a:gd name="connsiteY743" fmla="*/ 6594344 h 6858000"/>
              <a:gd name="connsiteX744" fmla="*/ 4718779 w 12193200"/>
              <a:gd name="connsiteY744" fmla="*/ 6592734 h 6858000"/>
              <a:gd name="connsiteX745" fmla="*/ 4717208 w 12193200"/>
              <a:gd name="connsiteY745" fmla="*/ 6577605 h 6858000"/>
              <a:gd name="connsiteX746" fmla="*/ 4717522 w 12193200"/>
              <a:gd name="connsiteY746" fmla="*/ 6553142 h 6858000"/>
              <a:gd name="connsiteX747" fmla="*/ 4693958 w 12193200"/>
              <a:gd name="connsiteY747" fmla="*/ 6534150 h 6858000"/>
              <a:gd name="connsiteX748" fmla="*/ 5976938 w 12193200"/>
              <a:gd name="connsiteY748" fmla="*/ 6521451 h 6858000"/>
              <a:gd name="connsiteX749" fmla="*/ 5975351 w 12193200"/>
              <a:gd name="connsiteY749" fmla="*/ 6527801 h 6858000"/>
              <a:gd name="connsiteX750" fmla="*/ 5976938 w 12193200"/>
              <a:gd name="connsiteY750" fmla="*/ 6529389 h 6858000"/>
              <a:gd name="connsiteX751" fmla="*/ 5978526 w 12193200"/>
              <a:gd name="connsiteY751" fmla="*/ 6527801 h 6858000"/>
              <a:gd name="connsiteX752" fmla="*/ 5991226 w 12193200"/>
              <a:gd name="connsiteY752" fmla="*/ 6532564 h 6858000"/>
              <a:gd name="connsiteX753" fmla="*/ 5970588 w 12193200"/>
              <a:gd name="connsiteY753" fmla="*/ 6542089 h 6858000"/>
              <a:gd name="connsiteX754" fmla="*/ 5969001 w 12193200"/>
              <a:gd name="connsiteY754" fmla="*/ 6545264 h 6858000"/>
              <a:gd name="connsiteX755" fmla="*/ 5991226 w 12193200"/>
              <a:gd name="connsiteY755" fmla="*/ 6550027 h 6858000"/>
              <a:gd name="connsiteX756" fmla="*/ 5992813 w 12193200"/>
              <a:gd name="connsiteY756" fmla="*/ 6551614 h 6858000"/>
              <a:gd name="connsiteX757" fmla="*/ 5994401 w 12193200"/>
              <a:gd name="connsiteY757" fmla="*/ 6546852 h 6858000"/>
              <a:gd name="connsiteX758" fmla="*/ 5994401 w 12193200"/>
              <a:gd name="connsiteY758" fmla="*/ 6545264 h 6858000"/>
              <a:gd name="connsiteX759" fmla="*/ 5992813 w 12193200"/>
              <a:gd name="connsiteY759" fmla="*/ 6546852 h 6858000"/>
              <a:gd name="connsiteX760" fmla="*/ 5978526 w 12193200"/>
              <a:gd name="connsiteY760" fmla="*/ 6543677 h 6858000"/>
              <a:gd name="connsiteX761" fmla="*/ 5999163 w 12193200"/>
              <a:gd name="connsiteY761" fmla="*/ 6535739 h 6858000"/>
              <a:gd name="connsiteX762" fmla="*/ 6000751 w 12193200"/>
              <a:gd name="connsiteY762" fmla="*/ 6530976 h 6858000"/>
              <a:gd name="connsiteX763" fmla="*/ 5999163 w 12193200"/>
              <a:gd name="connsiteY763" fmla="*/ 6530976 h 6858000"/>
              <a:gd name="connsiteX764" fmla="*/ 5997576 w 12193200"/>
              <a:gd name="connsiteY764" fmla="*/ 6530976 h 6858000"/>
              <a:gd name="connsiteX765" fmla="*/ 5978526 w 12193200"/>
              <a:gd name="connsiteY765" fmla="*/ 6523039 h 6858000"/>
              <a:gd name="connsiteX766" fmla="*/ 5978526 w 12193200"/>
              <a:gd name="connsiteY766" fmla="*/ 6521451 h 6858000"/>
              <a:gd name="connsiteX767" fmla="*/ 6107113 w 12193200"/>
              <a:gd name="connsiteY767" fmla="*/ 6518276 h 6858000"/>
              <a:gd name="connsiteX768" fmla="*/ 6115051 w 12193200"/>
              <a:gd name="connsiteY768" fmla="*/ 6529389 h 6858000"/>
              <a:gd name="connsiteX769" fmla="*/ 6107113 w 12193200"/>
              <a:gd name="connsiteY769" fmla="*/ 6529389 h 6858000"/>
              <a:gd name="connsiteX770" fmla="*/ 6099176 w 12193200"/>
              <a:gd name="connsiteY770" fmla="*/ 6518276 h 6858000"/>
              <a:gd name="connsiteX771" fmla="*/ 6099176 w 12193200"/>
              <a:gd name="connsiteY771" fmla="*/ 6529389 h 6858000"/>
              <a:gd name="connsiteX772" fmla="*/ 6091238 w 12193200"/>
              <a:gd name="connsiteY772" fmla="*/ 6529389 h 6858000"/>
              <a:gd name="connsiteX773" fmla="*/ 6209555 w 12193200"/>
              <a:gd name="connsiteY773" fmla="*/ 6516689 h 6858000"/>
              <a:gd name="connsiteX774" fmla="*/ 6219827 w 12193200"/>
              <a:gd name="connsiteY774" fmla="*/ 6524626 h 6858000"/>
              <a:gd name="connsiteX775" fmla="*/ 6206473 w 12193200"/>
              <a:gd name="connsiteY775" fmla="*/ 6530976 h 6858000"/>
              <a:gd name="connsiteX776" fmla="*/ 6209555 w 12193200"/>
              <a:gd name="connsiteY776" fmla="*/ 6516689 h 6858000"/>
              <a:gd name="connsiteX777" fmla="*/ 4607333 w 12193200"/>
              <a:gd name="connsiteY777" fmla="*/ 6516687 h 6858000"/>
              <a:gd name="connsiteX778" fmla="*/ 4618731 w 12193200"/>
              <a:gd name="connsiteY778" fmla="*/ 6517630 h 6858000"/>
              <a:gd name="connsiteX779" fmla="*/ 4629151 w 12193200"/>
              <a:gd name="connsiteY779" fmla="*/ 6532091 h 6858000"/>
              <a:gd name="connsiteX780" fmla="*/ 4623290 w 12193200"/>
              <a:gd name="connsiteY780" fmla="*/ 6545294 h 6858000"/>
              <a:gd name="connsiteX781" fmla="*/ 4606682 w 12193200"/>
              <a:gd name="connsiteY781" fmla="*/ 6548437 h 6858000"/>
              <a:gd name="connsiteX782" fmla="*/ 4603751 w 12193200"/>
              <a:gd name="connsiteY782" fmla="*/ 6545608 h 6858000"/>
              <a:gd name="connsiteX783" fmla="*/ 4603751 w 12193200"/>
              <a:gd name="connsiteY783" fmla="*/ 6541836 h 6858000"/>
              <a:gd name="connsiteX784" fmla="*/ 4603751 w 12193200"/>
              <a:gd name="connsiteY784" fmla="*/ 6537120 h 6858000"/>
              <a:gd name="connsiteX785" fmla="*/ 4603751 w 12193200"/>
              <a:gd name="connsiteY785" fmla="*/ 6521403 h 6858000"/>
              <a:gd name="connsiteX786" fmla="*/ 4603751 w 12193200"/>
              <a:gd name="connsiteY786" fmla="*/ 6518573 h 6858000"/>
              <a:gd name="connsiteX787" fmla="*/ 4607333 w 12193200"/>
              <a:gd name="connsiteY787" fmla="*/ 6516687 h 6858000"/>
              <a:gd name="connsiteX788" fmla="*/ 6116638 w 12193200"/>
              <a:gd name="connsiteY788" fmla="*/ 6515101 h 6858000"/>
              <a:gd name="connsiteX789" fmla="*/ 6148388 w 12193200"/>
              <a:gd name="connsiteY789" fmla="*/ 6529389 h 6858000"/>
              <a:gd name="connsiteX790" fmla="*/ 6126163 w 12193200"/>
              <a:gd name="connsiteY790" fmla="*/ 6529389 h 6858000"/>
              <a:gd name="connsiteX791" fmla="*/ 6089650 w 12193200"/>
              <a:gd name="connsiteY791" fmla="*/ 6515101 h 6858000"/>
              <a:gd name="connsiteX792" fmla="*/ 6080125 w 12193200"/>
              <a:gd name="connsiteY792" fmla="*/ 6529389 h 6858000"/>
              <a:gd name="connsiteX793" fmla="*/ 6057900 w 12193200"/>
              <a:gd name="connsiteY793" fmla="*/ 6529389 h 6858000"/>
              <a:gd name="connsiteX794" fmla="*/ 5858069 w 12193200"/>
              <a:gd name="connsiteY794" fmla="*/ 6510337 h 6858000"/>
              <a:gd name="connsiteX795" fmla="*/ 5854833 w 12193200"/>
              <a:gd name="connsiteY795" fmla="*/ 6511290 h 6858000"/>
              <a:gd name="connsiteX796" fmla="*/ 5846744 w 12193200"/>
              <a:gd name="connsiteY796" fmla="*/ 6514465 h 6858000"/>
              <a:gd name="connsiteX797" fmla="*/ 5843185 w 12193200"/>
              <a:gd name="connsiteY797" fmla="*/ 6519227 h 6858000"/>
              <a:gd name="connsiteX798" fmla="*/ 5843185 w 12193200"/>
              <a:gd name="connsiteY798" fmla="*/ 6524942 h 6858000"/>
              <a:gd name="connsiteX799" fmla="*/ 5843508 w 12193200"/>
              <a:gd name="connsiteY799" fmla="*/ 6533515 h 6858000"/>
              <a:gd name="connsiteX800" fmla="*/ 5840273 w 12193200"/>
              <a:gd name="connsiteY800" fmla="*/ 6536372 h 6858000"/>
              <a:gd name="connsiteX801" fmla="*/ 5838655 w 12193200"/>
              <a:gd name="connsiteY801" fmla="*/ 6536372 h 6858000"/>
              <a:gd name="connsiteX802" fmla="*/ 5835420 w 12193200"/>
              <a:gd name="connsiteY802" fmla="*/ 6536055 h 6858000"/>
              <a:gd name="connsiteX803" fmla="*/ 5832831 w 12193200"/>
              <a:gd name="connsiteY803" fmla="*/ 6539230 h 6858000"/>
              <a:gd name="connsiteX804" fmla="*/ 5831214 w 12193200"/>
              <a:gd name="connsiteY804" fmla="*/ 6543675 h 6858000"/>
              <a:gd name="connsiteX805" fmla="*/ 5830889 w 12193200"/>
              <a:gd name="connsiteY805" fmla="*/ 6545262 h 6858000"/>
              <a:gd name="connsiteX806" fmla="*/ 5832184 w 12193200"/>
              <a:gd name="connsiteY806" fmla="*/ 6546215 h 6858000"/>
              <a:gd name="connsiteX807" fmla="*/ 5834126 w 12193200"/>
              <a:gd name="connsiteY807" fmla="*/ 6545897 h 6858000"/>
              <a:gd name="connsiteX808" fmla="*/ 5837361 w 12193200"/>
              <a:gd name="connsiteY808" fmla="*/ 6545897 h 6858000"/>
              <a:gd name="connsiteX809" fmla="*/ 5839949 w 12193200"/>
              <a:gd name="connsiteY809" fmla="*/ 6545897 h 6858000"/>
              <a:gd name="connsiteX810" fmla="*/ 5843185 w 12193200"/>
              <a:gd name="connsiteY810" fmla="*/ 6553517 h 6858000"/>
              <a:gd name="connsiteX811" fmla="*/ 5843185 w 12193200"/>
              <a:gd name="connsiteY811" fmla="*/ 6571615 h 6858000"/>
              <a:gd name="connsiteX812" fmla="*/ 5842861 w 12193200"/>
              <a:gd name="connsiteY812" fmla="*/ 6578600 h 6858000"/>
              <a:gd name="connsiteX813" fmla="*/ 5842861 w 12193200"/>
              <a:gd name="connsiteY813" fmla="*/ 6586537 h 6858000"/>
              <a:gd name="connsiteX814" fmla="*/ 5863247 w 12193200"/>
              <a:gd name="connsiteY814" fmla="*/ 6602412 h 6858000"/>
              <a:gd name="connsiteX815" fmla="*/ 5879748 w 12193200"/>
              <a:gd name="connsiteY815" fmla="*/ 6599237 h 6858000"/>
              <a:gd name="connsiteX816" fmla="*/ 5881366 w 12193200"/>
              <a:gd name="connsiteY816" fmla="*/ 6590665 h 6858000"/>
              <a:gd name="connsiteX817" fmla="*/ 5880395 w 12193200"/>
              <a:gd name="connsiteY817" fmla="*/ 6589395 h 6858000"/>
              <a:gd name="connsiteX818" fmla="*/ 5878454 w 12193200"/>
              <a:gd name="connsiteY818" fmla="*/ 6590030 h 6858000"/>
              <a:gd name="connsiteX819" fmla="*/ 5867776 w 12193200"/>
              <a:gd name="connsiteY819" fmla="*/ 6591617 h 6858000"/>
              <a:gd name="connsiteX820" fmla="*/ 5859688 w 12193200"/>
              <a:gd name="connsiteY820" fmla="*/ 6587807 h 6858000"/>
              <a:gd name="connsiteX821" fmla="*/ 5858069 w 12193200"/>
              <a:gd name="connsiteY821" fmla="*/ 6571615 h 6858000"/>
              <a:gd name="connsiteX822" fmla="*/ 5858069 w 12193200"/>
              <a:gd name="connsiteY822" fmla="*/ 6550977 h 6858000"/>
              <a:gd name="connsiteX823" fmla="*/ 5862275 w 12193200"/>
              <a:gd name="connsiteY823" fmla="*/ 6545580 h 6858000"/>
              <a:gd name="connsiteX824" fmla="*/ 5867453 w 12193200"/>
              <a:gd name="connsiteY824" fmla="*/ 6545580 h 6858000"/>
              <a:gd name="connsiteX825" fmla="*/ 5872306 w 12193200"/>
              <a:gd name="connsiteY825" fmla="*/ 6545897 h 6858000"/>
              <a:gd name="connsiteX826" fmla="*/ 5876512 w 12193200"/>
              <a:gd name="connsiteY826" fmla="*/ 6546215 h 6858000"/>
              <a:gd name="connsiteX827" fmla="*/ 5880071 w 12193200"/>
              <a:gd name="connsiteY827" fmla="*/ 6542722 h 6858000"/>
              <a:gd name="connsiteX828" fmla="*/ 5881689 w 12193200"/>
              <a:gd name="connsiteY828" fmla="*/ 6536690 h 6858000"/>
              <a:gd name="connsiteX829" fmla="*/ 5880395 w 12193200"/>
              <a:gd name="connsiteY829" fmla="*/ 6535737 h 6858000"/>
              <a:gd name="connsiteX830" fmla="*/ 5879748 w 12193200"/>
              <a:gd name="connsiteY830" fmla="*/ 6535737 h 6858000"/>
              <a:gd name="connsiteX831" fmla="*/ 5872953 w 12193200"/>
              <a:gd name="connsiteY831" fmla="*/ 6536055 h 6858000"/>
              <a:gd name="connsiteX832" fmla="*/ 5861952 w 12193200"/>
              <a:gd name="connsiteY832" fmla="*/ 6536055 h 6858000"/>
              <a:gd name="connsiteX833" fmla="*/ 5857422 w 12193200"/>
              <a:gd name="connsiteY833" fmla="*/ 6533197 h 6858000"/>
              <a:gd name="connsiteX834" fmla="*/ 5858716 w 12193200"/>
              <a:gd name="connsiteY834" fmla="*/ 6516370 h 6858000"/>
              <a:gd name="connsiteX835" fmla="*/ 5859363 w 12193200"/>
              <a:gd name="connsiteY835" fmla="*/ 6512560 h 6858000"/>
              <a:gd name="connsiteX836" fmla="*/ 5858069 w 12193200"/>
              <a:gd name="connsiteY836" fmla="*/ 6510337 h 6858000"/>
              <a:gd name="connsiteX837" fmla="*/ 5693292 w 12193200"/>
              <a:gd name="connsiteY837" fmla="*/ 6510337 h 6858000"/>
              <a:gd name="connsiteX838" fmla="*/ 5690056 w 12193200"/>
              <a:gd name="connsiteY838" fmla="*/ 6511290 h 6858000"/>
              <a:gd name="connsiteX839" fmla="*/ 5681967 w 12193200"/>
              <a:gd name="connsiteY839" fmla="*/ 6514465 h 6858000"/>
              <a:gd name="connsiteX840" fmla="*/ 5678084 w 12193200"/>
              <a:gd name="connsiteY840" fmla="*/ 6519227 h 6858000"/>
              <a:gd name="connsiteX841" fmla="*/ 5678408 w 12193200"/>
              <a:gd name="connsiteY841" fmla="*/ 6524942 h 6858000"/>
              <a:gd name="connsiteX842" fmla="*/ 5678731 w 12193200"/>
              <a:gd name="connsiteY842" fmla="*/ 6533515 h 6858000"/>
              <a:gd name="connsiteX843" fmla="*/ 5675496 w 12193200"/>
              <a:gd name="connsiteY843" fmla="*/ 6536372 h 6858000"/>
              <a:gd name="connsiteX844" fmla="*/ 5673878 w 12193200"/>
              <a:gd name="connsiteY844" fmla="*/ 6536372 h 6858000"/>
              <a:gd name="connsiteX845" fmla="*/ 5670642 w 12193200"/>
              <a:gd name="connsiteY845" fmla="*/ 6536055 h 6858000"/>
              <a:gd name="connsiteX846" fmla="*/ 5668054 w 12193200"/>
              <a:gd name="connsiteY846" fmla="*/ 6539230 h 6858000"/>
              <a:gd name="connsiteX847" fmla="*/ 5666436 w 12193200"/>
              <a:gd name="connsiteY847" fmla="*/ 6543675 h 6858000"/>
              <a:gd name="connsiteX848" fmla="*/ 5665789 w 12193200"/>
              <a:gd name="connsiteY848" fmla="*/ 6545262 h 6858000"/>
              <a:gd name="connsiteX849" fmla="*/ 5667083 w 12193200"/>
              <a:gd name="connsiteY849" fmla="*/ 6546215 h 6858000"/>
              <a:gd name="connsiteX850" fmla="*/ 5669024 w 12193200"/>
              <a:gd name="connsiteY850" fmla="*/ 6545897 h 6858000"/>
              <a:gd name="connsiteX851" fmla="*/ 5672584 w 12193200"/>
              <a:gd name="connsiteY851" fmla="*/ 6545897 h 6858000"/>
              <a:gd name="connsiteX852" fmla="*/ 5674849 w 12193200"/>
              <a:gd name="connsiteY852" fmla="*/ 6545897 h 6858000"/>
              <a:gd name="connsiteX853" fmla="*/ 5678408 w 12193200"/>
              <a:gd name="connsiteY853" fmla="*/ 6553517 h 6858000"/>
              <a:gd name="connsiteX854" fmla="*/ 5678408 w 12193200"/>
              <a:gd name="connsiteY854" fmla="*/ 6571615 h 6858000"/>
              <a:gd name="connsiteX855" fmla="*/ 5678084 w 12193200"/>
              <a:gd name="connsiteY855" fmla="*/ 6578600 h 6858000"/>
              <a:gd name="connsiteX856" fmla="*/ 5677761 w 12193200"/>
              <a:gd name="connsiteY856" fmla="*/ 6586537 h 6858000"/>
              <a:gd name="connsiteX857" fmla="*/ 5698793 w 12193200"/>
              <a:gd name="connsiteY857" fmla="*/ 6602412 h 6858000"/>
              <a:gd name="connsiteX858" fmla="*/ 5714972 w 12193200"/>
              <a:gd name="connsiteY858" fmla="*/ 6599237 h 6858000"/>
              <a:gd name="connsiteX859" fmla="*/ 5716265 w 12193200"/>
              <a:gd name="connsiteY859" fmla="*/ 6590665 h 6858000"/>
              <a:gd name="connsiteX860" fmla="*/ 5715294 w 12193200"/>
              <a:gd name="connsiteY860" fmla="*/ 6589395 h 6858000"/>
              <a:gd name="connsiteX861" fmla="*/ 5713678 w 12193200"/>
              <a:gd name="connsiteY861" fmla="*/ 6590030 h 6858000"/>
              <a:gd name="connsiteX862" fmla="*/ 5702999 w 12193200"/>
              <a:gd name="connsiteY862" fmla="*/ 6591617 h 6858000"/>
              <a:gd name="connsiteX863" fmla="*/ 5694910 w 12193200"/>
              <a:gd name="connsiteY863" fmla="*/ 6587807 h 6858000"/>
              <a:gd name="connsiteX864" fmla="*/ 5693616 w 12193200"/>
              <a:gd name="connsiteY864" fmla="*/ 6571615 h 6858000"/>
              <a:gd name="connsiteX865" fmla="*/ 5693616 w 12193200"/>
              <a:gd name="connsiteY865" fmla="*/ 6550977 h 6858000"/>
              <a:gd name="connsiteX866" fmla="*/ 5697822 w 12193200"/>
              <a:gd name="connsiteY866" fmla="*/ 6545580 h 6858000"/>
              <a:gd name="connsiteX867" fmla="*/ 5702675 w 12193200"/>
              <a:gd name="connsiteY867" fmla="*/ 6545580 h 6858000"/>
              <a:gd name="connsiteX868" fmla="*/ 5707852 w 12193200"/>
              <a:gd name="connsiteY868" fmla="*/ 6545897 h 6858000"/>
              <a:gd name="connsiteX869" fmla="*/ 5711735 w 12193200"/>
              <a:gd name="connsiteY869" fmla="*/ 6546215 h 6858000"/>
              <a:gd name="connsiteX870" fmla="*/ 5714972 w 12193200"/>
              <a:gd name="connsiteY870" fmla="*/ 6542722 h 6858000"/>
              <a:gd name="connsiteX871" fmla="*/ 5716589 w 12193200"/>
              <a:gd name="connsiteY871" fmla="*/ 6536690 h 6858000"/>
              <a:gd name="connsiteX872" fmla="*/ 5715618 w 12193200"/>
              <a:gd name="connsiteY872" fmla="*/ 6535737 h 6858000"/>
              <a:gd name="connsiteX873" fmla="*/ 5714647 w 12193200"/>
              <a:gd name="connsiteY873" fmla="*/ 6535737 h 6858000"/>
              <a:gd name="connsiteX874" fmla="*/ 5708176 w 12193200"/>
              <a:gd name="connsiteY874" fmla="*/ 6536055 h 6858000"/>
              <a:gd name="connsiteX875" fmla="*/ 5697175 w 12193200"/>
              <a:gd name="connsiteY875" fmla="*/ 6536055 h 6858000"/>
              <a:gd name="connsiteX876" fmla="*/ 5692969 w 12193200"/>
              <a:gd name="connsiteY876" fmla="*/ 6533197 h 6858000"/>
              <a:gd name="connsiteX877" fmla="*/ 5694263 w 12193200"/>
              <a:gd name="connsiteY877" fmla="*/ 6516370 h 6858000"/>
              <a:gd name="connsiteX878" fmla="*/ 5694586 w 12193200"/>
              <a:gd name="connsiteY878" fmla="*/ 6512560 h 6858000"/>
              <a:gd name="connsiteX879" fmla="*/ 5693292 w 12193200"/>
              <a:gd name="connsiteY879" fmla="*/ 6510337 h 6858000"/>
              <a:gd name="connsiteX880" fmla="*/ 5983288 w 12193200"/>
              <a:gd name="connsiteY880" fmla="*/ 6508751 h 6858000"/>
              <a:gd name="connsiteX881" fmla="*/ 5978526 w 12193200"/>
              <a:gd name="connsiteY881" fmla="*/ 6518276 h 6858000"/>
              <a:gd name="connsiteX882" fmla="*/ 5980114 w 12193200"/>
              <a:gd name="connsiteY882" fmla="*/ 6518276 h 6858000"/>
              <a:gd name="connsiteX883" fmla="*/ 5981702 w 12193200"/>
              <a:gd name="connsiteY883" fmla="*/ 6516689 h 6858000"/>
              <a:gd name="connsiteX884" fmla="*/ 6000751 w 12193200"/>
              <a:gd name="connsiteY884" fmla="*/ 6526214 h 6858000"/>
              <a:gd name="connsiteX885" fmla="*/ 6000751 w 12193200"/>
              <a:gd name="connsiteY885" fmla="*/ 6527802 h 6858000"/>
              <a:gd name="connsiteX886" fmla="*/ 6002339 w 12193200"/>
              <a:gd name="connsiteY886" fmla="*/ 6529389 h 6858000"/>
              <a:gd name="connsiteX887" fmla="*/ 6005514 w 12193200"/>
              <a:gd name="connsiteY887" fmla="*/ 6521452 h 6858000"/>
              <a:gd name="connsiteX888" fmla="*/ 6003926 w 12193200"/>
              <a:gd name="connsiteY888" fmla="*/ 6519864 h 6858000"/>
              <a:gd name="connsiteX889" fmla="*/ 6002339 w 12193200"/>
              <a:gd name="connsiteY889" fmla="*/ 6521452 h 6858000"/>
              <a:gd name="connsiteX890" fmla="*/ 5984876 w 12193200"/>
              <a:gd name="connsiteY890" fmla="*/ 6511926 h 6858000"/>
              <a:gd name="connsiteX891" fmla="*/ 5983288 w 12193200"/>
              <a:gd name="connsiteY891" fmla="*/ 6510339 h 6858000"/>
              <a:gd name="connsiteX892" fmla="*/ 6121400 w 12193200"/>
              <a:gd name="connsiteY892" fmla="*/ 6507163 h 6858000"/>
              <a:gd name="connsiteX893" fmla="*/ 6175375 w 12193200"/>
              <a:gd name="connsiteY893" fmla="*/ 6515188 h 6858000"/>
              <a:gd name="connsiteX894" fmla="*/ 6171862 w 12193200"/>
              <a:gd name="connsiteY894" fmla="*/ 6529388 h 6858000"/>
              <a:gd name="connsiteX895" fmla="*/ 6084889 w 12193200"/>
              <a:gd name="connsiteY895" fmla="*/ 6507163 h 6858000"/>
              <a:gd name="connsiteX896" fmla="*/ 6034426 w 12193200"/>
              <a:gd name="connsiteY896" fmla="*/ 6529388 h 6858000"/>
              <a:gd name="connsiteX897" fmla="*/ 6030913 w 12193200"/>
              <a:gd name="connsiteY897" fmla="*/ 6515188 h 6858000"/>
              <a:gd name="connsiteX898" fmla="*/ 6084889 w 12193200"/>
              <a:gd name="connsiteY898" fmla="*/ 6507163 h 6858000"/>
              <a:gd name="connsiteX899" fmla="*/ 5806928 w 12193200"/>
              <a:gd name="connsiteY899" fmla="*/ 6507162 h 6858000"/>
              <a:gd name="connsiteX900" fmla="*/ 5795964 w 12193200"/>
              <a:gd name="connsiteY900" fmla="*/ 6515746 h 6858000"/>
              <a:gd name="connsiteX901" fmla="*/ 5806283 w 12193200"/>
              <a:gd name="connsiteY901" fmla="*/ 6524625 h 6858000"/>
              <a:gd name="connsiteX902" fmla="*/ 5816603 w 12193200"/>
              <a:gd name="connsiteY902" fmla="*/ 6515450 h 6858000"/>
              <a:gd name="connsiteX903" fmla="*/ 5806928 w 12193200"/>
              <a:gd name="connsiteY903" fmla="*/ 6507162 h 6858000"/>
              <a:gd name="connsiteX904" fmla="*/ 5641828 w 12193200"/>
              <a:gd name="connsiteY904" fmla="*/ 6507162 h 6858000"/>
              <a:gd name="connsiteX905" fmla="*/ 5630864 w 12193200"/>
              <a:gd name="connsiteY905" fmla="*/ 6515746 h 6858000"/>
              <a:gd name="connsiteX906" fmla="*/ 5641184 w 12193200"/>
              <a:gd name="connsiteY906" fmla="*/ 6524625 h 6858000"/>
              <a:gd name="connsiteX907" fmla="*/ 5651502 w 12193200"/>
              <a:gd name="connsiteY907" fmla="*/ 6515450 h 6858000"/>
              <a:gd name="connsiteX908" fmla="*/ 5641828 w 12193200"/>
              <a:gd name="connsiteY908" fmla="*/ 6507162 h 6858000"/>
              <a:gd name="connsiteX909" fmla="*/ 5346230 w 12193200"/>
              <a:gd name="connsiteY909" fmla="*/ 6507162 h 6858000"/>
              <a:gd name="connsiteX910" fmla="*/ 5335589 w 12193200"/>
              <a:gd name="connsiteY910" fmla="*/ 6515746 h 6858000"/>
              <a:gd name="connsiteX911" fmla="*/ 5345908 w 12193200"/>
              <a:gd name="connsiteY911" fmla="*/ 6524625 h 6858000"/>
              <a:gd name="connsiteX912" fmla="*/ 5356227 w 12193200"/>
              <a:gd name="connsiteY912" fmla="*/ 6515450 h 6858000"/>
              <a:gd name="connsiteX913" fmla="*/ 5346230 w 12193200"/>
              <a:gd name="connsiteY913" fmla="*/ 6507162 h 6858000"/>
              <a:gd name="connsiteX914" fmla="*/ 5148594 w 12193200"/>
              <a:gd name="connsiteY914" fmla="*/ 6507162 h 6858000"/>
              <a:gd name="connsiteX915" fmla="*/ 5146676 w 12193200"/>
              <a:gd name="connsiteY915" fmla="*/ 6509074 h 6858000"/>
              <a:gd name="connsiteX916" fmla="*/ 5146676 w 12193200"/>
              <a:gd name="connsiteY916" fmla="*/ 6511941 h 6858000"/>
              <a:gd name="connsiteX917" fmla="*/ 5150194 w 12193200"/>
              <a:gd name="connsiteY917" fmla="*/ 6514808 h 6858000"/>
              <a:gd name="connsiteX918" fmla="*/ 5155947 w 12193200"/>
              <a:gd name="connsiteY918" fmla="*/ 6520223 h 6858000"/>
              <a:gd name="connsiteX919" fmla="*/ 5155947 w 12193200"/>
              <a:gd name="connsiteY919" fmla="*/ 6543478 h 6858000"/>
              <a:gd name="connsiteX920" fmla="*/ 5155947 w 12193200"/>
              <a:gd name="connsiteY920" fmla="*/ 6556858 h 6858000"/>
              <a:gd name="connsiteX921" fmla="*/ 5159464 w 12193200"/>
              <a:gd name="connsiteY921" fmla="*/ 6587758 h 6858000"/>
              <a:gd name="connsiteX922" fmla="*/ 5191754 w 12193200"/>
              <a:gd name="connsiteY922" fmla="*/ 6602412 h 6858000"/>
              <a:gd name="connsiteX923" fmla="*/ 5228200 w 12193200"/>
              <a:gd name="connsiteY923" fmla="*/ 6580113 h 6858000"/>
              <a:gd name="connsiteX924" fmla="*/ 5229479 w 12193200"/>
              <a:gd name="connsiteY924" fmla="*/ 6556221 h 6858000"/>
              <a:gd name="connsiteX925" fmla="*/ 5229479 w 12193200"/>
              <a:gd name="connsiteY925" fmla="*/ 6543478 h 6858000"/>
              <a:gd name="connsiteX926" fmla="*/ 5229799 w 12193200"/>
              <a:gd name="connsiteY926" fmla="*/ 6520223 h 6858000"/>
              <a:gd name="connsiteX927" fmla="*/ 5235234 w 12193200"/>
              <a:gd name="connsiteY927" fmla="*/ 6514808 h 6858000"/>
              <a:gd name="connsiteX928" fmla="*/ 5238752 w 12193200"/>
              <a:gd name="connsiteY928" fmla="*/ 6511941 h 6858000"/>
              <a:gd name="connsiteX929" fmla="*/ 5238752 w 12193200"/>
              <a:gd name="connsiteY929" fmla="*/ 6509074 h 6858000"/>
              <a:gd name="connsiteX930" fmla="*/ 5237152 w 12193200"/>
              <a:gd name="connsiteY930" fmla="*/ 6507162 h 6858000"/>
              <a:gd name="connsiteX931" fmla="*/ 5231717 w 12193200"/>
              <a:gd name="connsiteY931" fmla="*/ 6507481 h 6858000"/>
              <a:gd name="connsiteX932" fmla="*/ 5223726 w 12193200"/>
              <a:gd name="connsiteY932" fmla="*/ 6507799 h 6858000"/>
              <a:gd name="connsiteX933" fmla="*/ 5216371 w 12193200"/>
              <a:gd name="connsiteY933" fmla="*/ 6507481 h 6858000"/>
              <a:gd name="connsiteX934" fmla="*/ 5210937 w 12193200"/>
              <a:gd name="connsiteY934" fmla="*/ 6507162 h 6858000"/>
              <a:gd name="connsiteX935" fmla="*/ 5209339 w 12193200"/>
              <a:gd name="connsiteY935" fmla="*/ 6509074 h 6858000"/>
              <a:gd name="connsiteX936" fmla="*/ 5209339 w 12193200"/>
              <a:gd name="connsiteY936" fmla="*/ 6511941 h 6858000"/>
              <a:gd name="connsiteX937" fmla="*/ 5212855 w 12193200"/>
              <a:gd name="connsiteY937" fmla="*/ 6514808 h 6858000"/>
              <a:gd name="connsiteX938" fmla="*/ 5218290 w 12193200"/>
              <a:gd name="connsiteY938" fmla="*/ 6520223 h 6858000"/>
              <a:gd name="connsiteX939" fmla="*/ 5218609 w 12193200"/>
              <a:gd name="connsiteY939" fmla="*/ 6543478 h 6858000"/>
              <a:gd name="connsiteX940" fmla="*/ 5218609 w 12193200"/>
              <a:gd name="connsiteY940" fmla="*/ 6556858 h 6858000"/>
              <a:gd name="connsiteX941" fmla="*/ 5216691 w 12193200"/>
              <a:gd name="connsiteY941" fmla="*/ 6580113 h 6858000"/>
              <a:gd name="connsiteX942" fmla="*/ 5195271 w 12193200"/>
              <a:gd name="connsiteY942" fmla="*/ 6592855 h 6858000"/>
              <a:gd name="connsiteX943" fmla="*/ 5175449 w 12193200"/>
              <a:gd name="connsiteY943" fmla="*/ 6582661 h 6858000"/>
              <a:gd name="connsiteX944" fmla="*/ 5172572 w 12193200"/>
              <a:gd name="connsiteY944" fmla="*/ 6557495 h 6858000"/>
              <a:gd name="connsiteX945" fmla="*/ 5172572 w 12193200"/>
              <a:gd name="connsiteY945" fmla="*/ 6543478 h 6858000"/>
              <a:gd name="connsiteX946" fmla="*/ 5172892 w 12193200"/>
              <a:gd name="connsiteY946" fmla="*/ 6520223 h 6858000"/>
              <a:gd name="connsiteX947" fmla="*/ 5178007 w 12193200"/>
              <a:gd name="connsiteY947" fmla="*/ 6514808 h 6858000"/>
              <a:gd name="connsiteX948" fmla="*/ 5181524 w 12193200"/>
              <a:gd name="connsiteY948" fmla="*/ 6511941 h 6858000"/>
              <a:gd name="connsiteX949" fmla="*/ 5181524 w 12193200"/>
              <a:gd name="connsiteY949" fmla="*/ 6509074 h 6858000"/>
              <a:gd name="connsiteX950" fmla="*/ 5179605 w 12193200"/>
              <a:gd name="connsiteY950" fmla="*/ 6507162 h 6858000"/>
              <a:gd name="connsiteX951" fmla="*/ 5174811 w 12193200"/>
              <a:gd name="connsiteY951" fmla="*/ 6507481 h 6858000"/>
              <a:gd name="connsiteX952" fmla="*/ 5163940 w 12193200"/>
              <a:gd name="connsiteY952" fmla="*/ 6507799 h 6858000"/>
              <a:gd name="connsiteX953" fmla="*/ 5153709 w 12193200"/>
              <a:gd name="connsiteY953" fmla="*/ 6507481 h 6858000"/>
              <a:gd name="connsiteX954" fmla="*/ 5148594 w 12193200"/>
              <a:gd name="connsiteY954" fmla="*/ 6507162 h 6858000"/>
              <a:gd name="connsiteX955" fmla="*/ 4579920 w 12193200"/>
              <a:gd name="connsiteY955" fmla="*/ 6507162 h 6858000"/>
              <a:gd name="connsiteX956" fmla="*/ 4578351 w 12193200"/>
              <a:gd name="connsiteY956" fmla="*/ 6509392 h 6858000"/>
              <a:gd name="connsiteX957" fmla="*/ 4578351 w 12193200"/>
              <a:gd name="connsiteY957" fmla="*/ 6511941 h 6858000"/>
              <a:gd name="connsiteX958" fmla="*/ 4581802 w 12193200"/>
              <a:gd name="connsiteY958" fmla="*/ 6514808 h 6858000"/>
              <a:gd name="connsiteX959" fmla="*/ 4587136 w 12193200"/>
              <a:gd name="connsiteY959" fmla="*/ 6520224 h 6858000"/>
              <a:gd name="connsiteX960" fmla="*/ 4587450 w 12193200"/>
              <a:gd name="connsiteY960" fmla="*/ 6543481 h 6858000"/>
              <a:gd name="connsiteX961" fmla="*/ 4587450 w 12193200"/>
              <a:gd name="connsiteY961" fmla="*/ 6564826 h 6858000"/>
              <a:gd name="connsiteX962" fmla="*/ 4587136 w 12193200"/>
              <a:gd name="connsiteY962" fmla="*/ 6587763 h 6858000"/>
              <a:gd name="connsiteX963" fmla="*/ 4581802 w 12193200"/>
              <a:gd name="connsiteY963" fmla="*/ 6593179 h 6858000"/>
              <a:gd name="connsiteX964" fmla="*/ 4578351 w 12193200"/>
              <a:gd name="connsiteY964" fmla="*/ 6596047 h 6858000"/>
              <a:gd name="connsiteX965" fmla="*/ 4578351 w 12193200"/>
              <a:gd name="connsiteY965" fmla="*/ 6598914 h 6858000"/>
              <a:gd name="connsiteX966" fmla="*/ 4580235 w 12193200"/>
              <a:gd name="connsiteY966" fmla="*/ 6600825 h 6858000"/>
              <a:gd name="connsiteX967" fmla="*/ 4585253 w 12193200"/>
              <a:gd name="connsiteY967" fmla="*/ 6600825 h 6858000"/>
              <a:gd name="connsiteX968" fmla="*/ 4595920 w 12193200"/>
              <a:gd name="connsiteY968" fmla="*/ 6600507 h 6858000"/>
              <a:gd name="connsiteX969" fmla="*/ 4605960 w 12193200"/>
              <a:gd name="connsiteY969" fmla="*/ 6600825 h 6858000"/>
              <a:gd name="connsiteX970" fmla="*/ 4610980 w 12193200"/>
              <a:gd name="connsiteY970" fmla="*/ 6600825 h 6858000"/>
              <a:gd name="connsiteX971" fmla="*/ 4612548 w 12193200"/>
              <a:gd name="connsiteY971" fmla="*/ 6598914 h 6858000"/>
              <a:gd name="connsiteX972" fmla="*/ 4612548 w 12193200"/>
              <a:gd name="connsiteY972" fmla="*/ 6596047 h 6858000"/>
              <a:gd name="connsiteX973" fmla="*/ 4609411 w 12193200"/>
              <a:gd name="connsiteY973" fmla="*/ 6593179 h 6858000"/>
              <a:gd name="connsiteX974" fmla="*/ 4604078 w 12193200"/>
              <a:gd name="connsiteY974" fmla="*/ 6587763 h 6858000"/>
              <a:gd name="connsiteX975" fmla="*/ 4603764 w 12193200"/>
              <a:gd name="connsiteY975" fmla="*/ 6564826 h 6858000"/>
              <a:gd name="connsiteX976" fmla="*/ 4603764 w 12193200"/>
              <a:gd name="connsiteY976" fmla="*/ 6558454 h 6858000"/>
              <a:gd name="connsiteX977" fmla="*/ 4605019 w 12193200"/>
              <a:gd name="connsiteY977" fmla="*/ 6556224 h 6858000"/>
              <a:gd name="connsiteX978" fmla="*/ 4607215 w 12193200"/>
              <a:gd name="connsiteY978" fmla="*/ 6556224 h 6858000"/>
              <a:gd name="connsiteX979" fmla="*/ 4608156 w 12193200"/>
              <a:gd name="connsiteY979" fmla="*/ 6556224 h 6858000"/>
              <a:gd name="connsiteX980" fmla="*/ 4608784 w 12193200"/>
              <a:gd name="connsiteY980" fmla="*/ 6556224 h 6858000"/>
              <a:gd name="connsiteX981" fmla="*/ 4614745 w 12193200"/>
              <a:gd name="connsiteY981" fmla="*/ 6561321 h 6858000"/>
              <a:gd name="connsiteX982" fmla="*/ 4629176 w 12193200"/>
              <a:gd name="connsiteY982" fmla="*/ 6592861 h 6858000"/>
              <a:gd name="connsiteX983" fmla="*/ 4634824 w 12193200"/>
              <a:gd name="connsiteY983" fmla="*/ 6600825 h 6858000"/>
              <a:gd name="connsiteX984" fmla="*/ 4636706 w 12193200"/>
              <a:gd name="connsiteY984" fmla="*/ 6600825 h 6858000"/>
              <a:gd name="connsiteX985" fmla="*/ 4644236 w 12193200"/>
              <a:gd name="connsiteY985" fmla="*/ 6600825 h 6858000"/>
              <a:gd name="connsiteX986" fmla="*/ 4654589 w 12193200"/>
              <a:gd name="connsiteY986" fmla="*/ 6600825 h 6858000"/>
              <a:gd name="connsiteX987" fmla="*/ 4655844 w 12193200"/>
              <a:gd name="connsiteY987" fmla="*/ 6600825 h 6858000"/>
              <a:gd name="connsiteX988" fmla="*/ 4657727 w 12193200"/>
              <a:gd name="connsiteY988" fmla="*/ 6598914 h 6858000"/>
              <a:gd name="connsiteX989" fmla="*/ 4657727 w 12193200"/>
              <a:gd name="connsiteY989" fmla="*/ 6596684 h 6858000"/>
              <a:gd name="connsiteX990" fmla="*/ 4655216 w 12193200"/>
              <a:gd name="connsiteY990" fmla="*/ 6593816 h 6858000"/>
              <a:gd name="connsiteX991" fmla="*/ 4646119 w 12193200"/>
              <a:gd name="connsiteY991" fmla="*/ 6586170 h 6858000"/>
              <a:gd name="connsiteX992" fmla="*/ 4630431 w 12193200"/>
              <a:gd name="connsiteY992" fmla="*/ 6558454 h 6858000"/>
              <a:gd name="connsiteX993" fmla="*/ 4628235 w 12193200"/>
              <a:gd name="connsiteY993" fmla="*/ 6554312 h 6858000"/>
              <a:gd name="connsiteX994" fmla="*/ 4627921 w 12193200"/>
              <a:gd name="connsiteY994" fmla="*/ 6553675 h 6858000"/>
              <a:gd name="connsiteX995" fmla="*/ 4631059 w 12193200"/>
              <a:gd name="connsiteY995" fmla="*/ 6552082 h 6858000"/>
              <a:gd name="connsiteX996" fmla="*/ 4645491 w 12193200"/>
              <a:gd name="connsiteY996" fmla="*/ 6530100 h 6858000"/>
              <a:gd name="connsiteX997" fmla="*/ 4639216 w 12193200"/>
              <a:gd name="connsiteY997" fmla="*/ 6513852 h 6858000"/>
              <a:gd name="connsiteX998" fmla="*/ 4620078 w 12193200"/>
              <a:gd name="connsiteY998" fmla="*/ 6507162 h 6858000"/>
              <a:gd name="connsiteX999" fmla="*/ 4612862 w 12193200"/>
              <a:gd name="connsiteY999" fmla="*/ 6507162 h 6858000"/>
              <a:gd name="connsiteX1000" fmla="*/ 4594665 w 12193200"/>
              <a:gd name="connsiteY1000" fmla="*/ 6507799 h 6858000"/>
              <a:gd name="connsiteX1001" fmla="*/ 4585253 w 12193200"/>
              <a:gd name="connsiteY1001" fmla="*/ 6507481 h 6858000"/>
              <a:gd name="connsiteX1002" fmla="*/ 4579920 w 12193200"/>
              <a:gd name="connsiteY1002" fmla="*/ 6507162 h 6858000"/>
              <a:gd name="connsiteX1003" fmla="*/ 6217287 w 12193200"/>
              <a:gd name="connsiteY1003" fmla="*/ 6502401 h 6858000"/>
              <a:gd name="connsiteX1004" fmla="*/ 6216334 w 12193200"/>
              <a:gd name="connsiteY1004" fmla="*/ 6503354 h 6858000"/>
              <a:gd name="connsiteX1005" fmla="*/ 6218239 w 12193200"/>
              <a:gd name="connsiteY1005" fmla="*/ 6507164 h 6858000"/>
              <a:gd name="connsiteX1006" fmla="*/ 6217922 w 12193200"/>
              <a:gd name="connsiteY1006" fmla="*/ 6516371 h 6858000"/>
              <a:gd name="connsiteX1007" fmla="*/ 6207762 w 12193200"/>
              <a:gd name="connsiteY1007" fmla="*/ 6512561 h 6858000"/>
              <a:gd name="connsiteX1008" fmla="*/ 6201729 w 12193200"/>
              <a:gd name="connsiteY1008" fmla="*/ 6524944 h 6858000"/>
              <a:gd name="connsiteX1009" fmla="*/ 6207127 w 12193200"/>
              <a:gd name="connsiteY1009" fmla="*/ 6537326 h 6858000"/>
              <a:gd name="connsiteX1010" fmla="*/ 6209032 w 12193200"/>
              <a:gd name="connsiteY1010" fmla="*/ 6536374 h 6858000"/>
              <a:gd name="connsiteX1011" fmla="*/ 6209349 w 12193200"/>
              <a:gd name="connsiteY1011" fmla="*/ 6535104 h 6858000"/>
              <a:gd name="connsiteX1012" fmla="*/ 6228399 w 12193200"/>
              <a:gd name="connsiteY1012" fmla="*/ 6525261 h 6858000"/>
              <a:gd name="connsiteX1013" fmla="*/ 6229987 w 12193200"/>
              <a:gd name="connsiteY1013" fmla="*/ 6526214 h 6858000"/>
              <a:gd name="connsiteX1014" fmla="*/ 6230939 w 12193200"/>
              <a:gd name="connsiteY1014" fmla="*/ 6525896 h 6858000"/>
              <a:gd name="connsiteX1015" fmla="*/ 6228082 w 12193200"/>
              <a:gd name="connsiteY1015" fmla="*/ 6520181 h 6858000"/>
              <a:gd name="connsiteX1016" fmla="*/ 6221732 w 12193200"/>
              <a:gd name="connsiteY1016" fmla="*/ 6523356 h 6858000"/>
              <a:gd name="connsiteX1017" fmla="*/ 6222367 w 12193200"/>
              <a:gd name="connsiteY1017" fmla="*/ 6510339 h 6858000"/>
              <a:gd name="connsiteX1018" fmla="*/ 6217287 w 12193200"/>
              <a:gd name="connsiteY1018" fmla="*/ 6502401 h 6858000"/>
              <a:gd name="connsiteX1019" fmla="*/ 5095665 w 12193200"/>
              <a:gd name="connsiteY1019" fmla="*/ 6500812 h 6858000"/>
              <a:gd name="connsiteX1020" fmla="*/ 5094092 w 12193200"/>
              <a:gd name="connsiteY1020" fmla="*/ 6501132 h 6858000"/>
              <a:gd name="connsiteX1021" fmla="*/ 5075217 w 12193200"/>
              <a:gd name="connsiteY1021" fmla="*/ 6503368 h 6858000"/>
              <a:gd name="connsiteX1022" fmla="*/ 5072700 w 12193200"/>
              <a:gd name="connsiteY1022" fmla="*/ 6505604 h 6858000"/>
              <a:gd name="connsiteX1023" fmla="*/ 5072700 w 12193200"/>
              <a:gd name="connsiteY1023" fmla="*/ 6507841 h 6858000"/>
              <a:gd name="connsiteX1024" fmla="*/ 5075532 w 12193200"/>
              <a:gd name="connsiteY1024" fmla="*/ 6510396 h 6858000"/>
              <a:gd name="connsiteX1025" fmla="*/ 5081823 w 12193200"/>
              <a:gd name="connsiteY1025" fmla="*/ 6518702 h 6858000"/>
              <a:gd name="connsiteX1026" fmla="*/ 5081823 w 12193200"/>
              <a:gd name="connsiteY1026" fmla="*/ 6533078 h 6858000"/>
              <a:gd name="connsiteX1027" fmla="*/ 5082138 w 12193200"/>
              <a:gd name="connsiteY1027" fmla="*/ 6535315 h 6858000"/>
              <a:gd name="connsiteX1028" fmla="*/ 5080880 w 12193200"/>
              <a:gd name="connsiteY1028" fmla="*/ 6537551 h 6858000"/>
              <a:gd name="connsiteX1029" fmla="*/ 5079937 w 12193200"/>
              <a:gd name="connsiteY1029" fmla="*/ 6536912 h 6858000"/>
              <a:gd name="connsiteX1030" fmla="*/ 5067982 w 12193200"/>
              <a:gd name="connsiteY1030" fmla="*/ 6534356 h 6858000"/>
              <a:gd name="connsiteX1031" fmla="*/ 5038726 w 12193200"/>
              <a:gd name="connsiteY1031" fmla="*/ 6570776 h 6858000"/>
              <a:gd name="connsiteX1032" fmla="*/ 5062634 w 12193200"/>
              <a:gd name="connsiteY1032" fmla="*/ 6602722 h 6858000"/>
              <a:gd name="connsiteX1033" fmla="*/ 5074274 w 12193200"/>
              <a:gd name="connsiteY1033" fmla="*/ 6598889 h 6858000"/>
              <a:gd name="connsiteX1034" fmla="*/ 5081194 w 12193200"/>
              <a:gd name="connsiteY1034" fmla="*/ 6593458 h 6858000"/>
              <a:gd name="connsiteX1035" fmla="*/ 5082138 w 12193200"/>
              <a:gd name="connsiteY1035" fmla="*/ 6592499 h 6858000"/>
              <a:gd name="connsiteX1036" fmla="*/ 5083396 w 12193200"/>
              <a:gd name="connsiteY1036" fmla="*/ 6596014 h 6858000"/>
              <a:gd name="connsiteX1037" fmla="*/ 5083711 w 12193200"/>
              <a:gd name="connsiteY1037" fmla="*/ 6601764 h 6858000"/>
              <a:gd name="connsiteX1038" fmla="*/ 5085284 w 12193200"/>
              <a:gd name="connsiteY1038" fmla="*/ 6604000 h 6858000"/>
              <a:gd name="connsiteX1039" fmla="*/ 5087800 w 12193200"/>
              <a:gd name="connsiteY1039" fmla="*/ 6603681 h 6858000"/>
              <a:gd name="connsiteX1040" fmla="*/ 5104158 w 12193200"/>
              <a:gd name="connsiteY1040" fmla="*/ 6600486 h 6858000"/>
              <a:gd name="connsiteX1041" fmla="*/ 5106989 w 12193200"/>
              <a:gd name="connsiteY1041" fmla="*/ 6598250 h 6858000"/>
              <a:gd name="connsiteX1042" fmla="*/ 5106989 w 12193200"/>
              <a:gd name="connsiteY1042" fmla="*/ 6595694 h 6858000"/>
              <a:gd name="connsiteX1043" fmla="*/ 5105102 w 12193200"/>
              <a:gd name="connsiteY1043" fmla="*/ 6594416 h 6858000"/>
              <a:gd name="connsiteX1044" fmla="*/ 5097552 w 12193200"/>
              <a:gd name="connsiteY1044" fmla="*/ 6590583 h 6858000"/>
              <a:gd name="connsiteX1045" fmla="*/ 5096608 w 12193200"/>
              <a:gd name="connsiteY1045" fmla="*/ 6567581 h 6858000"/>
              <a:gd name="connsiteX1046" fmla="*/ 5096608 w 12193200"/>
              <a:gd name="connsiteY1046" fmla="*/ 6543621 h 6858000"/>
              <a:gd name="connsiteX1047" fmla="*/ 5097552 w 12193200"/>
              <a:gd name="connsiteY1047" fmla="*/ 6503368 h 6858000"/>
              <a:gd name="connsiteX1048" fmla="*/ 5095665 w 12193200"/>
              <a:gd name="connsiteY1048" fmla="*/ 6500812 h 6858000"/>
              <a:gd name="connsiteX1049" fmla="*/ 4830007 w 12193200"/>
              <a:gd name="connsiteY1049" fmla="*/ 6500812 h 6858000"/>
              <a:gd name="connsiteX1050" fmla="*/ 4827826 w 12193200"/>
              <a:gd name="connsiteY1050" fmla="*/ 6501131 h 6858000"/>
              <a:gd name="connsiteX1051" fmla="*/ 4809132 w 12193200"/>
              <a:gd name="connsiteY1051" fmla="*/ 6503997 h 6858000"/>
              <a:gd name="connsiteX1052" fmla="*/ 4806951 w 12193200"/>
              <a:gd name="connsiteY1052" fmla="*/ 6505908 h 6858000"/>
              <a:gd name="connsiteX1053" fmla="*/ 4806951 w 12193200"/>
              <a:gd name="connsiteY1053" fmla="*/ 6507819 h 6858000"/>
              <a:gd name="connsiteX1054" fmla="*/ 4811002 w 12193200"/>
              <a:gd name="connsiteY1054" fmla="*/ 6510049 h 6858000"/>
              <a:gd name="connsiteX1055" fmla="*/ 4815988 w 12193200"/>
              <a:gd name="connsiteY1055" fmla="*/ 6514826 h 6858000"/>
              <a:gd name="connsiteX1056" fmla="*/ 4816610 w 12193200"/>
              <a:gd name="connsiteY1056" fmla="*/ 6541898 h 6858000"/>
              <a:gd name="connsiteX1057" fmla="*/ 4816610 w 12193200"/>
              <a:gd name="connsiteY1057" fmla="*/ 6549224 h 6858000"/>
              <a:gd name="connsiteX1058" fmla="*/ 4815988 w 12193200"/>
              <a:gd name="connsiteY1058" fmla="*/ 6590946 h 6858000"/>
              <a:gd name="connsiteX1059" fmla="*/ 4815988 w 12193200"/>
              <a:gd name="connsiteY1059" fmla="*/ 6592220 h 6858000"/>
              <a:gd name="connsiteX1060" fmla="*/ 4818168 w 12193200"/>
              <a:gd name="connsiteY1060" fmla="*/ 6596679 h 6858000"/>
              <a:gd name="connsiteX1061" fmla="*/ 4839666 w 12193200"/>
              <a:gd name="connsiteY1061" fmla="*/ 6602412 h 6858000"/>
              <a:gd name="connsiteX1062" fmla="*/ 4873626 w 12193200"/>
              <a:gd name="connsiteY1062" fmla="*/ 6565148 h 6858000"/>
              <a:gd name="connsiteX1063" fmla="*/ 4849636 w 12193200"/>
              <a:gd name="connsiteY1063" fmla="*/ 6534254 h 6858000"/>
              <a:gd name="connsiteX1064" fmla="*/ 4836550 w 12193200"/>
              <a:gd name="connsiteY1064" fmla="*/ 6540306 h 6858000"/>
              <a:gd name="connsiteX1065" fmla="*/ 4831253 w 12193200"/>
              <a:gd name="connsiteY1065" fmla="*/ 6544765 h 6858000"/>
              <a:gd name="connsiteX1066" fmla="*/ 4830631 w 12193200"/>
              <a:gd name="connsiteY1066" fmla="*/ 6544128 h 6858000"/>
              <a:gd name="connsiteX1067" fmla="*/ 4830631 w 12193200"/>
              <a:gd name="connsiteY1067" fmla="*/ 6543172 h 6858000"/>
              <a:gd name="connsiteX1068" fmla="*/ 4830942 w 12193200"/>
              <a:gd name="connsiteY1068" fmla="*/ 6540943 h 6858000"/>
              <a:gd name="connsiteX1069" fmla="*/ 4831253 w 12193200"/>
              <a:gd name="connsiteY1069" fmla="*/ 6522470 h 6858000"/>
              <a:gd name="connsiteX1070" fmla="*/ 4831565 w 12193200"/>
              <a:gd name="connsiteY1070" fmla="*/ 6504953 h 6858000"/>
              <a:gd name="connsiteX1071" fmla="*/ 4831565 w 12193200"/>
              <a:gd name="connsiteY1071" fmla="*/ 6503042 h 6858000"/>
              <a:gd name="connsiteX1072" fmla="*/ 4830007 w 12193200"/>
              <a:gd name="connsiteY1072" fmla="*/ 6500812 h 6858000"/>
              <a:gd name="connsiteX1073" fmla="*/ 4790601 w 12193200"/>
              <a:gd name="connsiteY1073" fmla="*/ 6500812 h 6858000"/>
              <a:gd name="connsiteX1074" fmla="*/ 4788993 w 12193200"/>
              <a:gd name="connsiteY1074" fmla="*/ 6501132 h 6858000"/>
              <a:gd name="connsiteX1075" fmla="*/ 4770001 w 12193200"/>
              <a:gd name="connsiteY1075" fmla="*/ 6503368 h 6858000"/>
              <a:gd name="connsiteX1076" fmla="*/ 4767425 w 12193200"/>
              <a:gd name="connsiteY1076" fmla="*/ 6505604 h 6858000"/>
              <a:gd name="connsiteX1077" fmla="*/ 4767425 w 12193200"/>
              <a:gd name="connsiteY1077" fmla="*/ 6507841 h 6858000"/>
              <a:gd name="connsiteX1078" fmla="*/ 4770322 w 12193200"/>
              <a:gd name="connsiteY1078" fmla="*/ 6510396 h 6858000"/>
              <a:gd name="connsiteX1079" fmla="*/ 4776438 w 12193200"/>
              <a:gd name="connsiteY1079" fmla="*/ 6518702 h 6858000"/>
              <a:gd name="connsiteX1080" fmla="*/ 4776438 w 12193200"/>
              <a:gd name="connsiteY1080" fmla="*/ 6533078 h 6858000"/>
              <a:gd name="connsiteX1081" fmla="*/ 4776760 w 12193200"/>
              <a:gd name="connsiteY1081" fmla="*/ 6535315 h 6858000"/>
              <a:gd name="connsiteX1082" fmla="*/ 4775472 w 12193200"/>
              <a:gd name="connsiteY1082" fmla="*/ 6537551 h 6858000"/>
              <a:gd name="connsiteX1083" fmla="*/ 4774507 w 12193200"/>
              <a:gd name="connsiteY1083" fmla="*/ 6536912 h 6858000"/>
              <a:gd name="connsiteX1084" fmla="*/ 4762597 w 12193200"/>
              <a:gd name="connsiteY1084" fmla="*/ 6534356 h 6858000"/>
              <a:gd name="connsiteX1085" fmla="*/ 4732339 w 12193200"/>
              <a:gd name="connsiteY1085" fmla="*/ 6570776 h 6858000"/>
              <a:gd name="connsiteX1086" fmla="*/ 4757125 w 12193200"/>
              <a:gd name="connsiteY1086" fmla="*/ 6602722 h 6858000"/>
              <a:gd name="connsiteX1087" fmla="*/ 4769035 w 12193200"/>
              <a:gd name="connsiteY1087" fmla="*/ 6598889 h 6858000"/>
              <a:gd name="connsiteX1088" fmla="*/ 4775795 w 12193200"/>
              <a:gd name="connsiteY1088" fmla="*/ 6593458 h 6858000"/>
              <a:gd name="connsiteX1089" fmla="*/ 4776760 w 12193200"/>
              <a:gd name="connsiteY1089" fmla="*/ 6592499 h 6858000"/>
              <a:gd name="connsiteX1090" fmla="*/ 4778048 w 12193200"/>
              <a:gd name="connsiteY1090" fmla="*/ 6596014 h 6858000"/>
              <a:gd name="connsiteX1091" fmla="*/ 4778369 w 12193200"/>
              <a:gd name="connsiteY1091" fmla="*/ 6601764 h 6858000"/>
              <a:gd name="connsiteX1092" fmla="*/ 4779979 w 12193200"/>
              <a:gd name="connsiteY1092" fmla="*/ 6604000 h 6858000"/>
              <a:gd name="connsiteX1093" fmla="*/ 4782232 w 12193200"/>
              <a:gd name="connsiteY1093" fmla="*/ 6603681 h 6858000"/>
              <a:gd name="connsiteX1094" fmla="*/ 4799292 w 12193200"/>
              <a:gd name="connsiteY1094" fmla="*/ 6600486 h 6858000"/>
              <a:gd name="connsiteX1095" fmla="*/ 4802189 w 12193200"/>
              <a:gd name="connsiteY1095" fmla="*/ 6598250 h 6858000"/>
              <a:gd name="connsiteX1096" fmla="*/ 4802189 w 12193200"/>
              <a:gd name="connsiteY1096" fmla="*/ 6595694 h 6858000"/>
              <a:gd name="connsiteX1097" fmla="*/ 4800258 w 12193200"/>
              <a:gd name="connsiteY1097" fmla="*/ 6594416 h 6858000"/>
              <a:gd name="connsiteX1098" fmla="*/ 4792534 w 12193200"/>
              <a:gd name="connsiteY1098" fmla="*/ 6590583 h 6858000"/>
              <a:gd name="connsiteX1099" fmla="*/ 4791567 w 12193200"/>
              <a:gd name="connsiteY1099" fmla="*/ 6567581 h 6858000"/>
              <a:gd name="connsiteX1100" fmla="*/ 4791567 w 12193200"/>
              <a:gd name="connsiteY1100" fmla="*/ 6543621 h 6858000"/>
              <a:gd name="connsiteX1101" fmla="*/ 4792211 w 12193200"/>
              <a:gd name="connsiteY1101" fmla="*/ 6503368 h 6858000"/>
              <a:gd name="connsiteX1102" fmla="*/ 4790601 w 12193200"/>
              <a:gd name="connsiteY1102" fmla="*/ 6500812 h 6858000"/>
              <a:gd name="connsiteX1103" fmla="*/ 6026790 w 12193200"/>
              <a:gd name="connsiteY1103" fmla="*/ 6469063 h 6858000"/>
              <a:gd name="connsiteX1104" fmla="*/ 6062251 w 12193200"/>
              <a:gd name="connsiteY1104" fmla="*/ 6469063 h 6858000"/>
              <a:gd name="connsiteX1105" fmla="*/ 6073434 w 12193200"/>
              <a:gd name="connsiteY1105" fmla="*/ 6470671 h 6858000"/>
              <a:gd name="connsiteX1106" fmla="*/ 6073113 w 12193200"/>
              <a:gd name="connsiteY1106" fmla="*/ 6473566 h 6858000"/>
              <a:gd name="connsiteX1107" fmla="*/ 6067682 w 12193200"/>
              <a:gd name="connsiteY1107" fmla="*/ 6481286 h 6858000"/>
              <a:gd name="connsiteX1108" fmla="*/ 6067682 w 12193200"/>
              <a:gd name="connsiteY1108" fmla="*/ 6481607 h 6858000"/>
              <a:gd name="connsiteX1109" fmla="*/ 6079183 w 12193200"/>
              <a:gd name="connsiteY1109" fmla="*/ 6490292 h 6858000"/>
              <a:gd name="connsiteX1110" fmla="*/ 6089726 w 12193200"/>
              <a:gd name="connsiteY1110" fmla="*/ 6494473 h 6858000"/>
              <a:gd name="connsiteX1111" fmla="*/ 6091643 w 12193200"/>
              <a:gd name="connsiteY1111" fmla="*/ 6493187 h 6858000"/>
              <a:gd name="connsiteX1112" fmla="*/ 6100588 w 12193200"/>
              <a:gd name="connsiteY1112" fmla="*/ 6480642 h 6858000"/>
              <a:gd name="connsiteX1113" fmla="*/ 6100269 w 12193200"/>
              <a:gd name="connsiteY1113" fmla="*/ 6478391 h 6858000"/>
              <a:gd name="connsiteX1114" fmla="*/ 6099311 w 12193200"/>
              <a:gd name="connsiteY1114" fmla="*/ 6476139 h 6858000"/>
              <a:gd name="connsiteX1115" fmla="*/ 6099311 w 12193200"/>
              <a:gd name="connsiteY1115" fmla="*/ 6475817 h 6858000"/>
              <a:gd name="connsiteX1116" fmla="*/ 6096435 w 12193200"/>
              <a:gd name="connsiteY1116" fmla="*/ 6472923 h 6858000"/>
              <a:gd name="connsiteX1117" fmla="*/ 6101866 w 12193200"/>
              <a:gd name="connsiteY1117" fmla="*/ 6469063 h 6858000"/>
              <a:gd name="connsiteX1118" fmla="*/ 6102505 w 12193200"/>
              <a:gd name="connsiteY1118" fmla="*/ 6469063 h 6858000"/>
              <a:gd name="connsiteX1119" fmla="*/ 6102825 w 12193200"/>
              <a:gd name="connsiteY1119" fmla="*/ 6469063 h 6858000"/>
              <a:gd name="connsiteX1120" fmla="*/ 6106978 w 12193200"/>
              <a:gd name="connsiteY1120" fmla="*/ 6473244 h 6858000"/>
              <a:gd name="connsiteX1121" fmla="*/ 6105061 w 12193200"/>
              <a:gd name="connsiteY1121" fmla="*/ 6480642 h 6858000"/>
              <a:gd name="connsiteX1122" fmla="*/ 6114006 w 12193200"/>
              <a:gd name="connsiteY1122" fmla="*/ 6493187 h 6858000"/>
              <a:gd name="connsiteX1123" fmla="*/ 6115604 w 12193200"/>
              <a:gd name="connsiteY1123" fmla="*/ 6494473 h 6858000"/>
              <a:gd name="connsiteX1124" fmla="*/ 6126466 w 12193200"/>
              <a:gd name="connsiteY1124" fmla="*/ 6490292 h 6858000"/>
              <a:gd name="connsiteX1125" fmla="*/ 6137967 w 12193200"/>
              <a:gd name="connsiteY1125" fmla="*/ 6481607 h 6858000"/>
              <a:gd name="connsiteX1126" fmla="*/ 6137967 w 12193200"/>
              <a:gd name="connsiteY1126" fmla="*/ 6481286 h 6858000"/>
              <a:gd name="connsiteX1127" fmla="*/ 6132536 w 12193200"/>
              <a:gd name="connsiteY1127" fmla="*/ 6473566 h 6858000"/>
              <a:gd name="connsiteX1128" fmla="*/ 6132536 w 12193200"/>
              <a:gd name="connsiteY1128" fmla="*/ 6470671 h 6858000"/>
              <a:gd name="connsiteX1129" fmla="*/ 6143398 w 12193200"/>
              <a:gd name="connsiteY1129" fmla="*/ 6469063 h 6858000"/>
              <a:gd name="connsiteX1130" fmla="*/ 6179819 w 12193200"/>
              <a:gd name="connsiteY1130" fmla="*/ 6469063 h 6858000"/>
              <a:gd name="connsiteX1131" fmla="*/ 6180138 w 12193200"/>
              <a:gd name="connsiteY1131" fmla="*/ 6478069 h 6858000"/>
              <a:gd name="connsiteX1132" fmla="*/ 6177582 w 12193200"/>
              <a:gd name="connsiteY1132" fmla="*/ 6506053 h 6858000"/>
              <a:gd name="connsiteX1133" fmla="*/ 6117840 w 12193200"/>
              <a:gd name="connsiteY1133" fmla="*/ 6496725 h 6858000"/>
              <a:gd name="connsiteX1134" fmla="*/ 6118799 w 12193200"/>
              <a:gd name="connsiteY1134" fmla="*/ 6502515 h 6858000"/>
              <a:gd name="connsiteX1135" fmla="*/ 6103464 w 12193200"/>
              <a:gd name="connsiteY1135" fmla="*/ 6518276 h 6858000"/>
              <a:gd name="connsiteX1136" fmla="*/ 6102825 w 12193200"/>
              <a:gd name="connsiteY1136" fmla="*/ 6518276 h 6858000"/>
              <a:gd name="connsiteX1137" fmla="*/ 6102505 w 12193200"/>
              <a:gd name="connsiteY1137" fmla="*/ 6518276 h 6858000"/>
              <a:gd name="connsiteX1138" fmla="*/ 6087170 w 12193200"/>
              <a:gd name="connsiteY1138" fmla="*/ 6502515 h 6858000"/>
              <a:gd name="connsiteX1139" fmla="*/ 6088448 w 12193200"/>
              <a:gd name="connsiteY1139" fmla="*/ 6496725 h 6858000"/>
              <a:gd name="connsiteX1140" fmla="*/ 6028706 w 12193200"/>
              <a:gd name="connsiteY1140" fmla="*/ 6506053 h 6858000"/>
              <a:gd name="connsiteX1141" fmla="*/ 6026150 w 12193200"/>
              <a:gd name="connsiteY1141" fmla="*/ 6478069 h 6858000"/>
              <a:gd name="connsiteX1142" fmla="*/ 6026790 w 12193200"/>
              <a:gd name="connsiteY1142" fmla="*/ 6469063 h 6858000"/>
              <a:gd name="connsiteX1143" fmla="*/ 6028696 w 12193200"/>
              <a:gd name="connsiteY1143" fmla="*/ 6456363 h 6858000"/>
              <a:gd name="connsiteX1144" fmla="*/ 6102825 w 12193200"/>
              <a:gd name="connsiteY1144" fmla="*/ 6456363 h 6858000"/>
              <a:gd name="connsiteX1145" fmla="*/ 6177593 w 12193200"/>
              <a:gd name="connsiteY1145" fmla="*/ 6456363 h 6858000"/>
              <a:gd name="connsiteX1146" fmla="*/ 6178551 w 12193200"/>
              <a:gd name="connsiteY1146" fmla="*/ 6460909 h 6858000"/>
              <a:gd name="connsiteX1147" fmla="*/ 6143404 w 12193200"/>
              <a:gd name="connsiteY1147" fmla="*/ 6460909 h 6858000"/>
              <a:gd name="connsiteX1148" fmla="*/ 6121996 w 12193200"/>
              <a:gd name="connsiteY1148" fmla="*/ 6473248 h 6858000"/>
              <a:gd name="connsiteX1149" fmla="*/ 6126150 w 12193200"/>
              <a:gd name="connsiteY1149" fmla="*/ 6481041 h 6858000"/>
              <a:gd name="connsiteX1150" fmla="*/ 6116245 w 12193200"/>
              <a:gd name="connsiteY1150" fmla="*/ 6484938 h 6858000"/>
              <a:gd name="connsiteX1151" fmla="*/ 6113369 w 12193200"/>
              <a:gd name="connsiteY1151" fmla="*/ 6480067 h 6858000"/>
              <a:gd name="connsiteX1152" fmla="*/ 6115606 w 12193200"/>
              <a:gd name="connsiteY1152" fmla="*/ 6472923 h 6858000"/>
              <a:gd name="connsiteX1153" fmla="*/ 6102825 w 12193200"/>
              <a:gd name="connsiteY1153" fmla="*/ 6461558 h 6858000"/>
              <a:gd name="connsiteX1154" fmla="*/ 6093559 w 12193200"/>
              <a:gd name="connsiteY1154" fmla="*/ 6464805 h 6858000"/>
              <a:gd name="connsiteX1155" fmla="*/ 6092920 w 12193200"/>
              <a:gd name="connsiteY1155" fmla="*/ 6465455 h 6858000"/>
              <a:gd name="connsiteX1156" fmla="*/ 6086850 w 12193200"/>
              <a:gd name="connsiteY1156" fmla="*/ 6472599 h 6858000"/>
              <a:gd name="connsiteX1157" fmla="*/ 6086850 w 12193200"/>
              <a:gd name="connsiteY1157" fmla="*/ 6476495 h 6858000"/>
              <a:gd name="connsiteX1158" fmla="*/ 6089405 w 12193200"/>
              <a:gd name="connsiteY1158" fmla="*/ 6477145 h 6858000"/>
              <a:gd name="connsiteX1159" fmla="*/ 6091642 w 12193200"/>
              <a:gd name="connsiteY1159" fmla="*/ 6478768 h 6858000"/>
              <a:gd name="connsiteX1160" fmla="*/ 6089405 w 12193200"/>
              <a:gd name="connsiteY1160" fmla="*/ 6484938 h 6858000"/>
              <a:gd name="connsiteX1161" fmla="*/ 6079500 w 12193200"/>
              <a:gd name="connsiteY1161" fmla="*/ 6481041 h 6858000"/>
              <a:gd name="connsiteX1162" fmla="*/ 6083654 w 12193200"/>
              <a:gd name="connsiteY1162" fmla="*/ 6473248 h 6858000"/>
              <a:gd name="connsiteX1163" fmla="*/ 6062246 w 12193200"/>
              <a:gd name="connsiteY1163" fmla="*/ 6460909 h 6858000"/>
              <a:gd name="connsiteX1164" fmla="*/ 6027738 w 12193200"/>
              <a:gd name="connsiteY1164" fmla="*/ 6460909 h 6858000"/>
              <a:gd name="connsiteX1165" fmla="*/ 6028696 w 12193200"/>
              <a:gd name="connsiteY1165" fmla="*/ 6456363 h 6858000"/>
              <a:gd name="connsiteX1166" fmla="*/ 6141612 w 12193200"/>
              <a:gd name="connsiteY1166" fmla="*/ 6418263 h 6858000"/>
              <a:gd name="connsiteX1167" fmla="*/ 6151563 w 12193200"/>
              <a:gd name="connsiteY1167" fmla="*/ 6425005 h 6858000"/>
              <a:gd name="connsiteX1168" fmla="*/ 6151563 w 12193200"/>
              <a:gd name="connsiteY1168" fmla="*/ 6446838 h 6858000"/>
              <a:gd name="connsiteX1169" fmla="*/ 6129338 w 12193200"/>
              <a:gd name="connsiteY1169" fmla="*/ 6446838 h 6858000"/>
              <a:gd name="connsiteX1170" fmla="*/ 6129338 w 12193200"/>
              <a:gd name="connsiteY1170" fmla="*/ 6424042 h 6858000"/>
              <a:gd name="connsiteX1171" fmla="*/ 6130665 w 12193200"/>
              <a:gd name="connsiteY1171" fmla="*/ 6420189 h 6858000"/>
              <a:gd name="connsiteX1172" fmla="*/ 6141612 w 12193200"/>
              <a:gd name="connsiteY1172" fmla="*/ 6418263 h 6858000"/>
              <a:gd name="connsiteX1173" fmla="*/ 6065069 w 12193200"/>
              <a:gd name="connsiteY1173" fmla="*/ 6418263 h 6858000"/>
              <a:gd name="connsiteX1174" fmla="*/ 6075700 w 12193200"/>
              <a:gd name="connsiteY1174" fmla="*/ 6420189 h 6858000"/>
              <a:gd name="connsiteX1175" fmla="*/ 6076951 w 12193200"/>
              <a:gd name="connsiteY1175" fmla="*/ 6424042 h 6858000"/>
              <a:gd name="connsiteX1176" fmla="*/ 6076951 w 12193200"/>
              <a:gd name="connsiteY1176" fmla="*/ 6446838 h 6858000"/>
              <a:gd name="connsiteX1177" fmla="*/ 6056313 w 12193200"/>
              <a:gd name="connsiteY1177" fmla="*/ 6446838 h 6858000"/>
              <a:gd name="connsiteX1178" fmla="*/ 6056313 w 12193200"/>
              <a:gd name="connsiteY1178" fmla="*/ 6425005 h 6858000"/>
              <a:gd name="connsiteX1179" fmla="*/ 6065069 w 12193200"/>
              <a:gd name="connsiteY1179" fmla="*/ 6418263 h 6858000"/>
              <a:gd name="connsiteX1180" fmla="*/ 6102991 w 12193200"/>
              <a:gd name="connsiteY1180" fmla="*/ 6410326 h 6858000"/>
              <a:gd name="connsiteX1181" fmla="*/ 6119813 w 12193200"/>
              <a:gd name="connsiteY1181" fmla="*/ 6424296 h 6858000"/>
              <a:gd name="connsiteX1182" fmla="*/ 6119813 w 12193200"/>
              <a:gd name="connsiteY1182" fmla="*/ 6446839 h 6858000"/>
              <a:gd name="connsiteX1183" fmla="*/ 6102991 w 12193200"/>
              <a:gd name="connsiteY1183" fmla="*/ 6446839 h 6858000"/>
              <a:gd name="connsiteX1184" fmla="*/ 6086475 w 12193200"/>
              <a:gd name="connsiteY1184" fmla="*/ 6446839 h 6858000"/>
              <a:gd name="connsiteX1185" fmla="*/ 6086475 w 12193200"/>
              <a:gd name="connsiteY1185" fmla="*/ 6424296 h 6858000"/>
              <a:gd name="connsiteX1186" fmla="*/ 6102991 w 12193200"/>
              <a:gd name="connsiteY1186" fmla="*/ 6410326 h 6858000"/>
              <a:gd name="connsiteX1187" fmla="*/ 6113463 w 12193200"/>
              <a:gd name="connsiteY1187" fmla="*/ 6399213 h 6858000"/>
              <a:gd name="connsiteX1188" fmla="*/ 6135688 w 12193200"/>
              <a:gd name="connsiteY1188" fmla="*/ 6409373 h 6858000"/>
              <a:gd name="connsiteX1189" fmla="*/ 6126923 w 12193200"/>
              <a:gd name="connsiteY1189" fmla="*/ 6411913 h 6858000"/>
              <a:gd name="connsiteX1190" fmla="*/ 6113463 w 12193200"/>
              <a:gd name="connsiteY1190" fmla="*/ 6402070 h 6858000"/>
              <a:gd name="connsiteX1191" fmla="*/ 6092825 w 12193200"/>
              <a:gd name="connsiteY1191" fmla="*/ 6399213 h 6858000"/>
              <a:gd name="connsiteX1192" fmla="*/ 6092825 w 12193200"/>
              <a:gd name="connsiteY1192" fmla="*/ 6402070 h 6858000"/>
              <a:gd name="connsiteX1193" fmla="*/ 6079490 w 12193200"/>
              <a:gd name="connsiteY1193" fmla="*/ 6411913 h 6858000"/>
              <a:gd name="connsiteX1194" fmla="*/ 6070600 w 12193200"/>
              <a:gd name="connsiteY1194" fmla="*/ 6409373 h 6858000"/>
              <a:gd name="connsiteX1195" fmla="*/ 6092825 w 12193200"/>
              <a:gd name="connsiteY1195" fmla="*/ 6399213 h 6858000"/>
              <a:gd name="connsiteX1196" fmla="*/ 6100763 w 12193200"/>
              <a:gd name="connsiteY1196" fmla="*/ 6367463 h 6858000"/>
              <a:gd name="connsiteX1197" fmla="*/ 6102350 w 12193200"/>
              <a:gd name="connsiteY1197" fmla="*/ 6367463 h 6858000"/>
              <a:gd name="connsiteX1198" fmla="*/ 6105526 w 12193200"/>
              <a:gd name="connsiteY1198" fmla="*/ 6367463 h 6858000"/>
              <a:gd name="connsiteX1199" fmla="*/ 6105526 w 12193200"/>
              <a:gd name="connsiteY1199" fmla="*/ 6381750 h 6858000"/>
              <a:gd name="connsiteX1200" fmla="*/ 6119813 w 12193200"/>
              <a:gd name="connsiteY1200" fmla="*/ 6381750 h 6858000"/>
              <a:gd name="connsiteX1201" fmla="*/ 6119813 w 12193200"/>
              <a:gd name="connsiteY1201" fmla="*/ 6388101 h 6858000"/>
              <a:gd name="connsiteX1202" fmla="*/ 6105526 w 12193200"/>
              <a:gd name="connsiteY1202" fmla="*/ 6388101 h 6858000"/>
              <a:gd name="connsiteX1203" fmla="*/ 6105526 w 12193200"/>
              <a:gd name="connsiteY1203" fmla="*/ 6400801 h 6858000"/>
              <a:gd name="connsiteX1204" fmla="*/ 6102350 w 12193200"/>
              <a:gd name="connsiteY1204" fmla="*/ 6400801 h 6858000"/>
              <a:gd name="connsiteX1205" fmla="*/ 6100763 w 12193200"/>
              <a:gd name="connsiteY1205" fmla="*/ 6400801 h 6858000"/>
              <a:gd name="connsiteX1206" fmla="*/ 6100763 w 12193200"/>
              <a:gd name="connsiteY1206" fmla="*/ 6388101 h 6858000"/>
              <a:gd name="connsiteX1207" fmla="*/ 6086475 w 12193200"/>
              <a:gd name="connsiteY1207" fmla="*/ 6388101 h 6858000"/>
              <a:gd name="connsiteX1208" fmla="*/ 6086475 w 12193200"/>
              <a:gd name="connsiteY1208" fmla="*/ 6381750 h 6858000"/>
              <a:gd name="connsiteX1209" fmla="*/ 6100763 w 12193200"/>
              <a:gd name="connsiteY1209" fmla="*/ 6381750 h 6858000"/>
              <a:gd name="connsiteX1210" fmla="*/ 6093640 w 12193200"/>
              <a:gd name="connsiteY1210" fmla="*/ 6361113 h 6858000"/>
              <a:gd name="connsiteX1211" fmla="*/ 6093640 w 12193200"/>
              <a:gd name="connsiteY1211" fmla="*/ 6374422 h 6858000"/>
              <a:gd name="connsiteX1212" fmla="*/ 6080329 w 12193200"/>
              <a:gd name="connsiteY1212" fmla="*/ 6374422 h 6858000"/>
              <a:gd name="connsiteX1213" fmla="*/ 6080329 w 12193200"/>
              <a:gd name="connsiteY1213" fmla="*/ 6394385 h 6858000"/>
              <a:gd name="connsiteX1214" fmla="*/ 6057511 w 12193200"/>
              <a:gd name="connsiteY1214" fmla="*/ 6410862 h 6858000"/>
              <a:gd name="connsiteX1215" fmla="*/ 6046736 w 12193200"/>
              <a:gd name="connsiteY1215" fmla="*/ 6425755 h 6858000"/>
              <a:gd name="connsiteX1216" fmla="*/ 6046736 w 12193200"/>
              <a:gd name="connsiteY1216" fmla="*/ 6447302 h 6858000"/>
              <a:gd name="connsiteX1217" fmla="*/ 6023285 w 12193200"/>
              <a:gd name="connsiteY1217" fmla="*/ 6447302 h 6858000"/>
              <a:gd name="connsiteX1218" fmla="*/ 6022334 w 12193200"/>
              <a:gd name="connsiteY1218" fmla="*/ 6450787 h 6858000"/>
              <a:gd name="connsiteX1219" fmla="*/ 6018215 w 12193200"/>
              <a:gd name="connsiteY1219" fmla="*/ 6478989 h 6858000"/>
              <a:gd name="connsiteX1220" fmla="*/ 6041349 w 12193200"/>
              <a:gd name="connsiteY1220" fmla="*/ 6577535 h 6858000"/>
              <a:gd name="connsiteX1221" fmla="*/ 6094273 w 12193200"/>
              <a:gd name="connsiteY1221" fmla="*/ 6674814 h 6858000"/>
              <a:gd name="connsiteX1222" fmla="*/ 6103147 w 12193200"/>
              <a:gd name="connsiteY1222" fmla="*/ 6680201 h 6858000"/>
              <a:gd name="connsiteX1223" fmla="*/ 6103464 w 12193200"/>
              <a:gd name="connsiteY1223" fmla="*/ 6680201 h 6858000"/>
              <a:gd name="connsiteX1224" fmla="*/ 6103781 w 12193200"/>
              <a:gd name="connsiteY1224" fmla="*/ 6680201 h 6858000"/>
              <a:gd name="connsiteX1225" fmla="*/ 6112971 w 12193200"/>
              <a:gd name="connsiteY1225" fmla="*/ 6674814 h 6858000"/>
              <a:gd name="connsiteX1226" fmla="*/ 6166213 w 12193200"/>
              <a:gd name="connsiteY1226" fmla="*/ 6577535 h 6858000"/>
              <a:gd name="connsiteX1227" fmla="*/ 6189664 w 12193200"/>
              <a:gd name="connsiteY1227" fmla="*/ 6478989 h 6858000"/>
              <a:gd name="connsiteX1228" fmla="*/ 6185544 w 12193200"/>
              <a:gd name="connsiteY1228" fmla="*/ 6450787 h 6858000"/>
              <a:gd name="connsiteX1229" fmla="*/ 6184594 w 12193200"/>
              <a:gd name="connsiteY1229" fmla="*/ 6447302 h 6858000"/>
              <a:gd name="connsiteX1230" fmla="*/ 6160825 w 12193200"/>
              <a:gd name="connsiteY1230" fmla="*/ 6447302 h 6858000"/>
              <a:gd name="connsiteX1231" fmla="*/ 6160825 w 12193200"/>
              <a:gd name="connsiteY1231" fmla="*/ 6425755 h 6858000"/>
              <a:gd name="connsiteX1232" fmla="*/ 6149733 w 12193200"/>
              <a:gd name="connsiteY1232" fmla="*/ 6410862 h 6858000"/>
              <a:gd name="connsiteX1233" fmla="*/ 6127232 w 12193200"/>
              <a:gd name="connsiteY1233" fmla="*/ 6394385 h 6858000"/>
              <a:gd name="connsiteX1234" fmla="*/ 6127232 w 12193200"/>
              <a:gd name="connsiteY1234" fmla="*/ 6374422 h 6858000"/>
              <a:gd name="connsiteX1235" fmla="*/ 6113605 w 12193200"/>
              <a:gd name="connsiteY1235" fmla="*/ 6374422 h 6858000"/>
              <a:gd name="connsiteX1236" fmla="*/ 6113605 w 12193200"/>
              <a:gd name="connsiteY1236" fmla="*/ 6361113 h 6858000"/>
              <a:gd name="connsiteX1237" fmla="*/ 6103464 w 12193200"/>
              <a:gd name="connsiteY1237" fmla="*/ 6361113 h 6858000"/>
              <a:gd name="connsiteX1238" fmla="*/ 6093640 w 12193200"/>
              <a:gd name="connsiteY1238" fmla="*/ 6361113 h 6858000"/>
              <a:gd name="connsiteX1239" fmla="*/ 0 w 12193200"/>
              <a:gd name="connsiteY1239" fmla="*/ 0 h 6858000"/>
              <a:gd name="connsiteX1240" fmla="*/ 12193200 w 12193200"/>
              <a:gd name="connsiteY1240" fmla="*/ 0 h 6858000"/>
              <a:gd name="connsiteX1241" fmla="*/ 12193200 w 12193200"/>
              <a:gd name="connsiteY1241" fmla="*/ 6858000 h 6858000"/>
              <a:gd name="connsiteX1242" fmla="*/ 0 w 12193200"/>
              <a:gd name="connsiteY12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Lst>
            <a:rect l="l" t="t" r="r" b="b"/>
            <a:pathLst>
              <a:path w="12193200" h="6858000">
                <a:moveTo>
                  <a:pt x="6145743" y="6690331"/>
                </a:moveTo>
                <a:cubicBezTo>
                  <a:pt x="6144231" y="6690936"/>
                  <a:pt x="6143626" y="6692750"/>
                  <a:pt x="6144231" y="6693960"/>
                </a:cubicBezTo>
                <a:cubicBezTo>
                  <a:pt x="6144836" y="6695471"/>
                  <a:pt x="6146650" y="6696076"/>
                  <a:pt x="6148162" y="6695471"/>
                </a:cubicBezTo>
                <a:cubicBezTo>
                  <a:pt x="6149674" y="6694867"/>
                  <a:pt x="6149976" y="6693052"/>
                  <a:pt x="6149371" y="6691843"/>
                </a:cubicBezTo>
                <a:cubicBezTo>
                  <a:pt x="6148767" y="6690331"/>
                  <a:pt x="6147255" y="6689726"/>
                  <a:pt x="6145743" y="6690331"/>
                </a:cubicBezTo>
                <a:close/>
                <a:moveTo>
                  <a:pt x="6088065" y="6686551"/>
                </a:moveTo>
                <a:lnTo>
                  <a:pt x="6088065" y="6688139"/>
                </a:lnTo>
                <a:lnTo>
                  <a:pt x="6089652" y="6689726"/>
                </a:lnTo>
                <a:lnTo>
                  <a:pt x="6086477" y="6710364"/>
                </a:lnTo>
                <a:lnTo>
                  <a:pt x="6084889" y="6711952"/>
                </a:lnTo>
                <a:lnTo>
                  <a:pt x="6084889" y="6713539"/>
                </a:lnTo>
                <a:lnTo>
                  <a:pt x="6092827" y="6713539"/>
                </a:lnTo>
                <a:lnTo>
                  <a:pt x="6092827" y="6711952"/>
                </a:lnTo>
                <a:lnTo>
                  <a:pt x="6091239" y="6710364"/>
                </a:lnTo>
                <a:lnTo>
                  <a:pt x="6092827" y="6696076"/>
                </a:lnTo>
                <a:lnTo>
                  <a:pt x="6107114" y="6713539"/>
                </a:lnTo>
                <a:lnTo>
                  <a:pt x="6110289" y="6713539"/>
                </a:lnTo>
                <a:lnTo>
                  <a:pt x="6108702" y="6691314"/>
                </a:lnTo>
                <a:lnTo>
                  <a:pt x="6108702" y="6689726"/>
                </a:lnTo>
                <a:lnTo>
                  <a:pt x="6108702" y="6688139"/>
                </a:lnTo>
                <a:lnTo>
                  <a:pt x="6103939" y="6688139"/>
                </a:lnTo>
                <a:lnTo>
                  <a:pt x="6103939" y="6689726"/>
                </a:lnTo>
                <a:lnTo>
                  <a:pt x="6105527" y="6691314"/>
                </a:lnTo>
                <a:lnTo>
                  <a:pt x="6107114" y="6705602"/>
                </a:lnTo>
                <a:lnTo>
                  <a:pt x="6092827" y="6688139"/>
                </a:lnTo>
                <a:close/>
                <a:moveTo>
                  <a:pt x="6132983" y="6684963"/>
                </a:moveTo>
                <a:cubicBezTo>
                  <a:pt x="6130385" y="6685281"/>
                  <a:pt x="6128761" y="6685281"/>
                  <a:pt x="6126164" y="6685916"/>
                </a:cubicBezTo>
                <a:cubicBezTo>
                  <a:pt x="6118371" y="6688138"/>
                  <a:pt x="6111876" y="6692266"/>
                  <a:pt x="6115123" y="6702426"/>
                </a:cubicBezTo>
                <a:cubicBezTo>
                  <a:pt x="6117396" y="6711633"/>
                  <a:pt x="6124215" y="6713538"/>
                  <a:pt x="6132009" y="6711951"/>
                </a:cubicBezTo>
                <a:cubicBezTo>
                  <a:pt x="6135905" y="6710998"/>
                  <a:pt x="6138178" y="6709411"/>
                  <a:pt x="6140451" y="6706553"/>
                </a:cubicBezTo>
                <a:cubicBezTo>
                  <a:pt x="6140451" y="6706553"/>
                  <a:pt x="6140451" y="6706553"/>
                  <a:pt x="6138503" y="6700838"/>
                </a:cubicBezTo>
                <a:cubicBezTo>
                  <a:pt x="6138503" y="6700838"/>
                  <a:pt x="6138503" y="6700838"/>
                  <a:pt x="6137854" y="6700838"/>
                </a:cubicBezTo>
                <a:cubicBezTo>
                  <a:pt x="6137854" y="6704648"/>
                  <a:pt x="6134282" y="6708141"/>
                  <a:pt x="6131359" y="6708776"/>
                </a:cubicBezTo>
                <a:cubicBezTo>
                  <a:pt x="6126488" y="6709728"/>
                  <a:pt x="6121618" y="6706236"/>
                  <a:pt x="6121293" y="6701473"/>
                </a:cubicBezTo>
                <a:cubicBezTo>
                  <a:pt x="6121293" y="6701473"/>
                  <a:pt x="6121293" y="6701473"/>
                  <a:pt x="6133957" y="6698616"/>
                </a:cubicBezTo>
                <a:cubicBezTo>
                  <a:pt x="6133957" y="6698616"/>
                  <a:pt x="6133957" y="6698616"/>
                  <a:pt x="6135256" y="6699568"/>
                </a:cubicBezTo>
                <a:cubicBezTo>
                  <a:pt x="6135256" y="6699568"/>
                  <a:pt x="6135256" y="6699568"/>
                  <a:pt x="6136555" y="6699251"/>
                </a:cubicBezTo>
                <a:cubicBezTo>
                  <a:pt x="6136555" y="6699251"/>
                  <a:pt x="6136555" y="6699251"/>
                  <a:pt x="6134931" y="6693536"/>
                </a:cubicBezTo>
                <a:cubicBezTo>
                  <a:pt x="6134931" y="6693536"/>
                  <a:pt x="6134931" y="6693536"/>
                  <a:pt x="6133632" y="6693853"/>
                </a:cubicBezTo>
                <a:cubicBezTo>
                  <a:pt x="6133632" y="6693853"/>
                  <a:pt x="6133632" y="6693853"/>
                  <a:pt x="6132658" y="6696076"/>
                </a:cubicBezTo>
                <a:cubicBezTo>
                  <a:pt x="6132658" y="6696076"/>
                  <a:pt x="6132658" y="6696076"/>
                  <a:pt x="6120319" y="6698616"/>
                </a:cubicBezTo>
                <a:cubicBezTo>
                  <a:pt x="6118695" y="6694806"/>
                  <a:pt x="6121293" y="6689726"/>
                  <a:pt x="6125514" y="6688773"/>
                </a:cubicBezTo>
                <a:cubicBezTo>
                  <a:pt x="6128437" y="6688138"/>
                  <a:pt x="6131359" y="6688773"/>
                  <a:pt x="6133307" y="6690996"/>
                </a:cubicBezTo>
                <a:cubicBezTo>
                  <a:pt x="6133307" y="6690996"/>
                  <a:pt x="6133307" y="6690996"/>
                  <a:pt x="6134282" y="6690361"/>
                </a:cubicBezTo>
                <a:cubicBezTo>
                  <a:pt x="6134282" y="6690361"/>
                  <a:pt x="6134282" y="6690361"/>
                  <a:pt x="6132983" y="6684963"/>
                </a:cubicBezTo>
                <a:close/>
                <a:moveTo>
                  <a:pt x="6075364" y="6684963"/>
                </a:moveTo>
                <a:lnTo>
                  <a:pt x="6075364" y="6686551"/>
                </a:lnTo>
                <a:lnTo>
                  <a:pt x="6076952" y="6688138"/>
                </a:lnTo>
                <a:lnTo>
                  <a:pt x="6072189" y="6708776"/>
                </a:lnTo>
                <a:lnTo>
                  <a:pt x="6070602" y="6708776"/>
                </a:lnTo>
                <a:lnTo>
                  <a:pt x="6069014" y="6710364"/>
                </a:lnTo>
                <a:lnTo>
                  <a:pt x="6078540" y="6711951"/>
                </a:lnTo>
                <a:lnTo>
                  <a:pt x="6078540" y="6710364"/>
                </a:lnTo>
                <a:lnTo>
                  <a:pt x="6076952" y="6708776"/>
                </a:lnTo>
                <a:lnTo>
                  <a:pt x="6081715" y="6688138"/>
                </a:lnTo>
                <a:lnTo>
                  <a:pt x="6083303" y="6688138"/>
                </a:lnTo>
                <a:lnTo>
                  <a:pt x="6083303" y="6686551"/>
                </a:lnTo>
                <a:close/>
                <a:moveTo>
                  <a:pt x="6048378" y="6673851"/>
                </a:moveTo>
                <a:lnTo>
                  <a:pt x="6046790" y="6675439"/>
                </a:lnTo>
                <a:lnTo>
                  <a:pt x="6048378" y="6677026"/>
                </a:lnTo>
                <a:lnTo>
                  <a:pt x="6034089" y="6692901"/>
                </a:lnTo>
                <a:lnTo>
                  <a:pt x="6032502" y="6692901"/>
                </a:lnTo>
                <a:lnTo>
                  <a:pt x="6030914" y="6692901"/>
                </a:lnTo>
                <a:lnTo>
                  <a:pt x="6037264" y="6697664"/>
                </a:lnTo>
                <a:lnTo>
                  <a:pt x="6037264" y="6696076"/>
                </a:lnTo>
                <a:lnTo>
                  <a:pt x="6035677" y="6694489"/>
                </a:lnTo>
                <a:lnTo>
                  <a:pt x="6046790" y="6681789"/>
                </a:lnTo>
                <a:lnTo>
                  <a:pt x="6045202" y="6700839"/>
                </a:lnTo>
                <a:lnTo>
                  <a:pt x="6048378" y="6702426"/>
                </a:lnTo>
                <a:lnTo>
                  <a:pt x="6061077" y="6686551"/>
                </a:lnTo>
                <a:lnTo>
                  <a:pt x="6057902" y="6704014"/>
                </a:lnTo>
                <a:lnTo>
                  <a:pt x="6056315" y="6705601"/>
                </a:lnTo>
                <a:lnTo>
                  <a:pt x="6064252" y="6708776"/>
                </a:lnTo>
                <a:lnTo>
                  <a:pt x="6064252" y="6707189"/>
                </a:lnTo>
                <a:lnTo>
                  <a:pt x="6062665" y="6705601"/>
                </a:lnTo>
                <a:lnTo>
                  <a:pt x="6065840" y="6684964"/>
                </a:lnTo>
                <a:lnTo>
                  <a:pt x="6067427" y="6683376"/>
                </a:lnTo>
                <a:lnTo>
                  <a:pt x="6067427" y="6681789"/>
                </a:lnTo>
                <a:lnTo>
                  <a:pt x="6061077" y="6680201"/>
                </a:lnTo>
                <a:lnTo>
                  <a:pt x="6051552" y="6691314"/>
                </a:lnTo>
                <a:lnTo>
                  <a:pt x="6051552" y="6675439"/>
                </a:lnTo>
                <a:close/>
                <a:moveTo>
                  <a:pt x="6025635" y="6666270"/>
                </a:moveTo>
                <a:cubicBezTo>
                  <a:pt x="6027764" y="6665120"/>
                  <a:pt x="6030221" y="6664643"/>
                  <a:pt x="6032350" y="6666548"/>
                </a:cubicBezTo>
                <a:cubicBezTo>
                  <a:pt x="6033006" y="6667183"/>
                  <a:pt x="6033006" y="6667183"/>
                  <a:pt x="6033006" y="6667183"/>
                </a:cubicBezTo>
                <a:cubicBezTo>
                  <a:pt x="6037264" y="6671311"/>
                  <a:pt x="6031695" y="6678296"/>
                  <a:pt x="6030385" y="6679566"/>
                </a:cubicBezTo>
                <a:cubicBezTo>
                  <a:pt x="6029402" y="6680201"/>
                  <a:pt x="6026127" y="6683376"/>
                  <a:pt x="6022850" y="6683376"/>
                </a:cubicBezTo>
                <a:cubicBezTo>
                  <a:pt x="6021212" y="6683376"/>
                  <a:pt x="6019902" y="6683059"/>
                  <a:pt x="6018919" y="6681789"/>
                </a:cubicBezTo>
                <a:cubicBezTo>
                  <a:pt x="6018592" y="6681471"/>
                  <a:pt x="6018592" y="6681471"/>
                  <a:pt x="6018592" y="6681471"/>
                </a:cubicBezTo>
                <a:cubicBezTo>
                  <a:pt x="6017282" y="6680519"/>
                  <a:pt x="6016954" y="6679566"/>
                  <a:pt x="6016627" y="6678296"/>
                </a:cubicBezTo>
                <a:cubicBezTo>
                  <a:pt x="6016627" y="6675439"/>
                  <a:pt x="6019247" y="6671946"/>
                  <a:pt x="6020885" y="6670041"/>
                </a:cubicBezTo>
                <a:cubicBezTo>
                  <a:pt x="6021704" y="6669247"/>
                  <a:pt x="6023506" y="6667421"/>
                  <a:pt x="6025635" y="6666270"/>
                </a:cubicBezTo>
                <a:close/>
                <a:moveTo>
                  <a:pt x="6168820" y="6665913"/>
                </a:moveTo>
                <a:cubicBezTo>
                  <a:pt x="6149976" y="6677555"/>
                  <a:pt x="6149976" y="6677555"/>
                  <a:pt x="6149976" y="6677555"/>
                </a:cubicBezTo>
                <a:cubicBezTo>
                  <a:pt x="6150275" y="6678813"/>
                  <a:pt x="6150275" y="6678813"/>
                  <a:pt x="6150275" y="6678813"/>
                </a:cubicBezTo>
                <a:cubicBezTo>
                  <a:pt x="6152369" y="6678813"/>
                  <a:pt x="6152369" y="6678813"/>
                  <a:pt x="6152369" y="6678813"/>
                </a:cubicBezTo>
                <a:cubicBezTo>
                  <a:pt x="6161342" y="6698006"/>
                  <a:pt x="6161342" y="6698006"/>
                  <a:pt x="6161342" y="6698006"/>
                </a:cubicBezTo>
                <a:cubicBezTo>
                  <a:pt x="6161043" y="6699580"/>
                  <a:pt x="6161043" y="6699580"/>
                  <a:pt x="6161043" y="6699580"/>
                </a:cubicBezTo>
                <a:lnTo>
                  <a:pt x="6161641" y="6700838"/>
                </a:lnTo>
                <a:cubicBezTo>
                  <a:pt x="6168221" y="6697063"/>
                  <a:pt x="6168221" y="6697063"/>
                  <a:pt x="6168221" y="6697063"/>
                </a:cubicBezTo>
                <a:cubicBezTo>
                  <a:pt x="6167623" y="6696433"/>
                  <a:pt x="6167623" y="6696433"/>
                  <a:pt x="6167623" y="6696433"/>
                </a:cubicBezTo>
                <a:cubicBezTo>
                  <a:pt x="6165829" y="6696119"/>
                  <a:pt x="6165829" y="6696119"/>
                  <a:pt x="6165829" y="6696119"/>
                </a:cubicBezTo>
                <a:cubicBezTo>
                  <a:pt x="6161342" y="6686050"/>
                  <a:pt x="6161342" y="6686050"/>
                  <a:pt x="6161342" y="6686050"/>
                </a:cubicBezTo>
                <a:cubicBezTo>
                  <a:pt x="6161342" y="6686050"/>
                  <a:pt x="6164931" y="6683218"/>
                  <a:pt x="6167623" y="6682589"/>
                </a:cubicBezTo>
                <a:cubicBezTo>
                  <a:pt x="6168820" y="6682589"/>
                  <a:pt x="6170614" y="6682589"/>
                  <a:pt x="6170614" y="6682589"/>
                </a:cubicBezTo>
                <a:cubicBezTo>
                  <a:pt x="6168221" y="6677555"/>
                  <a:pt x="6168221" y="6677555"/>
                  <a:pt x="6168221" y="6677555"/>
                </a:cubicBezTo>
                <a:cubicBezTo>
                  <a:pt x="6168221" y="6677555"/>
                  <a:pt x="6167324" y="6679128"/>
                  <a:pt x="6166427" y="6679757"/>
                </a:cubicBezTo>
                <a:cubicBezTo>
                  <a:pt x="6164632" y="6681645"/>
                  <a:pt x="6159847" y="6683533"/>
                  <a:pt x="6159847" y="6683533"/>
                </a:cubicBezTo>
                <a:cubicBezTo>
                  <a:pt x="6156556" y="6676296"/>
                  <a:pt x="6156556" y="6676296"/>
                  <a:pt x="6156556" y="6676296"/>
                </a:cubicBezTo>
                <a:cubicBezTo>
                  <a:pt x="6156556" y="6676296"/>
                  <a:pt x="6161342" y="6672835"/>
                  <a:pt x="6164034" y="6671891"/>
                </a:cubicBezTo>
                <a:cubicBezTo>
                  <a:pt x="6164931" y="6671577"/>
                  <a:pt x="6167025" y="6671262"/>
                  <a:pt x="6167025" y="6671262"/>
                </a:cubicBezTo>
                <a:cubicBezTo>
                  <a:pt x="6167025" y="6671262"/>
                  <a:pt x="6167025" y="6669689"/>
                  <a:pt x="6167324" y="6669060"/>
                </a:cubicBezTo>
                <a:cubicBezTo>
                  <a:pt x="6167623" y="6667801"/>
                  <a:pt x="6168820" y="6665913"/>
                  <a:pt x="6168820" y="6665913"/>
                </a:cubicBezTo>
                <a:close/>
                <a:moveTo>
                  <a:pt x="6025672" y="6661465"/>
                </a:moveTo>
                <a:cubicBezTo>
                  <a:pt x="6021907" y="6661779"/>
                  <a:pt x="6018141" y="6663976"/>
                  <a:pt x="6015944" y="6667428"/>
                </a:cubicBezTo>
                <a:cubicBezTo>
                  <a:pt x="6011864" y="6672449"/>
                  <a:pt x="6011864" y="6679039"/>
                  <a:pt x="6016571" y="6683746"/>
                </a:cubicBezTo>
                <a:cubicBezTo>
                  <a:pt x="6016885" y="6684060"/>
                  <a:pt x="6016885" y="6684060"/>
                  <a:pt x="6016885" y="6684060"/>
                </a:cubicBezTo>
                <a:cubicBezTo>
                  <a:pt x="6021907" y="6688139"/>
                  <a:pt x="6028497" y="6688139"/>
                  <a:pt x="6033517" y="6683746"/>
                </a:cubicBezTo>
                <a:cubicBezTo>
                  <a:pt x="6036657" y="6681235"/>
                  <a:pt x="6038538" y="6677783"/>
                  <a:pt x="6038538" y="6674018"/>
                </a:cubicBezTo>
                <a:cubicBezTo>
                  <a:pt x="6038852" y="6670566"/>
                  <a:pt x="6038225" y="6667428"/>
                  <a:pt x="6035714" y="6665231"/>
                </a:cubicBezTo>
                <a:cubicBezTo>
                  <a:pt x="6035400" y="6664603"/>
                  <a:pt x="6035400" y="6664603"/>
                  <a:pt x="6035400" y="6664603"/>
                </a:cubicBezTo>
                <a:cubicBezTo>
                  <a:pt x="6035087" y="6664289"/>
                  <a:pt x="6035087" y="6664289"/>
                  <a:pt x="6035087" y="6664289"/>
                </a:cubicBezTo>
                <a:cubicBezTo>
                  <a:pt x="6034773" y="6663976"/>
                  <a:pt x="6034773" y="6663976"/>
                  <a:pt x="6034773" y="6663976"/>
                </a:cubicBezTo>
                <a:cubicBezTo>
                  <a:pt x="6032262" y="6661779"/>
                  <a:pt x="6029124" y="6661151"/>
                  <a:pt x="6025672" y="6661465"/>
                </a:cubicBezTo>
                <a:close/>
                <a:moveTo>
                  <a:pt x="6183041" y="6654801"/>
                </a:moveTo>
                <a:cubicBezTo>
                  <a:pt x="6181213" y="6656405"/>
                  <a:pt x="6179690" y="6657367"/>
                  <a:pt x="6178167" y="6658970"/>
                </a:cubicBezTo>
                <a:cubicBezTo>
                  <a:pt x="6172682" y="6664422"/>
                  <a:pt x="6169026" y="6671478"/>
                  <a:pt x="6176034" y="6679175"/>
                </a:cubicBezTo>
                <a:cubicBezTo>
                  <a:pt x="6182432" y="6686551"/>
                  <a:pt x="6189135" y="6684948"/>
                  <a:pt x="6194619" y="6679175"/>
                </a:cubicBezTo>
                <a:cubicBezTo>
                  <a:pt x="6197361" y="6676609"/>
                  <a:pt x="6198580" y="6674364"/>
                  <a:pt x="6199189" y="6670195"/>
                </a:cubicBezTo>
                <a:cubicBezTo>
                  <a:pt x="6199189" y="6670195"/>
                  <a:pt x="6199189" y="6670195"/>
                  <a:pt x="6195533" y="6665705"/>
                </a:cubicBezTo>
                <a:cubicBezTo>
                  <a:pt x="6195533" y="6665705"/>
                  <a:pt x="6195533" y="6665705"/>
                  <a:pt x="6194619" y="6666347"/>
                </a:cubicBezTo>
                <a:cubicBezTo>
                  <a:pt x="6196142" y="6669874"/>
                  <a:pt x="6194924" y="6674685"/>
                  <a:pt x="6192791" y="6676609"/>
                </a:cubicBezTo>
                <a:cubicBezTo>
                  <a:pt x="6189135" y="6680458"/>
                  <a:pt x="6183346" y="6679496"/>
                  <a:pt x="6181213" y="6675327"/>
                </a:cubicBezTo>
                <a:cubicBezTo>
                  <a:pt x="6181213" y="6675327"/>
                  <a:pt x="6181213" y="6675327"/>
                  <a:pt x="6190354" y="6666026"/>
                </a:cubicBezTo>
                <a:cubicBezTo>
                  <a:pt x="6190354" y="6666026"/>
                  <a:pt x="6190354" y="6666026"/>
                  <a:pt x="6191877" y="6666347"/>
                </a:cubicBezTo>
                <a:cubicBezTo>
                  <a:pt x="6191877" y="6666347"/>
                  <a:pt x="6191877" y="6666347"/>
                  <a:pt x="6192791" y="6665385"/>
                </a:cubicBezTo>
                <a:cubicBezTo>
                  <a:pt x="6192791" y="6665385"/>
                  <a:pt x="6192791" y="6665385"/>
                  <a:pt x="6188830" y="6661215"/>
                </a:cubicBezTo>
                <a:cubicBezTo>
                  <a:pt x="6188830" y="6661215"/>
                  <a:pt x="6188830" y="6661215"/>
                  <a:pt x="6188221" y="6662178"/>
                </a:cubicBezTo>
                <a:cubicBezTo>
                  <a:pt x="6188221" y="6662178"/>
                  <a:pt x="6188221" y="6662178"/>
                  <a:pt x="6188221" y="6664743"/>
                </a:cubicBezTo>
                <a:cubicBezTo>
                  <a:pt x="6188221" y="6664743"/>
                  <a:pt x="6188221" y="6664743"/>
                  <a:pt x="6179081" y="6673082"/>
                </a:cubicBezTo>
                <a:cubicBezTo>
                  <a:pt x="6176034" y="6670195"/>
                  <a:pt x="6175729" y="6664743"/>
                  <a:pt x="6179081" y="6661857"/>
                </a:cubicBezTo>
                <a:cubicBezTo>
                  <a:pt x="6180909" y="6659933"/>
                  <a:pt x="6183651" y="6659291"/>
                  <a:pt x="6186393" y="6660253"/>
                </a:cubicBezTo>
                <a:cubicBezTo>
                  <a:pt x="6186393" y="6660253"/>
                  <a:pt x="6186393" y="6660253"/>
                  <a:pt x="6187002" y="6658970"/>
                </a:cubicBezTo>
                <a:cubicBezTo>
                  <a:pt x="6187002" y="6658970"/>
                  <a:pt x="6187002" y="6658970"/>
                  <a:pt x="6183041" y="6654801"/>
                </a:cubicBezTo>
                <a:close/>
                <a:moveTo>
                  <a:pt x="6192092" y="6643688"/>
                </a:moveTo>
                <a:cubicBezTo>
                  <a:pt x="6186489" y="6650991"/>
                  <a:pt x="6186489" y="6650991"/>
                  <a:pt x="6186489" y="6650991"/>
                </a:cubicBezTo>
                <a:cubicBezTo>
                  <a:pt x="6188046" y="6651943"/>
                  <a:pt x="6188046" y="6651943"/>
                  <a:pt x="6188046" y="6651943"/>
                </a:cubicBezTo>
                <a:cubicBezTo>
                  <a:pt x="6189602" y="6650991"/>
                  <a:pt x="6189602" y="6650991"/>
                  <a:pt x="6189602" y="6650991"/>
                </a:cubicBezTo>
                <a:cubicBezTo>
                  <a:pt x="6205477" y="6664326"/>
                  <a:pt x="6205477" y="6664326"/>
                  <a:pt x="6205477" y="6664326"/>
                </a:cubicBezTo>
                <a:cubicBezTo>
                  <a:pt x="6205166" y="6666231"/>
                  <a:pt x="6205166" y="6666231"/>
                  <a:pt x="6205166" y="6666231"/>
                </a:cubicBezTo>
                <a:lnTo>
                  <a:pt x="6205788" y="6667501"/>
                </a:lnTo>
                <a:cubicBezTo>
                  <a:pt x="6218239" y="6652896"/>
                  <a:pt x="6218239" y="6652896"/>
                  <a:pt x="6218239" y="6652896"/>
                </a:cubicBezTo>
                <a:cubicBezTo>
                  <a:pt x="6215438" y="6645911"/>
                  <a:pt x="6215438" y="6645911"/>
                  <a:pt x="6215438" y="6645911"/>
                </a:cubicBezTo>
                <a:cubicBezTo>
                  <a:pt x="6213881" y="6647816"/>
                  <a:pt x="6213881" y="6647816"/>
                  <a:pt x="6213881" y="6647816"/>
                </a:cubicBezTo>
                <a:cubicBezTo>
                  <a:pt x="6213881" y="6647816"/>
                  <a:pt x="6214504" y="6650673"/>
                  <a:pt x="6214193" y="6652261"/>
                </a:cubicBezTo>
                <a:cubicBezTo>
                  <a:pt x="6213570" y="6655754"/>
                  <a:pt x="6208901" y="6660199"/>
                  <a:pt x="6208901" y="6660199"/>
                </a:cubicBezTo>
                <a:cubicBezTo>
                  <a:pt x="6192715" y="6646546"/>
                  <a:pt x="6192715" y="6646546"/>
                  <a:pt x="6192715" y="6646546"/>
                </a:cubicBezTo>
                <a:cubicBezTo>
                  <a:pt x="6193337" y="6644641"/>
                  <a:pt x="6193337" y="6644641"/>
                  <a:pt x="6193337" y="6644641"/>
                </a:cubicBezTo>
                <a:cubicBezTo>
                  <a:pt x="6192092" y="6643688"/>
                  <a:pt x="6192092" y="6643688"/>
                  <a:pt x="6192092" y="6643688"/>
                </a:cubicBezTo>
                <a:close/>
                <a:moveTo>
                  <a:pt x="6008688" y="6637338"/>
                </a:moveTo>
                <a:lnTo>
                  <a:pt x="6008688" y="6638926"/>
                </a:lnTo>
                <a:lnTo>
                  <a:pt x="5991226" y="6651626"/>
                </a:lnTo>
                <a:lnTo>
                  <a:pt x="5989638" y="6650038"/>
                </a:lnTo>
                <a:lnTo>
                  <a:pt x="5988051" y="6651626"/>
                </a:lnTo>
                <a:lnTo>
                  <a:pt x="5992813" y="6657976"/>
                </a:lnTo>
                <a:lnTo>
                  <a:pt x="5994401" y="6656389"/>
                </a:lnTo>
                <a:lnTo>
                  <a:pt x="5994401" y="6654801"/>
                </a:lnTo>
                <a:lnTo>
                  <a:pt x="6005513" y="6645276"/>
                </a:lnTo>
                <a:lnTo>
                  <a:pt x="6000751" y="6669089"/>
                </a:lnTo>
                <a:lnTo>
                  <a:pt x="6003926" y="6670676"/>
                </a:lnTo>
                <a:lnTo>
                  <a:pt x="6019801" y="6654801"/>
                </a:lnTo>
                <a:lnTo>
                  <a:pt x="6021389" y="6654801"/>
                </a:lnTo>
                <a:lnTo>
                  <a:pt x="6022976" y="6653213"/>
                </a:lnTo>
                <a:lnTo>
                  <a:pt x="6018213" y="6650038"/>
                </a:lnTo>
                <a:lnTo>
                  <a:pt x="6018213" y="6651626"/>
                </a:lnTo>
                <a:lnTo>
                  <a:pt x="6007101" y="6662739"/>
                </a:lnTo>
                <a:lnTo>
                  <a:pt x="6011863" y="6640513"/>
                </a:lnTo>
                <a:close/>
                <a:moveTo>
                  <a:pt x="5994618" y="6633181"/>
                </a:moveTo>
                <a:cubicBezTo>
                  <a:pt x="5993535" y="6633786"/>
                  <a:pt x="5992814" y="6635298"/>
                  <a:pt x="5993535" y="6636810"/>
                </a:cubicBezTo>
                <a:cubicBezTo>
                  <a:pt x="5994257" y="6638321"/>
                  <a:pt x="5996422" y="6638926"/>
                  <a:pt x="5998226" y="6638321"/>
                </a:cubicBezTo>
                <a:cubicBezTo>
                  <a:pt x="5999669" y="6637717"/>
                  <a:pt x="6000752" y="6635902"/>
                  <a:pt x="6000031" y="6634693"/>
                </a:cubicBezTo>
                <a:cubicBezTo>
                  <a:pt x="5998588" y="6633181"/>
                  <a:pt x="5996422" y="6632576"/>
                  <a:pt x="5994618" y="6633181"/>
                </a:cubicBezTo>
                <a:close/>
                <a:moveTo>
                  <a:pt x="6202364" y="6627813"/>
                </a:moveTo>
                <a:lnTo>
                  <a:pt x="6199189" y="6635751"/>
                </a:lnTo>
                <a:lnTo>
                  <a:pt x="6202364" y="6634163"/>
                </a:lnTo>
                <a:lnTo>
                  <a:pt x="6219827" y="6645276"/>
                </a:lnTo>
                <a:lnTo>
                  <a:pt x="6219827" y="6646864"/>
                </a:lnTo>
                <a:lnTo>
                  <a:pt x="6221415" y="6648451"/>
                </a:lnTo>
                <a:lnTo>
                  <a:pt x="6226177" y="6640514"/>
                </a:lnTo>
                <a:lnTo>
                  <a:pt x="6224590" y="6640514"/>
                </a:lnTo>
                <a:lnTo>
                  <a:pt x="6223002" y="6640514"/>
                </a:lnTo>
                <a:lnTo>
                  <a:pt x="6202364" y="6629401"/>
                </a:lnTo>
                <a:lnTo>
                  <a:pt x="6203952" y="6629401"/>
                </a:lnTo>
                <a:close/>
                <a:moveTo>
                  <a:pt x="5997576" y="6616701"/>
                </a:moveTo>
                <a:lnTo>
                  <a:pt x="5997576" y="6619876"/>
                </a:lnTo>
                <a:lnTo>
                  <a:pt x="5976938" y="6627814"/>
                </a:lnTo>
                <a:lnTo>
                  <a:pt x="5975351" y="6626226"/>
                </a:lnTo>
                <a:lnTo>
                  <a:pt x="5978526" y="6635751"/>
                </a:lnTo>
                <a:lnTo>
                  <a:pt x="5980114" y="6634164"/>
                </a:lnTo>
                <a:lnTo>
                  <a:pt x="5980114" y="6632576"/>
                </a:lnTo>
                <a:lnTo>
                  <a:pt x="5999164" y="6623051"/>
                </a:lnTo>
                <a:lnTo>
                  <a:pt x="6000751" y="6624639"/>
                </a:lnTo>
                <a:lnTo>
                  <a:pt x="6002339" y="6624639"/>
                </a:lnTo>
                <a:close/>
                <a:moveTo>
                  <a:pt x="6213159" y="6604001"/>
                </a:moveTo>
                <a:cubicBezTo>
                  <a:pt x="6211889" y="6606296"/>
                  <a:pt x="6210937" y="6607280"/>
                  <a:pt x="6209984" y="6609903"/>
                </a:cubicBezTo>
                <a:cubicBezTo>
                  <a:pt x="6206809" y="6617443"/>
                  <a:pt x="6205539" y="6625640"/>
                  <a:pt x="6215064" y="6629902"/>
                </a:cubicBezTo>
                <a:cubicBezTo>
                  <a:pt x="6224907" y="6634164"/>
                  <a:pt x="6230305" y="6629246"/>
                  <a:pt x="6233797" y="6622361"/>
                </a:cubicBezTo>
                <a:cubicBezTo>
                  <a:pt x="6235385" y="6618427"/>
                  <a:pt x="6235702" y="6615476"/>
                  <a:pt x="6234750" y="6611214"/>
                </a:cubicBezTo>
                <a:cubicBezTo>
                  <a:pt x="6234750" y="6611214"/>
                  <a:pt x="6234750" y="6611214"/>
                  <a:pt x="6229670" y="6608919"/>
                </a:cubicBezTo>
                <a:cubicBezTo>
                  <a:pt x="6229670" y="6608919"/>
                  <a:pt x="6229670" y="6608919"/>
                  <a:pt x="6228717" y="6609903"/>
                </a:cubicBezTo>
                <a:cubicBezTo>
                  <a:pt x="6231575" y="6612853"/>
                  <a:pt x="6232210" y="6617116"/>
                  <a:pt x="6230940" y="6620066"/>
                </a:cubicBezTo>
                <a:cubicBezTo>
                  <a:pt x="6228717" y="6624656"/>
                  <a:pt x="6220780" y="6625640"/>
                  <a:pt x="6216969" y="6622689"/>
                </a:cubicBezTo>
                <a:cubicBezTo>
                  <a:pt x="6213159" y="6619738"/>
                  <a:pt x="6209984" y="6616132"/>
                  <a:pt x="6211889" y="6611870"/>
                </a:cubicBezTo>
                <a:cubicBezTo>
                  <a:pt x="6213159" y="6609247"/>
                  <a:pt x="6215382" y="6607608"/>
                  <a:pt x="6218239" y="6607608"/>
                </a:cubicBezTo>
                <a:cubicBezTo>
                  <a:pt x="6218239" y="6607608"/>
                  <a:pt x="6218239" y="6607608"/>
                  <a:pt x="6218557" y="6605968"/>
                </a:cubicBezTo>
                <a:cubicBezTo>
                  <a:pt x="6218557" y="6605968"/>
                  <a:pt x="6218557" y="6605968"/>
                  <a:pt x="6213159" y="6604001"/>
                </a:cubicBezTo>
                <a:close/>
                <a:moveTo>
                  <a:pt x="6124575" y="6600826"/>
                </a:moveTo>
                <a:cubicBezTo>
                  <a:pt x="6124575" y="6600826"/>
                  <a:pt x="6124575" y="6600826"/>
                  <a:pt x="6145213" y="6600826"/>
                </a:cubicBezTo>
                <a:cubicBezTo>
                  <a:pt x="6138129" y="6616304"/>
                  <a:pt x="6131044" y="6630493"/>
                  <a:pt x="6124575" y="6642101"/>
                </a:cubicBezTo>
                <a:close/>
                <a:moveTo>
                  <a:pt x="6061075" y="6600826"/>
                </a:moveTo>
                <a:cubicBezTo>
                  <a:pt x="6061075" y="6600826"/>
                  <a:pt x="6061075" y="6600826"/>
                  <a:pt x="6083301" y="6600826"/>
                </a:cubicBezTo>
                <a:cubicBezTo>
                  <a:pt x="6083301" y="6600826"/>
                  <a:pt x="6083301" y="6600826"/>
                  <a:pt x="6083301" y="6642101"/>
                </a:cubicBezTo>
                <a:cubicBezTo>
                  <a:pt x="6076002" y="6630493"/>
                  <a:pt x="6068373" y="6616304"/>
                  <a:pt x="6061075" y="6600826"/>
                </a:cubicBezTo>
                <a:close/>
                <a:moveTo>
                  <a:pt x="5979346" y="6594512"/>
                </a:moveTo>
                <a:cubicBezTo>
                  <a:pt x="5969403" y="6597080"/>
                  <a:pt x="5967414" y="6604144"/>
                  <a:pt x="5969403" y="6611528"/>
                </a:cubicBezTo>
                <a:cubicBezTo>
                  <a:pt x="5970397" y="6615381"/>
                  <a:pt x="5971723" y="6617629"/>
                  <a:pt x="5975037" y="6619876"/>
                </a:cubicBezTo>
                <a:cubicBezTo>
                  <a:pt x="5975037" y="6619876"/>
                  <a:pt x="5975037" y="6619876"/>
                  <a:pt x="5981004" y="6618592"/>
                </a:cubicBezTo>
                <a:cubicBezTo>
                  <a:pt x="5981004" y="6618592"/>
                  <a:pt x="5981004" y="6618592"/>
                  <a:pt x="5981004" y="6617629"/>
                </a:cubicBezTo>
                <a:cubicBezTo>
                  <a:pt x="5977026" y="6617308"/>
                  <a:pt x="5973380" y="6613776"/>
                  <a:pt x="5972386" y="6610886"/>
                </a:cubicBezTo>
                <a:cubicBezTo>
                  <a:pt x="5971391" y="6606070"/>
                  <a:pt x="5975037" y="6601254"/>
                  <a:pt x="5980009" y="6600933"/>
                </a:cubicBezTo>
                <a:cubicBezTo>
                  <a:pt x="5980009" y="6600933"/>
                  <a:pt x="5980009" y="6600933"/>
                  <a:pt x="5983324" y="6613455"/>
                </a:cubicBezTo>
                <a:cubicBezTo>
                  <a:pt x="5983324" y="6613455"/>
                  <a:pt x="5983324" y="6613455"/>
                  <a:pt x="5982330" y="6614739"/>
                </a:cubicBezTo>
                <a:cubicBezTo>
                  <a:pt x="5982330" y="6614739"/>
                  <a:pt x="5982330" y="6614739"/>
                  <a:pt x="5982992" y="6616023"/>
                </a:cubicBezTo>
                <a:cubicBezTo>
                  <a:pt x="5982992" y="6616023"/>
                  <a:pt x="5982992" y="6616023"/>
                  <a:pt x="5988959" y="6614418"/>
                </a:cubicBezTo>
                <a:cubicBezTo>
                  <a:pt x="5988959" y="6614418"/>
                  <a:pt x="5988959" y="6614418"/>
                  <a:pt x="5988296" y="6613134"/>
                </a:cubicBezTo>
                <a:cubicBezTo>
                  <a:pt x="5988296" y="6613134"/>
                  <a:pt x="5988296" y="6613134"/>
                  <a:pt x="5986307" y="6612171"/>
                </a:cubicBezTo>
                <a:cubicBezTo>
                  <a:pt x="5986307" y="6612171"/>
                  <a:pt x="5986307" y="6612171"/>
                  <a:pt x="5983324" y="6599970"/>
                </a:cubicBezTo>
                <a:cubicBezTo>
                  <a:pt x="5987301" y="6598365"/>
                  <a:pt x="5992273" y="6600612"/>
                  <a:pt x="5993268" y="6604786"/>
                </a:cubicBezTo>
                <a:cubicBezTo>
                  <a:pt x="5994262" y="6607676"/>
                  <a:pt x="5993268" y="6610565"/>
                  <a:pt x="5991279" y="6612492"/>
                </a:cubicBezTo>
                <a:cubicBezTo>
                  <a:pt x="5991279" y="6612492"/>
                  <a:pt x="5991279" y="6612492"/>
                  <a:pt x="5991942" y="6613455"/>
                </a:cubicBezTo>
                <a:cubicBezTo>
                  <a:pt x="5991942" y="6613455"/>
                  <a:pt x="5991942" y="6613455"/>
                  <a:pt x="5997577" y="6611850"/>
                </a:cubicBezTo>
                <a:cubicBezTo>
                  <a:pt x="5997246" y="6609602"/>
                  <a:pt x="5997246" y="6607997"/>
                  <a:pt x="5996583" y="6605749"/>
                </a:cubicBezTo>
                <a:cubicBezTo>
                  <a:pt x="5994262" y="6597723"/>
                  <a:pt x="5989953" y="6591301"/>
                  <a:pt x="5979346" y="6594512"/>
                </a:cubicBezTo>
                <a:close/>
                <a:moveTo>
                  <a:pt x="6213477" y="6592888"/>
                </a:moveTo>
                <a:lnTo>
                  <a:pt x="6211889" y="6600826"/>
                </a:lnTo>
                <a:lnTo>
                  <a:pt x="6213477" y="6600826"/>
                </a:lnTo>
                <a:lnTo>
                  <a:pt x="6215064" y="6599238"/>
                </a:lnTo>
                <a:lnTo>
                  <a:pt x="6235702" y="6602413"/>
                </a:lnTo>
                <a:lnTo>
                  <a:pt x="6235702" y="6605588"/>
                </a:lnTo>
                <a:lnTo>
                  <a:pt x="6237290" y="6605588"/>
                </a:lnTo>
                <a:lnTo>
                  <a:pt x="6238877" y="6596063"/>
                </a:lnTo>
                <a:lnTo>
                  <a:pt x="6237290" y="6597651"/>
                </a:lnTo>
                <a:lnTo>
                  <a:pt x="6215064" y="6594476"/>
                </a:lnTo>
                <a:lnTo>
                  <a:pt x="6215064" y="6592888"/>
                </a:lnTo>
                <a:close/>
                <a:moveTo>
                  <a:pt x="4702533" y="6572250"/>
                </a:moveTo>
                <a:cubicBezTo>
                  <a:pt x="4703456" y="6572250"/>
                  <a:pt x="4703764" y="6572905"/>
                  <a:pt x="4703764" y="6574543"/>
                </a:cubicBezTo>
                <a:lnTo>
                  <a:pt x="4703764" y="6578474"/>
                </a:lnTo>
                <a:cubicBezTo>
                  <a:pt x="4703764" y="6583388"/>
                  <a:pt x="4703148" y="6585354"/>
                  <a:pt x="4701300" y="6587647"/>
                </a:cubicBezTo>
                <a:cubicBezTo>
                  <a:pt x="4698528" y="6590595"/>
                  <a:pt x="4694216" y="6592888"/>
                  <a:pt x="4690519" y="6592888"/>
                </a:cubicBezTo>
                <a:cubicBezTo>
                  <a:pt x="4686207" y="6592888"/>
                  <a:pt x="4683126" y="6589612"/>
                  <a:pt x="4683126" y="6585026"/>
                </a:cubicBezTo>
                <a:cubicBezTo>
                  <a:pt x="4683126" y="6581423"/>
                  <a:pt x="4684974" y="6578474"/>
                  <a:pt x="4688671" y="6576509"/>
                </a:cubicBezTo>
                <a:cubicBezTo>
                  <a:pt x="4691135" y="6574543"/>
                  <a:pt x="4693599" y="6574216"/>
                  <a:pt x="4700376" y="6572905"/>
                </a:cubicBezTo>
                <a:cubicBezTo>
                  <a:pt x="4700376" y="6572905"/>
                  <a:pt x="4700376" y="6572905"/>
                  <a:pt x="4701916" y="6572578"/>
                </a:cubicBezTo>
                <a:cubicBezTo>
                  <a:pt x="4702224" y="6572250"/>
                  <a:pt x="4702533" y="6572250"/>
                  <a:pt x="4702533" y="6572250"/>
                </a:cubicBezTo>
                <a:close/>
                <a:moveTo>
                  <a:pt x="5969299" y="6570663"/>
                </a:moveTo>
                <a:cubicBezTo>
                  <a:pt x="5988051" y="6571313"/>
                  <a:pt x="5988051" y="6571313"/>
                  <a:pt x="5988051" y="6571313"/>
                </a:cubicBezTo>
                <a:cubicBezTo>
                  <a:pt x="5988051" y="6573586"/>
                  <a:pt x="5988051" y="6574885"/>
                  <a:pt x="5987456" y="6577158"/>
                </a:cubicBezTo>
                <a:cubicBezTo>
                  <a:pt x="5987158" y="6580405"/>
                  <a:pt x="5983586" y="6584302"/>
                  <a:pt x="5979717" y="6584627"/>
                </a:cubicBezTo>
                <a:cubicBezTo>
                  <a:pt x="5974359" y="6584951"/>
                  <a:pt x="5969598" y="6579756"/>
                  <a:pt x="5969299" y="6575859"/>
                </a:cubicBezTo>
                <a:cubicBezTo>
                  <a:pt x="5969001" y="6571637"/>
                  <a:pt x="5969299" y="6570663"/>
                  <a:pt x="5969299" y="6570663"/>
                </a:cubicBezTo>
                <a:close/>
                <a:moveTo>
                  <a:pt x="5966140" y="6562726"/>
                </a:moveTo>
                <a:cubicBezTo>
                  <a:pt x="5966140" y="6576220"/>
                  <a:pt x="5966140" y="6576220"/>
                  <a:pt x="5966140" y="6576220"/>
                </a:cubicBezTo>
                <a:cubicBezTo>
                  <a:pt x="5965826" y="6582325"/>
                  <a:pt x="5972103" y="6589714"/>
                  <a:pt x="5980263" y="6589714"/>
                </a:cubicBezTo>
                <a:cubicBezTo>
                  <a:pt x="5987793" y="6589072"/>
                  <a:pt x="5991559" y="6581682"/>
                  <a:pt x="5992187" y="6574935"/>
                </a:cubicBezTo>
                <a:cubicBezTo>
                  <a:pt x="5992814" y="6563369"/>
                  <a:pt x="5992814" y="6563369"/>
                  <a:pt x="5992814" y="6563369"/>
                </a:cubicBezTo>
                <a:lnTo>
                  <a:pt x="5991245" y="6563369"/>
                </a:lnTo>
                <a:cubicBezTo>
                  <a:pt x="5990304" y="6564975"/>
                  <a:pt x="5990304" y="6564975"/>
                  <a:pt x="5990304" y="6564975"/>
                </a:cubicBezTo>
                <a:cubicBezTo>
                  <a:pt x="5968964" y="6564654"/>
                  <a:pt x="5968964" y="6564654"/>
                  <a:pt x="5968964" y="6564654"/>
                </a:cubicBezTo>
                <a:cubicBezTo>
                  <a:pt x="5967709" y="6562726"/>
                  <a:pt x="5967709" y="6562726"/>
                  <a:pt x="5967709" y="6562726"/>
                </a:cubicBezTo>
                <a:cubicBezTo>
                  <a:pt x="5966140" y="6562726"/>
                  <a:pt x="5966140" y="6562726"/>
                  <a:pt x="5966140" y="6562726"/>
                </a:cubicBezTo>
                <a:close/>
                <a:moveTo>
                  <a:pt x="6213476" y="6561138"/>
                </a:moveTo>
                <a:cubicBezTo>
                  <a:pt x="6213476" y="6561138"/>
                  <a:pt x="6213476" y="6561138"/>
                  <a:pt x="6215027" y="6566418"/>
                </a:cubicBezTo>
                <a:cubicBezTo>
                  <a:pt x="6215027" y="6566418"/>
                  <a:pt x="6215027" y="6566418"/>
                  <a:pt x="6214717" y="6585986"/>
                </a:cubicBezTo>
                <a:lnTo>
                  <a:pt x="6213786" y="6589713"/>
                </a:lnTo>
                <a:cubicBezTo>
                  <a:pt x="6213786" y="6589713"/>
                  <a:pt x="6213786" y="6589713"/>
                  <a:pt x="6219370" y="6585986"/>
                </a:cubicBezTo>
                <a:cubicBezTo>
                  <a:pt x="6218750" y="6585986"/>
                  <a:pt x="6218129" y="6585675"/>
                  <a:pt x="6218129" y="6585365"/>
                </a:cubicBezTo>
                <a:cubicBezTo>
                  <a:pt x="6217509" y="6584744"/>
                  <a:pt x="6217819" y="6581327"/>
                  <a:pt x="6217819" y="6579153"/>
                </a:cubicBezTo>
                <a:cubicBezTo>
                  <a:pt x="6217819" y="6579153"/>
                  <a:pt x="6217819" y="6579153"/>
                  <a:pt x="6238913" y="6578842"/>
                </a:cubicBezTo>
                <a:cubicBezTo>
                  <a:pt x="6238913" y="6578842"/>
                  <a:pt x="6238913" y="6578842"/>
                  <a:pt x="6239844" y="6580706"/>
                </a:cubicBezTo>
                <a:cubicBezTo>
                  <a:pt x="6239844" y="6580706"/>
                  <a:pt x="6239844" y="6580706"/>
                  <a:pt x="6240464" y="6580706"/>
                </a:cubicBezTo>
                <a:cubicBezTo>
                  <a:pt x="6240464" y="6580706"/>
                  <a:pt x="6240464" y="6580706"/>
                  <a:pt x="6240464" y="6572941"/>
                </a:cubicBezTo>
                <a:cubicBezTo>
                  <a:pt x="6240464" y="6572941"/>
                  <a:pt x="6240464" y="6572941"/>
                  <a:pt x="6239223" y="6572941"/>
                </a:cubicBezTo>
                <a:cubicBezTo>
                  <a:pt x="6239223" y="6572941"/>
                  <a:pt x="6239223" y="6572941"/>
                  <a:pt x="6238913" y="6573873"/>
                </a:cubicBezTo>
                <a:cubicBezTo>
                  <a:pt x="6238913" y="6573873"/>
                  <a:pt x="6238913" y="6573873"/>
                  <a:pt x="6217509" y="6574183"/>
                </a:cubicBezTo>
                <a:cubicBezTo>
                  <a:pt x="6217509" y="6569835"/>
                  <a:pt x="6217509" y="6566729"/>
                  <a:pt x="6218440" y="6566108"/>
                </a:cubicBezTo>
                <a:cubicBezTo>
                  <a:pt x="6218750" y="6565797"/>
                  <a:pt x="6219370" y="6565487"/>
                  <a:pt x="6219991" y="6565487"/>
                </a:cubicBezTo>
                <a:cubicBezTo>
                  <a:pt x="6219991" y="6565487"/>
                  <a:pt x="6219991" y="6565487"/>
                  <a:pt x="6213476" y="6561138"/>
                </a:cubicBezTo>
                <a:close/>
                <a:moveTo>
                  <a:pt x="5979056" y="6553957"/>
                </a:moveTo>
                <a:cubicBezTo>
                  <a:pt x="5977544" y="6554713"/>
                  <a:pt x="5976939" y="6556603"/>
                  <a:pt x="5977544" y="6558493"/>
                </a:cubicBezTo>
                <a:cubicBezTo>
                  <a:pt x="5978149" y="6560383"/>
                  <a:pt x="5979963" y="6561139"/>
                  <a:pt x="5981172" y="6560383"/>
                </a:cubicBezTo>
                <a:cubicBezTo>
                  <a:pt x="5982684" y="6558871"/>
                  <a:pt x="5983290" y="6556981"/>
                  <a:pt x="5982684" y="6555091"/>
                </a:cubicBezTo>
                <a:cubicBezTo>
                  <a:pt x="5982079" y="6553579"/>
                  <a:pt x="5980265" y="6553201"/>
                  <a:pt x="5979056" y="6553957"/>
                </a:cubicBezTo>
                <a:close/>
                <a:moveTo>
                  <a:pt x="4916817" y="6545262"/>
                </a:moveTo>
                <a:cubicBezTo>
                  <a:pt x="4926786" y="6545262"/>
                  <a:pt x="4933952" y="6555670"/>
                  <a:pt x="4933952" y="6570809"/>
                </a:cubicBezTo>
                <a:cubicBezTo>
                  <a:pt x="4933952" y="6583110"/>
                  <a:pt x="4926786" y="6592887"/>
                  <a:pt x="4917751" y="6592887"/>
                </a:cubicBezTo>
                <a:cubicBezTo>
                  <a:pt x="4907780" y="6592887"/>
                  <a:pt x="4900614" y="6582479"/>
                  <a:pt x="4900614" y="6568602"/>
                </a:cubicBezTo>
                <a:cubicBezTo>
                  <a:pt x="4900614" y="6555040"/>
                  <a:pt x="4907157" y="6545262"/>
                  <a:pt x="4916817" y="6545262"/>
                </a:cubicBezTo>
                <a:close/>
                <a:moveTo>
                  <a:pt x="4845052" y="6545262"/>
                </a:moveTo>
                <a:cubicBezTo>
                  <a:pt x="4853624" y="6545262"/>
                  <a:pt x="4859339" y="6554652"/>
                  <a:pt x="4859339" y="6568574"/>
                </a:cubicBezTo>
                <a:cubicBezTo>
                  <a:pt x="4859339" y="6583467"/>
                  <a:pt x="4851719" y="6594475"/>
                  <a:pt x="4841560" y="6594475"/>
                </a:cubicBezTo>
                <a:cubicBezTo>
                  <a:pt x="4838067" y="6594475"/>
                  <a:pt x="4833622" y="6592209"/>
                  <a:pt x="4832352" y="6589295"/>
                </a:cubicBezTo>
                <a:cubicBezTo>
                  <a:pt x="4831082" y="6587029"/>
                  <a:pt x="4830764" y="6583467"/>
                  <a:pt x="4830764" y="6573106"/>
                </a:cubicBezTo>
                <a:cubicBezTo>
                  <a:pt x="4830764" y="6564688"/>
                  <a:pt x="4831399" y="6559184"/>
                  <a:pt x="4832987" y="6555623"/>
                </a:cubicBezTo>
                <a:cubicBezTo>
                  <a:pt x="4835209" y="6549147"/>
                  <a:pt x="4839972" y="6545262"/>
                  <a:pt x="4845052" y="6545262"/>
                </a:cubicBezTo>
                <a:close/>
                <a:moveTo>
                  <a:pt x="5068752" y="6543675"/>
                </a:moveTo>
                <a:cubicBezTo>
                  <a:pt x="5073341" y="6543675"/>
                  <a:pt x="5077604" y="6546215"/>
                  <a:pt x="5080227" y="6550343"/>
                </a:cubicBezTo>
                <a:cubicBezTo>
                  <a:pt x="5082194" y="6554153"/>
                  <a:pt x="5083177" y="6559550"/>
                  <a:pt x="5083177" y="6567805"/>
                </a:cubicBezTo>
                <a:cubicBezTo>
                  <a:pt x="5083177" y="6583363"/>
                  <a:pt x="5078259" y="6591300"/>
                  <a:pt x="5068752" y="6591300"/>
                </a:cubicBezTo>
                <a:cubicBezTo>
                  <a:pt x="5059244" y="6591300"/>
                  <a:pt x="5053014" y="6581140"/>
                  <a:pt x="5053014" y="6566853"/>
                </a:cubicBezTo>
                <a:cubicBezTo>
                  <a:pt x="5053014" y="6553200"/>
                  <a:pt x="5059571" y="6543675"/>
                  <a:pt x="5068752" y="6543675"/>
                </a:cubicBezTo>
                <a:close/>
                <a:moveTo>
                  <a:pt x="4763434" y="6543675"/>
                </a:moveTo>
                <a:cubicBezTo>
                  <a:pt x="4767782" y="6543675"/>
                  <a:pt x="4771820" y="6546215"/>
                  <a:pt x="4773994" y="6550343"/>
                </a:cubicBezTo>
                <a:cubicBezTo>
                  <a:pt x="4775857" y="6554153"/>
                  <a:pt x="4776789" y="6559550"/>
                  <a:pt x="4776789" y="6567805"/>
                </a:cubicBezTo>
                <a:cubicBezTo>
                  <a:pt x="4776789" y="6583363"/>
                  <a:pt x="4772441" y="6591300"/>
                  <a:pt x="4763434" y="6591300"/>
                </a:cubicBezTo>
                <a:cubicBezTo>
                  <a:pt x="4754426" y="6591300"/>
                  <a:pt x="4748214" y="6581140"/>
                  <a:pt x="4748214" y="6566853"/>
                </a:cubicBezTo>
                <a:cubicBezTo>
                  <a:pt x="4748214" y="6553200"/>
                  <a:pt x="4754426" y="6543675"/>
                  <a:pt x="4763434" y="6543675"/>
                </a:cubicBezTo>
                <a:close/>
                <a:moveTo>
                  <a:pt x="5755245" y="6542087"/>
                </a:moveTo>
                <a:cubicBezTo>
                  <a:pt x="5758875" y="6542087"/>
                  <a:pt x="5761513" y="6543101"/>
                  <a:pt x="5763162" y="6545465"/>
                </a:cubicBezTo>
                <a:cubicBezTo>
                  <a:pt x="5764812" y="6547829"/>
                  <a:pt x="5765801" y="6550869"/>
                  <a:pt x="5765801" y="6553234"/>
                </a:cubicBezTo>
                <a:cubicBezTo>
                  <a:pt x="5765801" y="6555260"/>
                  <a:pt x="5764812" y="6555936"/>
                  <a:pt x="5762833" y="6556273"/>
                </a:cubicBezTo>
                <a:cubicBezTo>
                  <a:pt x="5760523" y="6556611"/>
                  <a:pt x="5753926" y="6556949"/>
                  <a:pt x="5751618" y="6557287"/>
                </a:cubicBezTo>
                <a:cubicBezTo>
                  <a:pt x="5751618" y="6557287"/>
                  <a:pt x="5751618" y="6557287"/>
                  <a:pt x="5745349" y="6557962"/>
                </a:cubicBezTo>
                <a:lnTo>
                  <a:pt x="5742380" y="6557962"/>
                </a:lnTo>
                <a:cubicBezTo>
                  <a:pt x="5740731" y="6557962"/>
                  <a:pt x="5740401" y="6557624"/>
                  <a:pt x="5740401" y="6556273"/>
                </a:cubicBezTo>
                <a:cubicBezTo>
                  <a:pt x="5740401" y="6553909"/>
                  <a:pt x="5742051" y="6549856"/>
                  <a:pt x="5744030" y="6547154"/>
                </a:cubicBezTo>
                <a:cubicBezTo>
                  <a:pt x="5746669" y="6544114"/>
                  <a:pt x="5750957" y="6542087"/>
                  <a:pt x="5755245" y="6542087"/>
                </a:cubicBezTo>
                <a:close/>
                <a:moveTo>
                  <a:pt x="5469691" y="6542087"/>
                </a:moveTo>
                <a:cubicBezTo>
                  <a:pt x="5473367" y="6542087"/>
                  <a:pt x="5476041" y="6543101"/>
                  <a:pt x="5477712" y="6545465"/>
                </a:cubicBezTo>
                <a:cubicBezTo>
                  <a:pt x="5479383" y="6547829"/>
                  <a:pt x="5480051" y="6550869"/>
                  <a:pt x="5480051" y="6553234"/>
                </a:cubicBezTo>
                <a:cubicBezTo>
                  <a:pt x="5480051" y="6555260"/>
                  <a:pt x="5479383" y="6555936"/>
                  <a:pt x="5477379" y="6556273"/>
                </a:cubicBezTo>
                <a:cubicBezTo>
                  <a:pt x="5475038" y="6556611"/>
                  <a:pt x="5468354" y="6556949"/>
                  <a:pt x="5465680" y="6557287"/>
                </a:cubicBezTo>
                <a:cubicBezTo>
                  <a:pt x="5465680" y="6557287"/>
                  <a:pt x="5465680" y="6557287"/>
                  <a:pt x="5459330" y="6557962"/>
                </a:cubicBezTo>
                <a:lnTo>
                  <a:pt x="5456322" y="6557962"/>
                </a:lnTo>
                <a:cubicBezTo>
                  <a:pt x="5454985" y="6557962"/>
                  <a:pt x="5454651" y="6557624"/>
                  <a:pt x="5454651" y="6556273"/>
                </a:cubicBezTo>
                <a:cubicBezTo>
                  <a:pt x="5454651" y="6553909"/>
                  <a:pt x="5456322" y="6549856"/>
                  <a:pt x="5458328" y="6547154"/>
                </a:cubicBezTo>
                <a:cubicBezTo>
                  <a:pt x="5461001" y="6544114"/>
                  <a:pt x="5465013" y="6542087"/>
                  <a:pt x="5469691" y="6542087"/>
                </a:cubicBezTo>
                <a:close/>
                <a:moveTo>
                  <a:pt x="6124575" y="6538913"/>
                </a:moveTo>
                <a:cubicBezTo>
                  <a:pt x="6124575" y="6538913"/>
                  <a:pt x="6124575" y="6538913"/>
                  <a:pt x="6169025" y="6538913"/>
                </a:cubicBezTo>
                <a:cubicBezTo>
                  <a:pt x="6166849" y="6546103"/>
                  <a:pt x="6164673" y="6553620"/>
                  <a:pt x="6161876" y="6561138"/>
                </a:cubicBezTo>
                <a:cubicBezTo>
                  <a:pt x="6161876" y="6561138"/>
                  <a:pt x="6161876" y="6561138"/>
                  <a:pt x="6124575" y="6561138"/>
                </a:cubicBezTo>
                <a:close/>
                <a:moveTo>
                  <a:pt x="6091498" y="6538913"/>
                </a:moveTo>
                <a:cubicBezTo>
                  <a:pt x="6091498" y="6538913"/>
                  <a:pt x="6091498" y="6538913"/>
                  <a:pt x="6102829" y="6538913"/>
                </a:cubicBezTo>
                <a:cubicBezTo>
                  <a:pt x="6102829" y="6538913"/>
                  <a:pt x="6102829" y="6538913"/>
                  <a:pt x="6114476" y="6538913"/>
                </a:cubicBezTo>
                <a:lnTo>
                  <a:pt x="6114476" y="6570103"/>
                </a:lnTo>
                <a:cubicBezTo>
                  <a:pt x="6114476" y="6570103"/>
                  <a:pt x="6114476" y="6570103"/>
                  <a:pt x="6157913" y="6570103"/>
                </a:cubicBezTo>
                <a:cubicBezTo>
                  <a:pt x="6157598" y="6571058"/>
                  <a:pt x="6156969" y="6572331"/>
                  <a:pt x="6156654" y="6573604"/>
                </a:cubicBezTo>
                <a:cubicBezTo>
                  <a:pt x="6154136" y="6579651"/>
                  <a:pt x="6151618" y="6585698"/>
                  <a:pt x="6148785" y="6591745"/>
                </a:cubicBezTo>
                <a:cubicBezTo>
                  <a:pt x="6148785" y="6591745"/>
                  <a:pt x="6148785" y="6591745"/>
                  <a:pt x="6118882" y="6591745"/>
                </a:cubicBezTo>
                <a:cubicBezTo>
                  <a:pt x="6118882" y="6591745"/>
                  <a:pt x="6118882" y="6591745"/>
                  <a:pt x="6114476" y="6591745"/>
                </a:cubicBezTo>
                <a:cubicBezTo>
                  <a:pt x="6114476" y="6591745"/>
                  <a:pt x="6114476" y="6591745"/>
                  <a:pt x="6114476" y="6656672"/>
                </a:cubicBezTo>
                <a:cubicBezTo>
                  <a:pt x="6111013" y="6661446"/>
                  <a:pt x="6107866" y="6665584"/>
                  <a:pt x="6105348" y="6668130"/>
                </a:cubicBezTo>
                <a:cubicBezTo>
                  <a:pt x="6104718" y="6669085"/>
                  <a:pt x="6103774" y="6670040"/>
                  <a:pt x="6102829" y="6670676"/>
                </a:cubicBezTo>
                <a:cubicBezTo>
                  <a:pt x="6102200" y="6670040"/>
                  <a:pt x="6101256" y="6669085"/>
                  <a:pt x="6100311" y="6668130"/>
                </a:cubicBezTo>
                <a:cubicBezTo>
                  <a:pt x="6097793" y="6665584"/>
                  <a:pt x="6094960" y="6661446"/>
                  <a:pt x="6091498" y="6656672"/>
                </a:cubicBezTo>
                <a:cubicBezTo>
                  <a:pt x="6091498" y="6656672"/>
                  <a:pt x="6091498" y="6656672"/>
                  <a:pt x="6091498" y="6591745"/>
                </a:cubicBezTo>
                <a:cubicBezTo>
                  <a:pt x="6091498" y="6591745"/>
                  <a:pt x="6091498" y="6591745"/>
                  <a:pt x="6087091" y="6591745"/>
                </a:cubicBezTo>
                <a:cubicBezTo>
                  <a:pt x="6087091" y="6591745"/>
                  <a:pt x="6087091" y="6591745"/>
                  <a:pt x="6057503" y="6591745"/>
                </a:cubicBezTo>
                <a:cubicBezTo>
                  <a:pt x="6054670" y="6585698"/>
                  <a:pt x="6052152" y="6579651"/>
                  <a:pt x="6049949" y="6573604"/>
                </a:cubicBezTo>
                <a:cubicBezTo>
                  <a:pt x="6049319" y="6572331"/>
                  <a:pt x="6049004" y="6571058"/>
                  <a:pt x="6048376" y="6570103"/>
                </a:cubicBezTo>
                <a:cubicBezTo>
                  <a:pt x="6048376" y="6570103"/>
                  <a:pt x="6048376" y="6570103"/>
                  <a:pt x="6091498" y="6570103"/>
                </a:cubicBezTo>
                <a:cubicBezTo>
                  <a:pt x="6091498" y="6570103"/>
                  <a:pt x="6091498" y="6570103"/>
                  <a:pt x="6091498" y="6538913"/>
                </a:cubicBezTo>
                <a:close/>
                <a:moveTo>
                  <a:pt x="6037263" y="6538913"/>
                </a:moveTo>
                <a:cubicBezTo>
                  <a:pt x="6037263" y="6538913"/>
                  <a:pt x="6037263" y="6538913"/>
                  <a:pt x="6083301" y="6538913"/>
                </a:cubicBezTo>
                <a:lnTo>
                  <a:pt x="6083301" y="6561138"/>
                </a:lnTo>
                <a:cubicBezTo>
                  <a:pt x="6083301" y="6561138"/>
                  <a:pt x="6083301" y="6561138"/>
                  <a:pt x="6044395" y="6561138"/>
                </a:cubicBezTo>
                <a:cubicBezTo>
                  <a:pt x="6041802" y="6553620"/>
                  <a:pt x="6039208" y="6546103"/>
                  <a:pt x="6037263" y="6538913"/>
                </a:cubicBezTo>
                <a:close/>
                <a:moveTo>
                  <a:pt x="6231254" y="6534151"/>
                </a:moveTo>
                <a:cubicBezTo>
                  <a:pt x="6231254" y="6534151"/>
                  <a:pt x="6231254" y="6534151"/>
                  <a:pt x="6225287" y="6535436"/>
                </a:cubicBezTo>
                <a:cubicBezTo>
                  <a:pt x="6225287" y="6535436"/>
                  <a:pt x="6225287" y="6535436"/>
                  <a:pt x="6225287" y="6536399"/>
                </a:cubicBezTo>
                <a:cubicBezTo>
                  <a:pt x="6229596" y="6537041"/>
                  <a:pt x="6233242" y="6540252"/>
                  <a:pt x="6233905" y="6543462"/>
                </a:cubicBezTo>
                <a:cubicBezTo>
                  <a:pt x="6234900" y="6547957"/>
                  <a:pt x="6231254" y="6553094"/>
                  <a:pt x="6226282" y="6553415"/>
                </a:cubicBezTo>
                <a:cubicBezTo>
                  <a:pt x="6226282" y="6553415"/>
                  <a:pt x="6226282" y="6553415"/>
                  <a:pt x="6222967" y="6540573"/>
                </a:cubicBezTo>
                <a:cubicBezTo>
                  <a:pt x="6222967" y="6540573"/>
                  <a:pt x="6222967" y="6540573"/>
                  <a:pt x="6223961" y="6538967"/>
                </a:cubicBezTo>
                <a:cubicBezTo>
                  <a:pt x="6223961" y="6538967"/>
                  <a:pt x="6223961" y="6538967"/>
                  <a:pt x="6223630" y="6538004"/>
                </a:cubicBezTo>
                <a:cubicBezTo>
                  <a:pt x="6223630" y="6538004"/>
                  <a:pt x="6223630" y="6538004"/>
                  <a:pt x="6217664" y="6539609"/>
                </a:cubicBezTo>
                <a:cubicBezTo>
                  <a:pt x="6217664" y="6539609"/>
                  <a:pt x="6217664" y="6539609"/>
                  <a:pt x="6217995" y="6540894"/>
                </a:cubicBezTo>
                <a:cubicBezTo>
                  <a:pt x="6217995" y="6540894"/>
                  <a:pt x="6217995" y="6540894"/>
                  <a:pt x="6220315" y="6541857"/>
                </a:cubicBezTo>
                <a:cubicBezTo>
                  <a:pt x="6220315" y="6541857"/>
                  <a:pt x="6220315" y="6541857"/>
                  <a:pt x="6223299" y="6554378"/>
                </a:cubicBezTo>
                <a:cubicBezTo>
                  <a:pt x="6218990" y="6555984"/>
                  <a:pt x="6214018" y="6553415"/>
                  <a:pt x="6213023" y="6549241"/>
                </a:cubicBezTo>
                <a:cubicBezTo>
                  <a:pt x="6212360" y="6546352"/>
                  <a:pt x="6213023" y="6543462"/>
                  <a:pt x="6215343" y="6541536"/>
                </a:cubicBezTo>
                <a:cubicBezTo>
                  <a:pt x="6215343" y="6541536"/>
                  <a:pt x="6215343" y="6541536"/>
                  <a:pt x="6214349" y="6540573"/>
                </a:cubicBezTo>
                <a:cubicBezTo>
                  <a:pt x="6214349" y="6540573"/>
                  <a:pt x="6214349" y="6540573"/>
                  <a:pt x="6208714" y="6541857"/>
                </a:cubicBezTo>
                <a:cubicBezTo>
                  <a:pt x="6209377" y="6544425"/>
                  <a:pt x="6209377" y="6546031"/>
                  <a:pt x="6210040" y="6548599"/>
                </a:cubicBezTo>
                <a:cubicBezTo>
                  <a:pt x="6212029" y="6556305"/>
                  <a:pt x="6216669" y="6562726"/>
                  <a:pt x="6226945" y="6559837"/>
                </a:cubicBezTo>
                <a:cubicBezTo>
                  <a:pt x="6236888" y="6557268"/>
                  <a:pt x="6238877" y="6550205"/>
                  <a:pt x="6237220" y="6542820"/>
                </a:cubicBezTo>
                <a:cubicBezTo>
                  <a:pt x="6236226" y="6538967"/>
                  <a:pt x="6234568" y="6536720"/>
                  <a:pt x="6231254" y="6534151"/>
                </a:cubicBezTo>
                <a:close/>
                <a:moveTo>
                  <a:pt x="5814062" y="6534150"/>
                </a:moveTo>
                <a:cubicBezTo>
                  <a:pt x="5813744" y="6534150"/>
                  <a:pt x="5813427" y="6534150"/>
                  <a:pt x="5813109" y="6534469"/>
                </a:cubicBezTo>
                <a:cubicBezTo>
                  <a:pt x="5813109" y="6534469"/>
                  <a:pt x="5813109" y="6534469"/>
                  <a:pt x="5812157" y="6534469"/>
                </a:cubicBezTo>
                <a:cubicBezTo>
                  <a:pt x="5812157" y="6534469"/>
                  <a:pt x="5812157" y="6534469"/>
                  <a:pt x="5793423" y="6536383"/>
                </a:cubicBezTo>
                <a:cubicBezTo>
                  <a:pt x="5791518" y="6536702"/>
                  <a:pt x="5791201" y="6537021"/>
                  <a:pt x="5791201" y="6538617"/>
                </a:cubicBezTo>
                <a:cubicBezTo>
                  <a:pt x="5791201" y="6538617"/>
                  <a:pt x="5791201" y="6538617"/>
                  <a:pt x="5791201" y="6540850"/>
                </a:cubicBezTo>
                <a:cubicBezTo>
                  <a:pt x="5791201" y="6542126"/>
                  <a:pt x="5791836" y="6542764"/>
                  <a:pt x="5795011" y="6543083"/>
                </a:cubicBezTo>
                <a:cubicBezTo>
                  <a:pt x="5800091" y="6543402"/>
                  <a:pt x="5800409" y="6544359"/>
                  <a:pt x="5800409" y="6560310"/>
                </a:cubicBezTo>
                <a:lnTo>
                  <a:pt x="5800409" y="6571156"/>
                </a:lnTo>
                <a:cubicBezTo>
                  <a:pt x="5800409" y="6579451"/>
                  <a:pt x="5800409" y="6585512"/>
                  <a:pt x="5800091" y="6589022"/>
                </a:cubicBezTo>
                <a:cubicBezTo>
                  <a:pt x="5800091" y="6591893"/>
                  <a:pt x="5799457" y="6592531"/>
                  <a:pt x="5795328" y="6593807"/>
                </a:cubicBezTo>
                <a:cubicBezTo>
                  <a:pt x="5791201" y="6595083"/>
                  <a:pt x="5791201" y="6595083"/>
                  <a:pt x="5791201" y="6596997"/>
                </a:cubicBezTo>
                <a:cubicBezTo>
                  <a:pt x="5791201" y="6596997"/>
                  <a:pt x="5791201" y="6596997"/>
                  <a:pt x="5791201" y="6599230"/>
                </a:cubicBezTo>
                <a:cubicBezTo>
                  <a:pt x="5791201" y="6600506"/>
                  <a:pt x="5791518" y="6600825"/>
                  <a:pt x="5792788" y="6600825"/>
                </a:cubicBezTo>
                <a:cubicBezTo>
                  <a:pt x="5792788" y="6600825"/>
                  <a:pt x="5792788" y="6600825"/>
                  <a:pt x="5793741" y="6600825"/>
                </a:cubicBezTo>
                <a:cubicBezTo>
                  <a:pt x="5796916" y="6600825"/>
                  <a:pt x="5802949" y="6600506"/>
                  <a:pt x="5808030" y="6600506"/>
                </a:cubicBezTo>
                <a:cubicBezTo>
                  <a:pt x="5812792" y="6600506"/>
                  <a:pt x="5818824" y="6600825"/>
                  <a:pt x="5822000" y="6600825"/>
                </a:cubicBezTo>
                <a:cubicBezTo>
                  <a:pt x="5822000" y="6600825"/>
                  <a:pt x="5822000" y="6600825"/>
                  <a:pt x="5822952" y="6600825"/>
                </a:cubicBezTo>
                <a:cubicBezTo>
                  <a:pt x="5823904" y="6600825"/>
                  <a:pt x="5824539" y="6600506"/>
                  <a:pt x="5824539" y="6599230"/>
                </a:cubicBezTo>
                <a:cubicBezTo>
                  <a:pt x="5824539" y="6599230"/>
                  <a:pt x="5824539" y="6599230"/>
                  <a:pt x="5824539" y="6596997"/>
                </a:cubicBezTo>
                <a:cubicBezTo>
                  <a:pt x="5824539" y="6595083"/>
                  <a:pt x="5824223" y="6595083"/>
                  <a:pt x="5820412" y="6593807"/>
                </a:cubicBezTo>
                <a:cubicBezTo>
                  <a:pt x="5816603" y="6592531"/>
                  <a:pt x="5815967" y="6591893"/>
                  <a:pt x="5815650" y="6589022"/>
                </a:cubicBezTo>
                <a:cubicBezTo>
                  <a:pt x="5815332" y="6585831"/>
                  <a:pt x="5815332" y="6578813"/>
                  <a:pt x="5815332" y="6571156"/>
                </a:cubicBezTo>
                <a:cubicBezTo>
                  <a:pt x="5815332" y="6571156"/>
                  <a:pt x="5815332" y="6571156"/>
                  <a:pt x="5815332" y="6564457"/>
                </a:cubicBezTo>
                <a:cubicBezTo>
                  <a:pt x="5815332" y="6557120"/>
                  <a:pt x="5815332" y="6544359"/>
                  <a:pt x="5815650" y="6542126"/>
                </a:cubicBezTo>
                <a:cubicBezTo>
                  <a:pt x="5815650" y="6537021"/>
                  <a:pt x="5815650" y="6537021"/>
                  <a:pt x="5815650" y="6536702"/>
                </a:cubicBezTo>
                <a:cubicBezTo>
                  <a:pt x="5815650" y="6535107"/>
                  <a:pt x="5815332" y="6534150"/>
                  <a:pt x="5814062" y="6534150"/>
                </a:cubicBezTo>
                <a:close/>
                <a:moveTo>
                  <a:pt x="5756009" y="6534150"/>
                </a:moveTo>
                <a:cubicBezTo>
                  <a:pt x="5737066" y="6534150"/>
                  <a:pt x="5722939" y="6549781"/>
                  <a:pt x="5722939" y="6570196"/>
                </a:cubicBezTo>
                <a:cubicBezTo>
                  <a:pt x="5722939" y="6589335"/>
                  <a:pt x="5736103" y="6602413"/>
                  <a:pt x="5755367" y="6602413"/>
                </a:cubicBezTo>
                <a:cubicBezTo>
                  <a:pt x="5760825" y="6602413"/>
                  <a:pt x="5767247" y="6601137"/>
                  <a:pt x="5772063" y="6599223"/>
                </a:cubicBezTo>
                <a:cubicBezTo>
                  <a:pt x="5775594" y="6597947"/>
                  <a:pt x="5777200" y="6596990"/>
                  <a:pt x="5777521" y="6596353"/>
                </a:cubicBezTo>
                <a:cubicBezTo>
                  <a:pt x="5777843" y="6595396"/>
                  <a:pt x="5778805" y="6586464"/>
                  <a:pt x="5778805" y="6584550"/>
                </a:cubicBezTo>
                <a:cubicBezTo>
                  <a:pt x="5778805" y="6583912"/>
                  <a:pt x="5778484" y="6583274"/>
                  <a:pt x="5778163" y="6583274"/>
                </a:cubicBezTo>
                <a:cubicBezTo>
                  <a:pt x="5777843" y="6583274"/>
                  <a:pt x="5777843" y="6583593"/>
                  <a:pt x="5777521" y="6583593"/>
                </a:cubicBezTo>
                <a:cubicBezTo>
                  <a:pt x="5773347" y="6587421"/>
                  <a:pt x="5763715" y="6590611"/>
                  <a:pt x="5757293" y="6590611"/>
                </a:cubicBezTo>
                <a:cubicBezTo>
                  <a:pt x="5746056" y="6590611"/>
                  <a:pt x="5737708" y="6581041"/>
                  <a:pt x="5737708" y="6568282"/>
                </a:cubicBezTo>
                <a:cubicBezTo>
                  <a:pt x="5737708" y="6563816"/>
                  <a:pt x="5738029" y="6563497"/>
                  <a:pt x="5743166" y="6563497"/>
                </a:cubicBezTo>
                <a:lnTo>
                  <a:pt x="5773668" y="6563497"/>
                </a:lnTo>
                <a:cubicBezTo>
                  <a:pt x="5778484" y="6563497"/>
                  <a:pt x="5780090" y="6562540"/>
                  <a:pt x="5780090" y="6558712"/>
                </a:cubicBezTo>
                <a:cubicBezTo>
                  <a:pt x="5780090" y="6543082"/>
                  <a:pt x="5771420" y="6534150"/>
                  <a:pt x="5756009" y="6534150"/>
                </a:cubicBezTo>
                <a:close/>
                <a:moveTo>
                  <a:pt x="5649181" y="6534150"/>
                </a:moveTo>
                <a:cubicBezTo>
                  <a:pt x="5648860" y="6534150"/>
                  <a:pt x="5648540" y="6534150"/>
                  <a:pt x="5648219" y="6534469"/>
                </a:cubicBezTo>
                <a:cubicBezTo>
                  <a:pt x="5648219" y="6534469"/>
                  <a:pt x="5648219" y="6534469"/>
                  <a:pt x="5647258" y="6534469"/>
                </a:cubicBezTo>
                <a:cubicBezTo>
                  <a:pt x="5647258" y="6534469"/>
                  <a:pt x="5647258" y="6534469"/>
                  <a:pt x="5628345" y="6536383"/>
                </a:cubicBezTo>
                <a:cubicBezTo>
                  <a:pt x="5626742" y="6536702"/>
                  <a:pt x="5626101" y="6537021"/>
                  <a:pt x="5626101" y="6538617"/>
                </a:cubicBezTo>
                <a:cubicBezTo>
                  <a:pt x="5626101" y="6538617"/>
                  <a:pt x="5626101" y="6538617"/>
                  <a:pt x="5626101" y="6540850"/>
                </a:cubicBezTo>
                <a:cubicBezTo>
                  <a:pt x="5626101" y="6542126"/>
                  <a:pt x="5627062" y="6542764"/>
                  <a:pt x="5629947" y="6543083"/>
                </a:cubicBezTo>
                <a:cubicBezTo>
                  <a:pt x="5635398" y="6543402"/>
                  <a:pt x="5635398" y="6544359"/>
                  <a:pt x="5635398" y="6560310"/>
                </a:cubicBezTo>
                <a:lnTo>
                  <a:pt x="5635398" y="6571156"/>
                </a:lnTo>
                <a:cubicBezTo>
                  <a:pt x="5635398" y="6579451"/>
                  <a:pt x="5635398" y="6585512"/>
                  <a:pt x="5635398" y="6589022"/>
                </a:cubicBezTo>
                <a:cubicBezTo>
                  <a:pt x="5635076" y="6591893"/>
                  <a:pt x="5634435" y="6592531"/>
                  <a:pt x="5630269" y="6593807"/>
                </a:cubicBezTo>
                <a:cubicBezTo>
                  <a:pt x="5626101" y="6595083"/>
                  <a:pt x="5626101" y="6595083"/>
                  <a:pt x="5626101" y="6596997"/>
                </a:cubicBezTo>
                <a:cubicBezTo>
                  <a:pt x="5626101" y="6596997"/>
                  <a:pt x="5626101" y="6596997"/>
                  <a:pt x="5626101" y="6599230"/>
                </a:cubicBezTo>
                <a:cubicBezTo>
                  <a:pt x="5626101" y="6600506"/>
                  <a:pt x="5626422" y="6600825"/>
                  <a:pt x="5627704" y="6600825"/>
                </a:cubicBezTo>
                <a:cubicBezTo>
                  <a:pt x="5627704" y="6600825"/>
                  <a:pt x="5627704" y="6600825"/>
                  <a:pt x="5628665" y="6600825"/>
                </a:cubicBezTo>
                <a:cubicBezTo>
                  <a:pt x="5631871" y="6600825"/>
                  <a:pt x="5638282" y="6600506"/>
                  <a:pt x="5643090" y="6600506"/>
                </a:cubicBezTo>
                <a:cubicBezTo>
                  <a:pt x="5647899" y="6600506"/>
                  <a:pt x="5653669" y="6600825"/>
                  <a:pt x="5657195" y="6600825"/>
                </a:cubicBezTo>
                <a:cubicBezTo>
                  <a:pt x="5657195" y="6600825"/>
                  <a:pt x="5657195" y="6600825"/>
                  <a:pt x="5658157" y="6600825"/>
                </a:cubicBezTo>
                <a:cubicBezTo>
                  <a:pt x="5659118" y="6600825"/>
                  <a:pt x="5659439" y="6600506"/>
                  <a:pt x="5659439" y="6599230"/>
                </a:cubicBezTo>
                <a:cubicBezTo>
                  <a:pt x="5659439" y="6599230"/>
                  <a:pt x="5659439" y="6599230"/>
                  <a:pt x="5659439" y="6596997"/>
                </a:cubicBezTo>
                <a:cubicBezTo>
                  <a:pt x="5659439" y="6595083"/>
                  <a:pt x="5659439" y="6595083"/>
                  <a:pt x="5655592" y="6593807"/>
                </a:cubicBezTo>
                <a:cubicBezTo>
                  <a:pt x="5651746" y="6592531"/>
                  <a:pt x="5650784" y="6591893"/>
                  <a:pt x="5650784" y="6589022"/>
                </a:cubicBezTo>
                <a:cubicBezTo>
                  <a:pt x="5650463" y="6585831"/>
                  <a:pt x="5650463" y="6578813"/>
                  <a:pt x="5650463" y="6571156"/>
                </a:cubicBezTo>
                <a:cubicBezTo>
                  <a:pt x="5650463" y="6571156"/>
                  <a:pt x="5650463" y="6571156"/>
                  <a:pt x="5650463" y="6564457"/>
                </a:cubicBezTo>
                <a:cubicBezTo>
                  <a:pt x="5650463" y="6557120"/>
                  <a:pt x="5650463" y="6544359"/>
                  <a:pt x="5650784" y="6542126"/>
                </a:cubicBezTo>
                <a:cubicBezTo>
                  <a:pt x="5650784" y="6537021"/>
                  <a:pt x="5650784" y="6537021"/>
                  <a:pt x="5650784" y="6536702"/>
                </a:cubicBezTo>
                <a:cubicBezTo>
                  <a:pt x="5650784" y="6535107"/>
                  <a:pt x="5650144" y="6534150"/>
                  <a:pt x="5649181" y="6534150"/>
                </a:cubicBezTo>
                <a:close/>
                <a:moveTo>
                  <a:pt x="5595939" y="6534150"/>
                </a:moveTo>
                <a:cubicBezTo>
                  <a:pt x="5580063" y="6534150"/>
                  <a:pt x="5570538" y="6542125"/>
                  <a:pt x="5570538" y="6554884"/>
                </a:cubicBezTo>
                <a:cubicBezTo>
                  <a:pt x="5570538" y="6564773"/>
                  <a:pt x="5574666" y="6569239"/>
                  <a:pt x="5591493" y="6576894"/>
                </a:cubicBezTo>
                <a:cubicBezTo>
                  <a:pt x="5598480" y="6580403"/>
                  <a:pt x="5600701" y="6582317"/>
                  <a:pt x="5600701" y="6586464"/>
                </a:cubicBezTo>
                <a:cubicBezTo>
                  <a:pt x="5600701" y="6591568"/>
                  <a:pt x="5595939" y="6595077"/>
                  <a:pt x="5589272" y="6595077"/>
                </a:cubicBezTo>
                <a:cubicBezTo>
                  <a:pt x="5583238" y="6595077"/>
                  <a:pt x="5577841" y="6591887"/>
                  <a:pt x="5576571" y="6587102"/>
                </a:cubicBezTo>
                <a:cubicBezTo>
                  <a:pt x="5575936" y="6583593"/>
                  <a:pt x="5575618" y="6583593"/>
                  <a:pt x="5574348" y="6583593"/>
                </a:cubicBezTo>
                <a:cubicBezTo>
                  <a:pt x="5574348" y="6583593"/>
                  <a:pt x="5574348" y="6583593"/>
                  <a:pt x="5572126" y="6583593"/>
                </a:cubicBezTo>
                <a:cubicBezTo>
                  <a:pt x="5570538" y="6583593"/>
                  <a:pt x="5569903" y="6584550"/>
                  <a:pt x="5569903" y="6586145"/>
                </a:cubicBezTo>
                <a:cubicBezTo>
                  <a:pt x="5569903" y="6586145"/>
                  <a:pt x="5569903" y="6586145"/>
                  <a:pt x="5568951" y="6595077"/>
                </a:cubicBezTo>
                <a:cubicBezTo>
                  <a:pt x="5568951" y="6597309"/>
                  <a:pt x="5569268" y="6597947"/>
                  <a:pt x="5571173" y="6598904"/>
                </a:cubicBezTo>
                <a:cubicBezTo>
                  <a:pt x="5575302" y="6601137"/>
                  <a:pt x="5581651" y="6602413"/>
                  <a:pt x="5588001" y="6602413"/>
                </a:cubicBezTo>
                <a:cubicBezTo>
                  <a:pt x="5604194" y="6602413"/>
                  <a:pt x="5614989" y="6594120"/>
                  <a:pt x="5614989" y="6582317"/>
                </a:cubicBezTo>
                <a:cubicBezTo>
                  <a:pt x="5614989" y="6574980"/>
                  <a:pt x="5609909" y="6568601"/>
                  <a:pt x="5601654" y="6564773"/>
                </a:cubicBezTo>
                <a:cubicBezTo>
                  <a:pt x="5593081" y="6560626"/>
                  <a:pt x="5593081" y="6560626"/>
                  <a:pt x="5589906" y="6559031"/>
                </a:cubicBezTo>
                <a:cubicBezTo>
                  <a:pt x="5584826" y="6556160"/>
                  <a:pt x="5583238" y="6553608"/>
                  <a:pt x="5583238" y="6550100"/>
                </a:cubicBezTo>
                <a:cubicBezTo>
                  <a:pt x="5583238" y="6544996"/>
                  <a:pt x="5587366" y="6541487"/>
                  <a:pt x="5593399" y="6541487"/>
                </a:cubicBezTo>
                <a:cubicBezTo>
                  <a:pt x="5599114" y="6541487"/>
                  <a:pt x="5603242" y="6543401"/>
                  <a:pt x="5604511" y="6546910"/>
                </a:cubicBezTo>
                <a:cubicBezTo>
                  <a:pt x="5605781" y="6550419"/>
                  <a:pt x="5605781" y="6550419"/>
                  <a:pt x="5607369" y="6550419"/>
                </a:cubicBezTo>
                <a:cubicBezTo>
                  <a:pt x="5607369" y="6550419"/>
                  <a:pt x="5607369" y="6550419"/>
                  <a:pt x="5609274" y="6550419"/>
                </a:cubicBezTo>
                <a:cubicBezTo>
                  <a:pt x="5610861" y="6550419"/>
                  <a:pt x="5610861" y="6550100"/>
                  <a:pt x="5611179" y="6547867"/>
                </a:cubicBezTo>
                <a:lnTo>
                  <a:pt x="5612131" y="6539892"/>
                </a:lnTo>
                <a:cubicBezTo>
                  <a:pt x="5612131" y="6539892"/>
                  <a:pt x="5612131" y="6539892"/>
                  <a:pt x="5612131" y="6539573"/>
                </a:cubicBezTo>
                <a:cubicBezTo>
                  <a:pt x="5612131" y="6537978"/>
                  <a:pt x="5611496" y="6537340"/>
                  <a:pt x="5609274" y="6536383"/>
                </a:cubicBezTo>
                <a:cubicBezTo>
                  <a:pt x="5606416" y="6535107"/>
                  <a:pt x="5601019" y="6534150"/>
                  <a:pt x="5595939" y="6534150"/>
                </a:cubicBezTo>
                <a:close/>
                <a:moveTo>
                  <a:pt x="5528527" y="6534150"/>
                </a:moveTo>
                <a:cubicBezTo>
                  <a:pt x="5528215" y="6534150"/>
                  <a:pt x="5527903" y="6534150"/>
                  <a:pt x="5527279" y="6534469"/>
                </a:cubicBezTo>
                <a:cubicBezTo>
                  <a:pt x="5527279" y="6534469"/>
                  <a:pt x="5527279" y="6534469"/>
                  <a:pt x="5526344" y="6534469"/>
                </a:cubicBezTo>
                <a:cubicBezTo>
                  <a:pt x="5526344" y="6534469"/>
                  <a:pt x="5526344" y="6534469"/>
                  <a:pt x="5507945" y="6537340"/>
                </a:cubicBezTo>
                <a:cubicBezTo>
                  <a:pt x="5506074" y="6537659"/>
                  <a:pt x="5505452" y="6537978"/>
                  <a:pt x="5505452" y="6540212"/>
                </a:cubicBezTo>
                <a:lnTo>
                  <a:pt x="5505452" y="6542445"/>
                </a:lnTo>
                <a:cubicBezTo>
                  <a:pt x="5505452" y="6543721"/>
                  <a:pt x="5506074" y="6544040"/>
                  <a:pt x="5508882" y="6544359"/>
                </a:cubicBezTo>
                <a:cubicBezTo>
                  <a:pt x="5512623" y="6544359"/>
                  <a:pt x="5514494" y="6545635"/>
                  <a:pt x="5515742" y="6548825"/>
                </a:cubicBezTo>
                <a:cubicBezTo>
                  <a:pt x="5516989" y="6552334"/>
                  <a:pt x="5517924" y="6559991"/>
                  <a:pt x="5517924" y="6566690"/>
                </a:cubicBezTo>
                <a:cubicBezTo>
                  <a:pt x="5517924" y="6566690"/>
                  <a:pt x="5517924" y="6566690"/>
                  <a:pt x="5517924" y="6571156"/>
                </a:cubicBezTo>
                <a:cubicBezTo>
                  <a:pt x="5517924" y="6579770"/>
                  <a:pt x="5517612" y="6585831"/>
                  <a:pt x="5517612" y="6589022"/>
                </a:cubicBezTo>
                <a:cubicBezTo>
                  <a:pt x="5517300" y="6591893"/>
                  <a:pt x="5516677" y="6592531"/>
                  <a:pt x="5512935" y="6593807"/>
                </a:cubicBezTo>
                <a:cubicBezTo>
                  <a:pt x="5508882" y="6595083"/>
                  <a:pt x="5508882" y="6595083"/>
                  <a:pt x="5508882" y="6596997"/>
                </a:cubicBezTo>
                <a:cubicBezTo>
                  <a:pt x="5508882" y="6596997"/>
                  <a:pt x="5508882" y="6596997"/>
                  <a:pt x="5508882" y="6599230"/>
                </a:cubicBezTo>
                <a:cubicBezTo>
                  <a:pt x="5508882" y="6600506"/>
                  <a:pt x="5509505" y="6600825"/>
                  <a:pt x="5510440" y="6600825"/>
                </a:cubicBezTo>
                <a:cubicBezTo>
                  <a:pt x="5510440" y="6600825"/>
                  <a:pt x="5510440" y="6600825"/>
                  <a:pt x="5511377" y="6600825"/>
                </a:cubicBezTo>
                <a:cubicBezTo>
                  <a:pt x="5514182" y="6600825"/>
                  <a:pt x="5520419" y="6600506"/>
                  <a:pt x="5524473" y="6600506"/>
                </a:cubicBezTo>
                <a:cubicBezTo>
                  <a:pt x="5529462" y="6600506"/>
                  <a:pt x="5539752" y="6600825"/>
                  <a:pt x="5543494" y="6600825"/>
                </a:cubicBezTo>
                <a:cubicBezTo>
                  <a:pt x="5543494" y="6600825"/>
                  <a:pt x="5543494" y="6600825"/>
                  <a:pt x="5543807" y="6600825"/>
                </a:cubicBezTo>
                <a:cubicBezTo>
                  <a:pt x="5545054" y="6600825"/>
                  <a:pt x="5545677" y="6600187"/>
                  <a:pt x="5545677" y="6598911"/>
                </a:cubicBezTo>
                <a:cubicBezTo>
                  <a:pt x="5545677" y="6598911"/>
                  <a:pt x="5545677" y="6598911"/>
                  <a:pt x="5545677" y="6596997"/>
                </a:cubicBezTo>
                <a:cubicBezTo>
                  <a:pt x="5545677" y="6595083"/>
                  <a:pt x="5545365" y="6595083"/>
                  <a:pt x="5541623" y="6594126"/>
                </a:cubicBezTo>
                <a:cubicBezTo>
                  <a:pt x="5536010" y="6592850"/>
                  <a:pt x="5536010" y="6592850"/>
                  <a:pt x="5535075" y="6592212"/>
                </a:cubicBezTo>
                <a:cubicBezTo>
                  <a:pt x="5533204" y="6591255"/>
                  <a:pt x="5532892" y="6590298"/>
                  <a:pt x="5532892" y="6585831"/>
                </a:cubicBezTo>
                <a:cubicBezTo>
                  <a:pt x="5532892" y="6585831"/>
                  <a:pt x="5532892" y="6585831"/>
                  <a:pt x="5532580" y="6577218"/>
                </a:cubicBezTo>
                <a:cubicBezTo>
                  <a:pt x="5532580" y="6577218"/>
                  <a:pt x="5532580" y="6577218"/>
                  <a:pt x="5532580" y="6571475"/>
                </a:cubicBezTo>
                <a:cubicBezTo>
                  <a:pt x="5532580" y="6558396"/>
                  <a:pt x="5533204" y="6555844"/>
                  <a:pt x="5536010" y="6552653"/>
                </a:cubicBezTo>
                <a:cubicBezTo>
                  <a:pt x="5538505" y="6550420"/>
                  <a:pt x="5541935" y="6549144"/>
                  <a:pt x="5546613" y="6549144"/>
                </a:cubicBezTo>
                <a:cubicBezTo>
                  <a:pt x="5549732" y="6549144"/>
                  <a:pt x="5552538" y="6549144"/>
                  <a:pt x="5554097" y="6549782"/>
                </a:cubicBezTo>
                <a:cubicBezTo>
                  <a:pt x="5554720" y="6549782"/>
                  <a:pt x="5555032" y="6550101"/>
                  <a:pt x="5555344" y="6550101"/>
                </a:cubicBezTo>
                <a:cubicBezTo>
                  <a:pt x="5556280" y="6550101"/>
                  <a:pt x="5556903" y="6549144"/>
                  <a:pt x="5557215" y="6546911"/>
                </a:cubicBezTo>
                <a:cubicBezTo>
                  <a:pt x="5557215" y="6546911"/>
                  <a:pt x="5557215" y="6546911"/>
                  <a:pt x="5557527" y="6537340"/>
                </a:cubicBezTo>
                <a:cubicBezTo>
                  <a:pt x="5557839" y="6535107"/>
                  <a:pt x="5556280" y="6534150"/>
                  <a:pt x="5553162" y="6534150"/>
                </a:cubicBezTo>
                <a:cubicBezTo>
                  <a:pt x="5550667" y="6534150"/>
                  <a:pt x="5548796" y="6534469"/>
                  <a:pt x="5546925" y="6535107"/>
                </a:cubicBezTo>
                <a:cubicBezTo>
                  <a:pt x="5543183" y="6536064"/>
                  <a:pt x="5541935" y="6537021"/>
                  <a:pt x="5538505" y="6541169"/>
                </a:cubicBezTo>
                <a:cubicBezTo>
                  <a:pt x="5535387" y="6544678"/>
                  <a:pt x="5535387" y="6544678"/>
                  <a:pt x="5533517" y="6546911"/>
                </a:cubicBezTo>
                <a:cubicBezTo>
                  <a:pt x="5532580" y="6548187"/>
                  <a:pt x="5531333" y="6549144"/>
                  <a:pt x="5531022" y="6549144"/>
                </a:cubicBezTo>
                <a:cubicBezTo>
                  <a:pt x="5530087" y="6549144"/>
                  <a:pt x="5529774" y="6548187"/>
                  <a:pt x="5529774" y="6542445"/>
                </a:cubicBezTo>
                <a:cubicBezTo>
                  <a:pt x="5529774" y="6542445"/>
                  <a:pt x="5529774" y="6542445"/>
                  <a:pt x="5530087" y="6536383"/>
                </a:cubicBezTo>
                <a:cubicBezTo>
                  <a:pt x="5530087" y="6535107"/>
                  <a:pt x="5529462" y="6534150"/>
                  <a:pt x="5528527" y="6534150"/>
                </a:cubicBezTo>
                <a:close/>
                <a:moveTo>
                  <a:pt x="5470797" y="6534150"/>
                </a:moveTo>
                <a:cubicBezTo>
                  <a:pt x="5452275" y="6534150"/>
                  <a:pt x="5438776" y="6549781"/>
                  <a:pt x="5438776" y="6570196"/>
                </a:cubicBezTo>
                <a:cubicBezTo>
                  <a:pt x="5438776" y="6589335"/>
                  <a:pt x="5451333" y="6602413"/>
                  <a:pt x="5470168" y="6602413"/>
                </a:cubicBezTo>
                <a:cubicBezTo>
                  <a:pt x="5475504" y="6602413"/>
                  <a:pt x="5481783" y="6601137"/>
                  <a:pt x="5486177" y="6599223"/>
                </a:cubicBezTo>
                <a:cubicBezTo>
                  <a:pt x="5489944" y="6597947"/>
                  <a:pt x="5491200" y="6596990"/>
                  <a:pt x="5491514" y="6596353"/>
                </a:cubicBezTo>
                <a:cubicBezTo>
                  <a:pt x="5491828" y="6595396"/>
                  <a:pt x="5493084" y="6586464"/>
                  <a:pt x="5493084" y="6584550"/>
                </a:cubicBezTo>
                <a:cubicBezTo>
                  <a:pt x="5493084" y="6583912"/>
                  <a:pt x="5492770" y="6583274"/>
                  <a:pt x="5492143" y="6583274"/>
                </a:cubicBezTo>
                <a:cubicBezTo>
                  <a:pt x="5492143" y="6583274"/>
                  <a:pt x="5492143" y="6583593"/>
                  <a:pt x="5491828" y="6583593"/>
                </a:cubicBezTo>
                <a:cubicBezTo>
                  <a:pt x="5487433" y="6587421"/>
                  <a:pt x="5478330" y="6590611"/>
                  <a:pt x="5472051" y="6590611"/>
                </a:cubicBezTo>
                <a:cubicBezTo>
                  <a:pt x="5460750" y="6590611"/>
                  <a:pt x="5452902" y="6581041"/>
                  <a:pt x="5452902" y="6568282"/>
                </a:cubicBezTo>
                <a:cubicBezTo>
                  <a:pt x="5452902" y="6563816"/>
                  <a:pt x="5453216" y="6563497"/>
                  <a:pt x="5457925" y="6563497"/>
                </a:cubicBezTo>
                <a:lnTo>
                  <a:pt x="5488062" y="6563497"/>
                </a:lnTo>
                <a:cubicBezTo>
                  <a:pt x="5492770" y="6563497"/>
                  <a:pt x="5494339" y="6562540"/>
                  <a:pt x="5494339" y="6558712"/>
                </a:cubicBezTo>
                <a:cubicBezTo>
                  <a:pt x="5494339" y="6543082"/>
                  <a:pt x="5485864" y="6534150"/>
                  <a:pt x="5470797" y="6534150"/>
                </a:cubicBezTo>
                <a:close/>
                <a:moveTo>
                  <a:pt x="5371137" y="6534150"/>
                </a:moveTo>
                <a:cubicBezTo>
                  <a:pt x="5369558" y="6534150"/>
                  <a:pt x="5368926" y="6534797"/>
                  <a:pt x="5368926" y="6536091"/>
                </a:cubicBezTo>
                <a:cubicBezTo>
                  <a:pt x="5368926" y="6536091"/>
                  <a:pt x="5368926" y="6536091"/>
                  <a:pt x="5368926" y="6538356"/>
                </a:cubicBezTo>
                <a:cubicBezTo>
                  <a:pt x="5368926" y="6539650"/>
                  <a:pt x="5369242" y="6540297"/>
                  <a:pt x="5370190" y="6540621"/>
                </a:cubicBezTo>
                <a:cubicBezTo>
                  <a:pt x="5373033" y="6541591"/>
                  <a:pt x="5373349" y="6541915"/>
                  <a:pt x="5374297" y="6544179"/>
                </a:cubicBezTo>
                <a:cubicBezTo>
                  <a:pt x="5376509" y="6549356"/>
                  <a:pt x="5378721" y="6556150"/>
                  <a:pt x="5385040" y="6573620"/>
                </a:cubicBezTo>
                <a:cubicBezTo>
                  <a:pt x="5391043" y="6590119"/>
                  <a:pt x="5391991" y="6593355"/>
                  <a:pt x="5393887" y="6597884"/>
                </a:cubicBezTo>
                <a:cubicBezTo>
                  <a:pt x="5395151" y="6602413"/>
                  <a:pt x="5395151" y="6602413"/>
                  <a:pt x="5396414" y="6602413"/>
                </a:cubicBezTo>
                <a:cubicBezTo>
                  <a:pt x="5397046" y="6602413"/>
                  <a:pt x="5397362" y="6602413"/>
                  <a:pt x="5397994" y="6602413"/>
                </a:cubicBezTo>
                <a:cubicBezTo>
                  <a:pt x="5402418" y="6601443"/>
                  <a:pt x="5403051" y="6601443"/>
                  <a:pt x="5403998" y="6601443"/>
                </a:cubicBezTo>
                <a:cubicBezTo>
                  <a:pt x="5405893" y="6601119"/>
                  <a:pt x="5406525" y="6600796"/>
                  <a:pt x="5406841" y="6600149"/>
                </a:cubicBezTo>
                <a:cubicBezTo>
                  <a:pt x="5407473" y="6599178"/>
                  <a:pt x="5407473" y="6599178"/>
                  <a:pt x="5408421" y="6595943"/>
                </a:cubicBezTo>
                <a:cubicBezTo>
                  <a:pt x="5409369" y="6593355"/>
                  <a:pt x="5410318" y="6590766"/>
                  <a:pt x="5414424" y="6580414"/>
                </a:cubicBezTo>
                <a:cubicBezTo>
                  <a:pt x="5425483" y="6552591"/>
                  <a:pt x="5425483" y="6552591"/>
                  <a:pt x="5427063" y="6548709"/>
                </a:cubicBezTo>
                <a:cubicBezTo>
                  <a:pt x="5428958" y="6543209"/>
                  <a:pt x="5429906" y="6541915"/>
                  <a:pt x="5431486" y="6540944"/>
                </a:cubicBezTo>
                <a:cubicBezTo>
                  <a:pt x="5434014" y="6540297"/>
                  <a:pt x="5434014" y="6540297"/>
                  <a:pt x="5434014" y="6538356"/>
                </a:cubicBezTo>
                <a:lnTo>
                  <a:pt x="5434014" y="6536091"/>
                </a:lnTo>
                <a:cubicBezTo>
                  <a:pt x="5434014" y="6534797"/>
                  <a:pt x="5433698" y="6534150"/>
                  <a:pt x="5432750" y="6534150"/>
                </a:cubicBezTo>
                <a:cubicBezTo>
                  <a:pt x="5432750" y="6534150"/>
                  <a:pt x="5432750" y="6534150"/>
                  <a:pt x="5431486" y="6534150"/>
                </a:cubicBezTo>
                <a:cubicBezTo>
                  <a:pt x="5428643" y="6534474"/>
                  <a:pt x="5425799" y="6534797"/>
                  <a:pt x="5423271" y="6534797"/>
                </a:cubicBezTo>
                <a:cubicBezTo>
                  <a:pt x="5420743" y="6534797"/>
                  <a:pt x="5415372" y="6534474"/>
                  <a:pt x="5413792" y="6534474"/>
                </a:cubicBezTo>
                <a:cubicBezTo>
                  <a:pt x="5413160" y="6534150"/>
                  <a:pt x="5412844" y="6534150"/>
                  <a:pt x="5412528" y="6534150"/>
                </a:cubicBezTo>
                <a:cubicBezTo>
                  <a:pt x="5411581" y="6534150"/>
                  <a:pt x="5410949" y="6534797"/>
                  <a:pt x="5410949" y="6536091"/>
                </a:cubicBezTo>
                <a:cubicBezTo>
                  <a:pt x="5410949" y="6536091"/>
                  <a:pt x="5410949" y="6536091"/>
                  <a:pt x="5410949" y="6538356"/>
                </a:cubicBezTo>
                <a:cubicBezTo>
                  <a:pt x="5410949" y="6539650"/>
                  <a:pt x="5411265" y="6539974"/>
                  <a:pt x="5412844" y="6540621"/>
                </a:cubicBezTo>
                <a:cubicBezTo>
                  <a:pt x="5416004" y="6541268"/>
                  <a:pt x="5418216" y="6542562"/>
                  <a:pt x="5418216" y="6544179"/>
                </a:cubicBezTo>
                <a:cubicBezTo>
                  <a:pt x="5418216" y="6545797"/>
                  <a:pt x="5417268" y="6549356"/>
                  <a:pt x="5413160" y="6561003"/>
                </a:cubicBezTo>
                <a:cubicBezTo>
                  <a:pt x="5413160" y="6561003"/>
                  <a:pt x="5413160" y="6561003"/>
                  <a:pt x="5409369" y="6571679"/>
                </a:cubicBezTo>
                <a:cubicBezTo>
                  <a:pt x="5408738" y="6574267"/>
                  <a:pt x="5407789" y="6576855"/>
                  <a:pt x="5407158" y="6579120"/>
                </a:cubicBezTo>
                <a:cubicBezTo>
                  <a:pt x="5407158" y="6579120"/>
                  <a:pt x="5407158" y="6579120"/>
                  <a:pt x="5405893" y="6582678"/>
                </a:cubicBezTo>
                <a:cubicBezTo>
                  <a:pt x="5405893" y="6582678"/>
                  <a:pt x="5405893" y="6582678"/>
                  <a:pt x="5405261" y="6584620"/>
                </a:cubicBezTo>
                <a:cubicBezTo>
                  <a:pt x="5405261" y="6585267"/>
                  <a:pt x="5404945" y="6586237"/>
                  <a:pt x="5404945" y="6586237"/>
                </a:cubicBezTo>
                <a:cubicBezTo>
                  <a:pt x="5404629" y="6586237"/>
                  <a:pt x="5401786" y="6577502"/>
                  <a:pt x="5397994" y="6564238"/>
                </a:cubicBezTo>
                <a:cubicBezTo>
                  <a:pt x="5397994" y="6564238"/>
                  <a:pt x="5397994" y="6564238"/>
                  <a:pt x="5394519" y="6553562"/>
                </a:cubicBezTo>
                <a:cubicBezTo>
                  <a:pt x="5394203" y="6551620"/>
                  <a:pt x="5393571" y="6549679"/>
                  <a:pt x="5392939" y="6547738"/>
                </a:cubicBezTo>
                <a:cubicBezTo>
                  <a:pt x="5392307" y="6546444"/>
                  <a:pt x="5392307" y="6545473"/>
                  <a:pt x="5392307" y="6544826"/>
                </a:cubicBezTo>
                <a:cubicBezTo>
                  <a:pt x="5392307" y="6543209"/>
                  <a:pt x="5393887" y="6542238"/>
                  <a:pt x="5397362" y="6541268"/>
                </a:cubicBezTo>
                <a:cubicBezTo>
                  <a:pt x="5400838" y="6540297"/>
                  <a:pt x="5401154" y="6540297"/>
                  <a:pt x="5401154" y="6538356"/>
                </a:cubicBezTo>
                <a:cubicBezTo>
                  <a:pt x="5401154" y="6538356"/>
                  <a:pt x="5401154" y="6538356"/>
                  <a:pt x="5401154" y="6536091"/>
                </a:cubicBezTo>
                <a:cubicBezTo>
                  <a:pt x="5401154" y="6534797"/>
                  <a:pt x="5400522" y="6534150"/>
                  <a:pt x="5399258" y="6534150"/>
                </a:cubicBezTo>
                <a:cubicBezTo>
                  <a:pt x="5399258" y="6534150"/>
                  <a:pt x="5399258" y="6534150"/>
                  <a:pt x="5397678" y="6534150"/>
                </a:cubicBezTo>
                <a:cubicBezTo>
                  <a:pt x="5393887" y="6534474"/>
                  <a:pt x="5390095" y="6534797"/>
                  <a:pt x="5384093" y="6534797"/>
                </a:cubicBezTo>
                <a:cubicBezTo>
                  <a:pt x="5380933" y="6534797"/>
                  <a:pt x="5378721" y="6534797"/>
                  <a:pt x="5377457" y="6534474"/>
                </a:cubicBezTo>
                <a:cubicBezTo>
                  <a:pt x="5371453" y="6534150"/>
                  <a:pt x="5371453" y="6534150"/>
                  <a:pt x="5371137" y="6534150"/>
                </a:cubicBezTo>
                <a:close/>
                <a:moveTo>
                  <a:pt x="5353686" y="6534150"/>
                </a:moveTo>
                <a:cubicBezTo>
                  <a:pt x="5353369" y="6534150"/>
                  <a:pt x="5353051" y="6534150"/>
                  <a:pt x="5352735" y="6534469"/>
                </a:cubicBezTo>
                <a:cubicBezTo>
                  <a:pt x="5352735" y="6534469"/>
                  <a:pt x="5352735" y="6534469"/>
                  <a:pt x="5351464" y="6534469"/>
                </a:cubicBezTo>
                <a:cubicBezTo>
                  <a:pt x="5351464" y="6534469"/>
                  <a:pt x="5351464" y="6534469"/>
                  <a:pt x="5333048" y="6536383"/>
                </a:cubicBezTo>
                <a:cubicBezTo>
                  <a:pt x="5331143" y="6536702"/>
                  <a:pt x="5330826" y="6537021"/>
                  <a:pt x="5330826" y="6538617"/>
                </a:cubicBezTo>
                <a:cubicBezTo>
                  <a:pt x="5330826" y="6538617"/>
                  <a:pt x="5330826" y="6538617"/>
                  <a:pt x="5330826" y="6540850"/>
                </a:cubicBezTo>
                <a:cubicBezTo>
                  <a:pt x="5330826" y="6542126"/>
                  <a:pt x="5331461" y="6542764"/>
                  <a:pt x="5334318" y="6543083"/>
                </a:cubicBezTo>
                <a:cubicBezTo>
                  <a:pt x="5339716" y="6543402"/>
                  <a:pt x="5340033" y="6544359"/>
                  <a:pt x="5340033" y="6560310"/>
                </a:cubicBezTo>
                <a:lnTo>
                  <a:pt x="5340033" y="6571156"/>
                </a:lnTo>
                <a:cubicBezTo>
                  <a:pt x="5340033" y="6579451"/>
                  <a:pt x="5340033" y="6585512"/>
                  <a:pt x="5339716" y="6589022"/>
                </a:cubicBezTo>
                <a:cubicBezTo>
                  <a:pt x="5339398" y="6591893"/>
                  <a:pt x="5338763" y="6592531"/>
                  <a:pt x="5334954" y="6593807"/>
                </a:cubicBezTo>
                <a:cubicBezTo>
                  <a:pt x="5330826" y="6595083"/>
                  <a:pt x="5330826" y="6595083"/>
                  <a:pt x="5330826" y="6596997"/>
                </a:cubicBezTo>
                <a:cubicBezTo>
                  <a:pt x="5330826" y="6596997"/>
                  <a:pt x="5330826" y="6596997"/>
                  <a:pt x="5330826" y="6599230"/>
                </a:cubicBezTo>
                <a:cubicBezTo>
                  <a:pt x="5330826" y="6600506"/>
                  <a:pt x="5331143" y="6600825"/>
                  <a:pt x="5332096" y="6600825"/>
                </a:cubicBezTo>
                <a:cubicBezTo>
                  <a:pt x="5332096" y="6600825"/>
                  <a:pt x="5332096" y="6600825"/>
                  <a:pt x="5333048" y="6600825"/>
                </a:cubicBezTo>
                <a:cubicBezTo>
                  <a:pt x="5336541" y="6600825"/>
                  <a:pt x="5342574" y="6600506"/>
                  <a:pt x="5347654" y="6600506"/>
                </a:cubicBezTo>
                <a:cubicBezTo>
                  <a:pt x="5352416" y="6600506"/>
                  <a:pt x="5358449" y="6600825"/>
                  <a:pt x="5361624" y="6600825"/>
                </a:cubicBezTo>
                <a:cubicBezTo>
                  <a:pt x="5361624" y="6600825"/>
                  <a:pt x="5361624" y="6600825"/>
                  <a:pt x="5362576" y="6600825"/>
                </a:cubicBezTo>
                <a:cubicBezTo>
                  <a:pt x="5363529" y="6600825"/>
                  <a:pt x="5364164" y="6600506"/>
                  <a:pt x="5364164" y="6599230"/>
                </a:cubicBezTo>
                <a:cubicBezTo>
                  <a:pt x="5364164" y="6599230"/>
                  <a:pt x="5364164" y="6599230"/>
                  <a:pt x="5364164" y="6596997"/>
                </a:cubicBezTo>
                <a:cubicBezTo>
                  <a:pt x="5364164" y="6595083"/>
                  <a:pt x="5363846" y="6595083"/>
                  <a:pt x="5360036" y="6593807"/>
                </a:cubicBezTo>
                <a:cubicBezTo>
                  <a:pt x="5356226" y="6592531"/>
                  <a:pt x="5355591" y="6591893"/>
                  <a:pt x="5355274" y="6589022"/>
                </a:cubicBezTo>
                <a:cubicBezTo>
                  <a:pt x="5354956" y="6585831"/>
                  <a:pt x="5354956" y="6578813"/>
                  <a:pt x="5354956" y="6571156"/>
                </a:cubicBezTo>
                <a:cubicBezTo>
                  <a:pt x="5354956" y="6571156"/>
                  <a:pt x="5354956" y="6571156"/>
                  <a:pt x="5354956" y="6564457"/>
                </a:cubicBezTo>
                <a:cubicBezTo>
                  <a:pt x="5354956" y="6557120"/>
                  <a:pt x="5354956" y="6544359"/>
                  <a:pt x="5355274" y="6542126"/>
                </a:cubicBezTo>
                <a:cubicBezTo>
                  <a:pt x="5355274" y="6537021"/>
                  <a:pt x="5355274" y="6537021"/>
                  <a:pt x="5355274" y="6536702"/>
                </a:cubicBezTo>
                <a:cubicBezTo>
                  <a:pt x="5355274" y="6535107"/>
                  <a:pt x="5354956" y="6534150"/>
                  <a:pt x="5353686" y="6534150"/>
                </a:cubicBezTo>
                <a:close/>
                <a:moveTo>
                  <a:pt x="5264654" y="6534150"/>
                </a:moveTo>
                <a:cubicBezTo>
                  <a:pt x="5264334" y="6534150"/>
                  <a:pt x="5263694" y="6534469"/>
                  <a:pt x="5262413" y="6534469"/>
                </a:cubicBezTo>
                <a:cubicBezTo>
                  <a:pt x="5262413" y="6534469"/>
                  <a:pt x="5262413" y="6534469"/>
                  <a:pt x="5243846" y="6536702"/>
                </a:cubicBezTo>
                <a:cubicBezTo>
                  <a:pt x="5242246" y="6537021"/>
                  <a:pt x="5241926" y="6537340"/>
                  <a:pt x="5241926" y="6539574"/>
                </a:cubicBezTo>
                <a:lnTo>
                  <a:pt x="5241926" y="6542126"/>
                </a:lnTo>
                <a:cubicBezTo>
                  <a:pt x="5241926" y="6543402"/>
                  <a:pt x="5242567" y="6543402"/>
                  <a:pt x="5245767" y="6543721"/>
                </a:cubicBezTo>
                <a:cubicBezTo>
                  <a:pt x="5249609" y="6544040"/>
                  <a:pt x="5250889" y="6544997"/>
                  <a:pt x="5251849" y="6547230"/>
                </a:cubicBezTo>
                <a:cubicBezTo>
                  <a:pt x="5252490" y="6549463"/>
                  <a:pt x="5253130" y="6559991"/>
                  <a:pt x="5253130" y="6566371"/>
                </a:cubicBezTo>
                <a:cubicBezTo>
                  <a:pt x="5253130" y="6566371"/>
                  <a:pt x="5253130" y="6566371"/>
                  <a:pt x="5253130" y="6571156"/>
                </a:cubicBezTo>
                <a:cubicBezTo>
                  <a:pt x="5253130" y="6579132"/>
                  <a:pt x="5253130" y="6586150"/>
                  <a:pt x="5253130" y="6589022"/>
                </a:cubicBezTo>
                <a:cubicBezTo>
                  <a:pt x="5252810" y="6591893"/>
                  <a:pt x="5251849" y="6592531"/>
                  <a:pt x="5248008" y="6593807"/>
                </a:cubicBezTo>
                <a:cubicBezTo>
                  <a:pt x="5244167" y="6595083"/>
                  <a:pt x="5243846" y="6595083"/>
                  <a:pt x="5243846" y="6596997"/>
                </a:cubicBezTo>
                <a:cubicBezTo>
                  <a:pt x="5243846" y="6596997"/>
                  <a:pt x="5243846" y="6596997"/>
                  <a:pt x="5243846" y="6599230"/>
                </a:cubicBezTo>
                <a:cubicBezTo>
                  <a:pt x="5243846" y="6600506"/>
                  <a:pt x="5244487" y="6600825"/>
                  <a:pt x="5245447" y="6600825"/>
                </a:cubicBezTo>
                <a:cubicBezTo>
                  <a:pt x="5245447" y="6600825"/>
                  <a:pt x="5245447" y="6600825"/>
                  <a:pt x="5246407" y="6600825"/>
                </a:cubicBezTo>
                <a:cubicBezTo>
                  <a:pt x="5249288" y="6600825"/>
                  <a:pt x="5256011" y="6600506"/>
                  <a:pt x="5260813" y="6600506"/>
                </a:cubicBezTo>
                <a:cubicBezTo>
                  <a:pt x="5265934" y="6600506"/>
                  <a:pt x="5271696" y="6600825"/>
                  <a:pt x="5274898" y="6600825"/>
                </a:cubicBezTo>
                <a:cubicBezTo>
                  <a:pt x="5274898" y="6600825"/>
                  <a:pt x="5274898" y="6600825"/>
                  <a:pt x="5275858" y="6600825"/>
                </a:cubicBezTo>
                <a:cubicBezTo>
                  <a:pt x="5277138" y="6600825"/>
                  <a:pt x="5277459" y="6600506"/>
                  <a:pt x="5277459" y="6599230"/>
                </a:cubicBezTo>
                <a:cubicBezTo>
                  <a:pt x="5277459" y="6599230"/>
                  <a:pt x="5277459" y="6599230"/>
                  <a:pt x="5277459" y="6596997"/>
                </a:cubicBezTo>
                <a:cubicBezTo>
                  <a:pt x="5277459" y="6595083"/>
                  <a:pt x="5277138" y="6595083"/>
                  <a:pt x="5273297" y="6593807"/>
                </a:cubicBezTo>
                <a:cubicBezTo>
                  <a:pt x="5269457" y="6592531"/>
                  <a:pt x="5268815" y="6591893"/>
                  <a:pt x="5268495" y="6589022"/>
                </a:cubicBezTo>
                <a:cubicBezTo>
                  <a:pt x="5268495" y="6586150"/>
                  <a:pt x="5268175" y="6579132"/>
                  <a:pt x="5268175" y="6571156"/>
                </a:cubicBezTo>
                <a:cubicBezTo>
                  <a:pt x="5268175" y="6571156"/>
                  <a:pt x="5268175" y="6571156"/>
                  <a:pt x="5268175" y="6567647"/>
                </a:cubicBezTo>
                <a:cubicBezTo>
                  <a:pt x="5268175" y="6559034"/>
                  <a:pt x="5268815" y="6556163"/>
                  <a:pt x="5271056" y="6552972"/>
                </a:cubicBezTo>
                <a:cubicBezTo>
                  <a:pt x="5273937" y="6548825"/>
                  <a:pt x="5279060" y="6546273"/>
                  <a:pt x="5284501" y="6546273"/>
                </a:cubicBezTo>
                <a:cubicBezTo>
                  <a:pt x="5289303" y="6546273"/>
                  <a:pt x="5292824" y="6548187"/>
                  <a:pt x="5294105" y="6552015"/>
                </a:cubicBezTo>
                <a:cubicBezTo>
                  <a:pt x="5295065" y="6554567"/>
                  <a:pt x="5295705" y="6558396"/>
                  <a:pt x="5295705" y="6566690"/>
                </a:cubicBezTo>
                <a:cubicBezTo>
                  <a:pt x="5295705" y="6566690"/>
                  <a:pt x="5295705" y="6566690"/>
                  <a:pt x="5295705" y="6571156"/>
                </a:cubicBezTo>
                <a:cubicBezTo>
                  <a:pt x="5295705" y="6578813"/>
                  <a:pt x="5295385" y="6586150"/>
                  <a:pt x="5295385" y="6589022"/>
                </a:cubicBezTo>
                <a:cubicBezTo>
                  <a:pt x="5295065" y="6591893"/>
                  <a:pt x="5294425" y="6592531"/>
                  <a:pt x="5290263" y="6593807"/>
                </a:cubicBezTo>
                <a:cubicBezTo>
                  <a:pt x="5286422" y="6595083"/>
                  <a:pt x="5286422" y="6595083"/>
                  <a:pt x="5286422" y="6596997"/>
                </a:cubicBezTo>
                <a:cubicBezTo>
                  <a:pt x="5286422" y="6596997"/>
                  <a:pt x="5286422" y="6596997"/>
                  <a:pt x="5286422" y="6599230"/>
                </a:cubicBezTo>
                <a:cubicBezTo>
                  <a:pt x="5286422" y="6600506"/>
                  <a:pt x="5286742" y="6600825"/>
                  <a:pt x="5287702" y="6600825"/>
                </a:cubicBezTo>
                <a:cubicBezTo>
                  <a:pt x="5287702" y="6600825"/>
                  <a:pt x="5287702" y="6600825"/>
                  <a:pt x="5288663" y="6600825"/>
                </a:cubicBezTo>
                <a:cubicBezTo>
                  <a:pt x="5292184" y="6600825"/>
                  <a:pt x="5298266" y="6600506"/>
                  <a:pt x="5303068" y="6600506"/>
                </a:cubicBezTo>
                <a:cubicBezTo>
                  <a:pt x="5307869" y="6600506"/>
                  <a:pt x="5313952" y="6600825"/>
                  <a:pt x="5317473" y="6600825"/>
                </a:cubicBezTo>
                <a:cubicBezTo>
                  <a:pt x="5317473" y="6600825"/>
                  <a:pt x="5317473" y="6600825"/>
                  <a:pt x="5318113" y="6600825"/>
                </a:cubicBezTo>
                <a:cubicBezTo>
                  <a:pt x="5319394" y="6600825"/>
                  <a:pt x="5319714" y="6600506"/>
                  <a:pt x="5319714" y="6599230"/>
                </a:cubicBezTo>
                <a:cubicBezTo>
                  <a:pt x="5319714" y="6599230"/>
                  <a:pt x="5319714" y="6599230"/>
                  <a:pt x="5319714" y="6596997"/>
                </a:cubicBezTo>
                <a:cubicBezTo>
                  <a:pt x="5319714" y="6595083"/>
                  <a:pt x="5319714" y="6595083"/>
                  <a:pt x="5315553" y="6593807"/>
                </a:cubicBezTo>
                <a:cubicBezTo>
                  <a:pt x="5311711" y="6592531"/>
                  <a:pt x="5311071" y="6591893"/>
                  <a:pt x="5310751" y="6589022"/>
                </a:cubicBezTo>
                <a:cubicBezTo>
                  <a:pt x="5310751" y="6586469"/>
                  <a:pt x="5310430" y="6578813"/>
                  <a:pt x="5310430" y="6571156"/>
                </a:cubicBezTo>
                <a:cubicBezTo>
                  <a:pt x="5310430" y="6571156"/>
                  <a:pt x="5310430" y="6571156"/>
                  <a:pt x="5310430" y="6566690"/>
                </a:cubicBezTo>
                <a:cubicBezTo>
                  <a:pt x="5310430" y="6547230"/>
                  <a:pt x="5310430" y="6547230"/>
                  <a:pt x="5309470" y="6544040"/>
                </a:cubicBezTo>
                <a:cubicBezTo>
                  <a:pt x="5306909" y="6537978"/>
                  <a:pt x="5299867" y="6534150"/>
                  <a:pt x="5290583" y="6534150"/>
                </a:cubicBezTo>
                <a:cubicBezTo>
                  <a:pt x="5282901" y="6534150"/>
                  <a:pt x="5279699" y="6535745"/>
                  <a:pt x="5273297" y="6542764"/>
                </a:cubicBezTo>
                <a:cubicBezTo>
                  <a:pt x="5273297" y="6542764"/>
                  <a:pt x="5273297" y="6542764"/>
                  <a:pt x="5270736" y="6545316"/>
                </a:cubicBezTo>
                <a:cubicBezTo>
                  <a:pt x="5270736" y="6545316"/>
                  <a:pt x="5270736" y="6545316"/>
                  <a:pt x="5269457" y="6546592"/>
                </a:cubicBezTo>
                <a:cubicBezTo>
                  <a:pt x="5269136" y="6547230"/>
                  <a:pt x="5268495" y="6547549"/>
                  <a:pt x="5268175" y="6547549"/>
                </a:cubicBezTo>
                <a:cubicBezTo>
                  <a:pt x="5267535" y="6547549"/>
                  <a:pt x="5266895" y="6546273"/>
                  <a:pt x="5266895" y="6544678"/>
                </a:cubicBezTo>
                <a:cubicBezTo>
                  <a:pt x="5266895" y="6544040"/>
                  <a:pt x="5266575" y="6537978"/>
                  <a:pt x="5266575" y="6536702"/>
                </a:cubicBezTo>
                <a:cubicBezTo>
                  <a:pt x="5266255" y="6535107"/>
                  <a:pt x="5265614" y="6534150"/>
                  <a:pt x="5264654" y="6534150"/>
                </a:cubicBezTo>
                <a:close/>
                <a:moveTo>
                  <a:pt x="4979571" y="6534150"/>
                </a:moveTo>
                <a:cubicBezTo>
                  <a:pt x="4979571" y="6534150"/>
                  <a:pt x="4978624" y="6534468"/>
                  <a:pt x="4977358" y="6534468"/>
                </a:cubicBezTo>
                <a:cubicBezTo>
                  <a:pt x="4977358" y="6534468"/>
                  <a:pt x="4977358" y="6534468"/>
                  <a:pt x="4958389" y="6536373"/>
                </a:cubicBezTo>
                <a:cubicBezTo>
                  <a:pt x="4956492" y="6536690"/>
                  <a:pt x="4956176" y="6537008"/>
                  <a:pt x="4956176" y="6538595"/>
                </a:cubicBezTo>
                <a:cubicBezTo>
                  <a:pt x="4956176" y="6538595"/>
                  <a:pt x="4956176" y="6538595"/>
                  <a:pt x="4956176" y="6540818"/>
                </a:cubicBezTo>
                <a:cubicBezTo>
                  <a:pt x="4956176" y="6542088"/>
                  <a:pt x="4956808" y="6542723"/>
                  <a:pt x="4959970" y="6543040"/>
                </a:cubicBezTo>
                <a:cubicBezTo>
                  <a:pt x="4965029" y="6543358"/>
                  <a:pt x="4965344" y="6544628"/>
                  <a:pt x="4965344" y="6560185"/>
                </a:cubicBezTo>
                <a:cubicBezTo>
                  <a:pt x="4965344" y="6560185"/>
                  <a:pt x="4965344" y="6560185"/>
                  <a:pt x="4965344" y="6571616"/>
                </a:cubicBezTo>
                <a:cubicBezTo>
                  <a:pt x="4965344" y="6571616"/>
                  <a:pt x="4965344" y="6571616"/>
                  <a:pt x="4965344" y="6578283"/>
                </a:cubicBezTo>
                <a:cubicBezTo>
                  <a:pt x="4965344" y="6580823"/>
                  <a:pt x="4965344" y="6583046"/>
                  <a:pt x="4965344" y="6583998"/>
                </a:cubicBezTo>
                <a:cubicBezTo>
                  <a:pt x="4965344" y="6591301"/>
                  <a:pt x="4967241" y="6595746"/>
                  <a:pt x="4971351" y="6598603"/>
                </a:cubicBezTo>
                <a:cubicBezTo>
                  <a:pt x="4974513" y="6600826"/>
                  <a:pt x="4979571" y="6602096"/>
                  <a:pt x="4984314" y="6602096"/>
                </a:cubicBezTo>
                <a:cubicBezTo>
                  <a:pt x="4991585" y="6602096"/>
                  <a:pt x="4994115" y="6600508"/>
                  <a:pt x="5002651" y="6592253"/>
                </a:cubicBezTo>
                <a:cubicBezTo>
                  <a:pt x="5004548" y="6590666"/>
                  <a:pt x="5005180" y="6590348"/>
                  <a:pt x="5005496" y="6590348"/>
                </a:cubicBezTo>
                <a:cubicBezTo>
                  <a:pt x="5006129" y="6590348"/>
                  <a:pt x="5006761" y="6591301"/>
                  <a:pt x="5006761" y="6593206"/>
                </a:cubicBezTo>
                <a:cubicBezTo>
                  <a:pt x="5007709" y="6602413"/>
                  <a:pt x="5007709" y="6602413"/>
                  <a:pt x="5009290" y="6602413"/>
                </a:cubicBezTo>
                <a:cubicBezTo>
                  <a:pt x="5009290" y="6602413"/>
                  <a:pt x="5010240" y="6602096"/>
                  <a:pt x="5010871" y="6602096"/>
                </a:cubicBezTo>
                <a:cubicBezTo>
                  <a:pt x="5010871" y="6602096"/>
                  <a:pt x="5010871" y="6602096"/>
                  <a:pt x="5028576" y="6599556"/>
                </a:cubicBezTo>
                <a:cubicBezTo>
                  <a:pt x="5030473" y="6599556"/>
                  <a:pt x="5030790" y="6598921"/>
                  <a:pt x="5030790" y="6597333"/>
                </a:cubicBezTo>
                <a:cubicBezTo>
                  <a:pt x="5030790" y="6597333"/>
                  <a:pt x="5030790" y="6597333"/>
                  <a:pt x="5030790" y="6595428"/>
                </a:cubicBezTo>
                <a:cubicBezTo>
                  <a:pt x="5030790" y="6593841"/>
                  <a:pt x="5030473" y="6593523"/>
                  <a:pt x="5028259" y="6593206"/>
                </a:cubicBezTo>
                <a:cubicBezTo>
                  <a:pt x="5023517" y="6592571"/>
                  <a:pt x="5022253" y="6591618"/>
                  <a:pt x="5021620" y="6588126"/>
                </a:cubicBezTo>
                <a:cubicBezTo>
                  <a:pt x="5021304" y="6585903"/>
                  <a:pt x="5021304" y="6578601"/>
                  <a:pt x="5020988" y="6566535"/>
                </a:cubicBezTo>
                <a:lnTo>
                  <a:pt x="5020988" y="6557010"/>
                </a:lnTo>
                <a:cubicBezTo>
                  <a:pt x="5020988" y="6553835"/>
                  <a:pt x="5020988" y="6550978"/>
                  <a:pt x="5021304" y="6548438"/>
                </a:cubicBezTo>
                <a:cubicBezTo>
                  <a:pt x="5021304" y="6542723"/>
                  <a:pt x="5021304" y="6542723"/>
                  <a:pt x="5021620" y="6539230"/>
                </a:cubicBezTo>
                <a:cubicBezTo>
                  <a:pt x="5021620" y="6539230"/>
                  <a:pt x="5021620" y="6539230"/>
                  <a:pt x="5021620" y="6535738"/>
                </a:cubicBezTo>
                <a:cubicBezTo>
                  <a:pt x="5021620" y="6534785"/>
                  <a:pt x="5021304" y="6534150"/>
                  <a:pt x="5020039" y="6534150"/>
                </a:cubicBezTo>
                <a:cubicBezTo>
                  <a:pt x="5019407" y="6534150"/>
                  <a:pt x="5018775" y="6534150"/>
                  <a:pt x="5017826" y="6534468"/>
                </a:cubicBezTo>
                <a:cubicBezTo>
                  <a:pt x="5017826" y="6534468"/>
                  <a:pt x="5017826" y="6534468"/>
                  <a:pt x="4999174" y="6536373"/>
                </a:cubicBezTo>
                <a:cubicBezTo>
                  <a:pt x="4997592" y="6536373"/>
                  <a:pt x="4996960" y="6537008"/>
                  <a:pt x="4996960" y="6538278"/>
                </a:cubicBezTo>
                <a:cubicBezTo>
                  <a:pt x="4996960" y="6538278"/>
                  <a:pt x="4996960" y="6538278"/>
                  <a:pt x="4996960" y="6540818"/>
                </a:cubicBezTo>
                <a:cubicBezTo>
                  <a:pt x="4996960" y="6542088"/>
                  <a:pt x="4997592" y="6542405"/>
                  <a:pt x="5000754" y="6542723"/>
                </a:cubicBezTo>
                <a:cubicBezTo>
                  <a:pt x="5003916" y="6543040"/>
                  <a:pt x="5005180" y="6544310"/>
                  <a:pt x="5005812" y="6546533"/>
                </a:cubicBezTo>
                <a:cubicBezTo>
                  <a:pt x="5006129" y="6547803"/>
                  <a:pt x="5006129" y="6554788"/>
                  <a:pt x="5006129" y="6559868"/>
                </a:cubicBezTo>
                <a:cubicBezTo>
                  <a:pt x="5006129" y="6559868"/>
                  <a:pt x="5006129" y="6559868"/>
                  <a:pt x="5006129" y="6566535"/>
                </a:cubicBezTo>
                <a:cubicBezTo>
                  <a:pt x="5006129" y="6576378"/>
                  <a:pt x="5005812" y="6579871"/>
                  <a:pt x="5004232" y="6582728"/>
                </a:cubicBezTo>
                <a:cubicBezTo>
                  <a:pt x="5002018" y="6587491"/>
                  <a:pt x="4996328" y="6590348"/>
                  <a:pt x="4990321" y="6590348"/>
                </a:cubicBezTo>
                <a:cubicBezTo>
                  <a:pt x="4986843" y="6590348"/>
                  <a:pt x="4983999" y="6589078"/>
                  <a:pt x="4982417" y="6586856"/>
                </a:cubicBezTo>
                <a:cubicBezTo>
                  <a:pt x="4980204" y="6583998"/>
                  <a:pt x="4980204" y="6582093"/>
                  <a:pt x="4980204" y="6570028"/>
                </a:cubicBezTo>
                <a:cubicBezTo>
                  <a:pt x="4980204" y="6570028"/>
                  <a:pt x="4980204" y="6570028"/>
                  <a:pt x="4980204" y="6559868"/>
                </a:cubicBezTo>
                <a:cubicBezTo>
                  <a:pt x="4980204" y="6553518"/>
                  <a:pt x="4980204" y="6544945"/>
                  <a:pt x="4980837" y="6538595"/>
                </a:cubicBezTo>
                <a:cubicBezTo>
                  <a:pt x="4980837" y="6537643"/>
                  <a:pt x="4980837" y="6536373"/>
                  <a:pt x="4980837" y="6535738"/>
                </a:cubicBezTo>
                <a:cubicBezTo>
                  <a:pt x="4980837" y="6534785"/>
                  <a:pt x="4980520" y="6534150"/>
                  <a:pt x="4979571" y="6534150"/>
                </a:cubicBezTo>
                <a:close/>
                <a:moveTo>
                  <a:pt x="4917603" y="6534150"/>
                </a:moveTo>
                <a:cubicBezTo>
                  <a:pt x="4907712" y="6534150"/>
                  <a:pt x="4900054" y="6537340"/>
                  <a:pt x="4893992" y="6544039"/>
                </a:cubicBezTo>
                <a:cubicBezTo>
                  <a:pt x="4887930" y="6550419"/>
                  <a:pt x="4884739" y="6559669"/>
                  <a:pt x="4884739" y="6570196"/>
                </a:cubicBezTo>
                <a:cubicBezTo>
                  <a:pt x="4884739" y="6589654"/>
                  <a:pt x="4896863" y="6602413"/>
                  <a:pt x="4915370" y="6602413"/>
                </a:cubicBezTo>
                <a:cubicBezTo>
                  <a:pt x="4926536" y="6602413"/>
                  <a:pt x="4935470" y="6598585"/>
                  <a:pt x="4941532" y="6590930"/>
                </a:cubicBezTo>
                <a:cubicBezTo>
                  <a:pt x="4946637" y="6584550"/>
                  <a:pt x="4949827" y="6575618"/>
                  <a:pt x="4949827" y="6566687"/>
                </a:cubicBezTo>
                <a:cubicBezTo>
                  <a:pt x="4949827" y="6559988"/>
                  <a:pt x="4947913" y="6553289"/>
                  <a:pt x="4945041" y="6548186"/>
                </a:cubicBezTo>
                <a:cubicBezTo>
                  <a:pt x="4939936" y="6539254"/>
                  <a:pt x="4930046" y="6534150"/>
                  <a:pt x="4917603" y="6534150"/>
                </a:cubicBezTo>
                <a:close/>
                <a:moveTo>
                  <a:pt x="4693958" y="6534150"/>
                </a:moveTo>
                <a:cubicBezTo>
                  <a:pt x="4688931" y="6534150"/>
                  <a:pt x="4681705" y="6535116"/>
                  <a:pt x="4677305" y="6536403"/>
                </a:cubicBezTo>
                <a:cubicBezTo>
                  <a:pt x="4673221" y="6537369"/>
                  <a:pt x="4672278" y="6538335"/>
                  <a:pt x="4671965" y="6542197"/>
                </a:cubicBezTo>
                <a:lnTo>
                  <a:pt x="4671022" y="6548957"/>
                </a:lnTo>
                <a:cubicBezTo>
                  <a:pt x="4671022" y="6548957"/>
                  <a:pt x="4671022" y="6548957"/>
                  <a:pt x="4671022" y="6549923"/>
                </a:cubicBezTo>
                <a:cubicBezTo>
                  <a:pt x="4671022" y="6550888"/>
                  <a:pt x="4671336" y="6551532"/>
                  <a:pt x="4671965" y="6551532"/>
                </a:cubicBezTo>
                <a:cubicBezTo>
                  <a:pt x="4672278" y="6551532"/>
                  <a:pt x="4672907" y="6551210"/>
                  <a:pt x="4673849" y="6550567"/>
                </a:cubicBezTo>
                <a:cubicBezTo>
                  <a:pt x="4678876" y="6547670"/>
                  <a:pt x="4686103" y="6545416"/>
                  <a:pt x="4691758" y="6545416"/>
                </a:cubicBezTo>
                <a:cubicBezTo>
                  <a:pt x="4700241" y="6545416"/>
                  <a:pt x="4703698" y="6548957"/>
                  <a:pt x="4703698" y="6557970"/>
                </a:cubicBezTo>
                <a:cubicBezTo>
                  <a:pt x="4703698" y="6557970"/>
                  <a:pt x="4703698" y="6557970"/>
                  <a:pt x="4703698" y="6560545"/>
                </a:cubicBezTo>
                <a:cubicBezTo>
                  <a:pt x="4703698" y="6564408"/>
                  <a:pt x="4702755" y="6565052"/>
                  <a:pt x="4695529" y="6566661"/>
                </a:cubicBezTo>
                <a:cubicBezTo>
                  <a:pt x="4695529" y="6566661"/>
                  <a:pt x="4695529" y="6566661"/>
                  <a:pt x="4678563" y="6570202"/>
                </a:cubicBezTo>
                <a:cubicBezTo>
                  <a:pt x="4671650" y="6571489"/>
                  <a:pt x="4671650" y="6571811"/>
                  <a:pt x="4670393" y="6573099"/>
                </a:cubicBezTo>
                <a:cubicBezTo>
                  <a:pt x="4668822" y="6575674"/>
                  <a:pt x="4667251" y="6581468"/>
                  <a:pt x="4667251" y="6585974"/>
                </a:cubicBezTo>
                <a:cubicBezTo>
                  <a:pt x="4667251" y="6595631"/>
                  <a:pt x="4673849" y="6603035"/>
                  <a:pt x="4681705" y="6603035"/>
                </a:cubicBezTo>
                <a:cubicBezTo>
                  <a:pt x="4686417" y="6603035"/>
                  <a:pt x="4691130" y="6601747"/>
                  <a:pt x="4694586" y="6599494"/>
                </a:cubicBezTo>
                <a:cubicBezTo>
                  <a:pt x="4696157" y="6598528"/>
                  <a:pt x="4701498" y="6594665"/>
                  <a:pt x="4702441" y="6593700"/>
                </a:cubicBezTo>
                <a:cubicBezTo>
                  <a:pt x="4702755" y="6593378"/>
                  <a:pt x="4703069" y="6593056"/>
                  <a:pt x="4703069" y="6593056"/>
                </a:cubicBezTo>
                <a:cubicBezTo>
                  <a:pt x="4703698" y="6593056"/>
                  <a:pt x="4704012" y="6594344"/>
                  <a:pt x="4704012" y="6596597"/>
                </a:cubicBezTo>
                <a:cubicBezTo>
                  <a:pt x="4704012" y="6597884"/>
                  <a:pt x="4704326" y="6601103"/>
                  <a:pt x="4704641" y="6602069"/>
                </a:cubicBezTo>
                <a:cubicBezTo>
                  <a:pt x="4704954" y="6603356"/>
                  <a:pt x="4705583" y="6604000"/>
                  <a:pt x="4706840" y="6604000"/>
                </a:cubicBezTo>
                <a:cubicBezTo>
                  <a:pt x="4707782" y="6604000"/>
                  <a:pt x="4709039" y="6604000"/>
                  <a:pt x="4709667" y="6603678"/>
                </a:cubicBezTo>
                <a:cubicBezTo>
                  <a:pt x="4709667" y="6603678"/>
                  <a:pt x="4709667" y="6603678"/>
                  <a:pt x="4725064" y="6601103"/>
                </a:cubicBezTo>
                <a:cubicBezTo>
                  <a:pt x="4727262" y="6600459"/>
                  <a:pt x="4727577" y="6600459"/>
                  <a:pt x="4727577" y="6598850"/>
                </a:cubicBezTo>
                <a:cubicBezTo>
                  <a:pt x="4727577" y="6598850"/>
                  <a:pt x="4727577" y="6598850"/>
                  <a:pt x="4727577" y="6596597"/>
                </a:cubicBezTo>
                <a:cubicBezTo>
                  <a:pt x="4727577" y="6594987"/>
                  <a:pt x="4726948" y="6594665"/>
                  <a:pt x="4724434" y="6594344"/>
                </a:cubicBezTo>
                <a:cubicBezTo>
                  <a:pt x="4721292" y="6594022"/>
                  <a:pt x="4720036" y="6593700"/>
                  <a:pt x="4718779" y="6592734"/>
                </a:cubicBezTo>
                <a:cubicBezTo>
                  <a:pt x="4717208" y="6591447"/>
                  <a:pt x="4717208" y="6591125"/>
                  <a:pt x="4717208" y="6577605"/>
                </a:cubicBezTo>
                <a:cubicBezTo>
                  <a:pt x="4717208" y="6577605"/>
                  <a:pt x="4717208" y="6577605"/>
                  <a:pt x="4717522" y="6553142"/>
                </a:cubicBezTo>
                <a:cubicBezTo>
                  <a:pt x="4717522" y="6540266"/>
                  <a:pt x="4709981" y="6534150"/>
                  <a:pt x="4693958" y="6534150"/>
                </a:cubicBezTo>
                <a:close/>
                <a:moveTo>
                  <a:pt x="5976938" y="6521451"/>
                </a:moveTo>
                <a:lnTo>
                  <a:pt x="5975351" y="6527801"/>
                </a:lnTo>
                <a:lnTo>
                  <a:pt x="5976938" y="6529389"/>
                </a:lnTo>
                <a:lnTo>
                  <a:pt x="5978526" y="6527801"/>
                </a:lnTo>
                <a:lnTo>
                  <a:pt x="5991226" y="6532564"/>
                </a:lnTo>
                <a:lnTo>
                  <a:pt x="5970588" y="6542089"/>
                </a:lnTo>
                <a:lnTo>
                  <a:pt x="5969001" y="6545264"/>
                </a:lnTo>
                <a:lnTo>
                  <a:pt x="5991226" y="6550027"/>
                </a:lnTo>
                <a:lnTo>
                  <a:pt x="5992813" y="6551614"/>
                </a:lnTo>
                <a:lnTo>
                  <a:pt x="5994401" y="6546852"/>
                </a:lnTo>
                <a:lnTo>
                  <a:pt x="5994401" y="6545264"/>
                </a:lnTo>
                <a:lnTo>
                  <a:pt x="5992813" y="6546852"/>
                </a:lnTo>
                <a:lnTo>
                  <a:pt x="5978526" y="6543677"/>
                </a:lnTo>
                <a:lnTo>
                  <a:pt x="5999163" y="6535739"/>
                </a:lnTo>
                <a:lnTo>
                  <a:pt x="6000751" y="6530976"/>
                </a:lnTo>
                <a:lnTo>
                  <a:pt x="5999163" y="6530976"/>
                </a:lnTo>
                <a:lnTo>
                  <a:pt x="5997576" y="6530976"/>
                </a:lnTo>
                <a:lnTo>
                  <a:pt x="5978526" y="6523039"/>
                </a:lnTo>
                <a:lnTo>
                  <a:pt x="5978526" y="6521451"/>
                </a:lnTo>
                <a:close/>
                <a:moveTo>
                  <a:pt x="6107113" y="6518276"/>
                </a:moveTo>
                <a:lnTo>
                  <a:pt x="6115051" y="6529389"/>
                </a:lnTo>
                <a:lnTo>
                  <a:pt x="6107113" y="6529389"/>
                </a:lnTo>
                <a:close/>
                <a:moveTo>
                  <a:pt x="6099176" y="6518276"/>
                </a:moveTo>
                <a:lnTo>
                  <a:pt x="6099176" y="6529389"/>
                </a:lnTo>
                <a:lnTo>
                  <a:pt x="6091238" y="6529389"/>
                </a:lnTo>
                <a:close/>
                <a:moveTo>
                  <a:pt x="6209555" y="6516689"/>
                </a:moveTo>
                <a:cubicBezTo>
                  <a:pt x="6215718" y="6515101"/>
                  <a:pt x="6219142" y="6520499"/>
                  <a:pt x="6219827" y="6524626"/>
                </a:cubicBezTo>
                <a:lnTo>
                  <a:pt x="6206473" y="6530976"/>
                </a:lnTo>
                <a:cubicBezTo>
                  <a:pt x="6204076" y="6525896"/>
                  <a:pt x="6202364" y="6518276"/>
                  <a:pt x="6209555" y="6516689"/>
                </a:cubicBezTo>
                <a:close/>
                <a:moveTo>
                  <a:pt x="4607333" y="6516687"/>
                </a:moveTo>
                <a:cubicBezTo>
                  <a:pt x="4612218" y="6516687"/>
                  <a:pt x="4616126" y="6517002"/>
                  <a:pt x="4618731" y="6517630"/>
                </a:cubicBezTo>
                <a:cubicBezTo>
                  <a:pt x="4625244" y="6519202"/>
                  <a:pt x="4629151" y="6524861"/>
                  <a:pt x="4629151" y="6532091"/>
                </a:cubicBezTo>
                <a:cubicBezTo>
                  <a:pt x="4629151" y="6537435"/>
                  <a:pt x="4627197" y="6542150"/>
                  <a:pt x="4623290" y="6545294"/>
                </a:cubicBezTo>
                <a:cubicBezTo>
                  <a:pt x="4620359" y="6547494"/>
                  <a:pt x="4615150" y="6548437"/>
                  <a:pt x="4606682" y="6548437"/>
                </a:cubicBezTo>
                <a:cubicBezTo>
                  <a:pt x="4604078" y="6548437"/>
                  <a:pt x="4603751" y="6548123"/>
                  <a:pt x="4603751" y="6545608"/>
                </a:cubicBezTo>
                <a:cubicBezTo>
                  <a:pt x="4603751" y="6545608"/>
                  <a:pt x="4603751" y="6545608"/>
                  <a:pt x="4603751" y="6541836"/>
                </a:cubicBezTo>
                <a:cubicBezTo>
                  <a:pt x="4603751" y="6541836"/>
                  <a:pt x="4603751" y="6541836"/>
                  <a:pt x="4603751" y="6537120"/>
                </a:cubicBezTo>
                <a:cubicBezTo>
                  <a:pt x="4603751" y="6537120"/>
                  <a:pt x="4603751" y="6537120"/>
                  <a:pt x="4603751" y="6521403"/>
                </a:cubicBezTo>
                <a:lnTo>
                  <a:pt x="4603751" y="6518573"/>
                </a:lnTo>
                <a:cubicBezTo>
                  <a:pt x="4603751" y="6517002"/>
                  <a:pt x="4604403" y="6516687"/>
                  <a:pt x="4607333" y="6516687"/>
                </a:cubicBezTo>
                <a:close/>
                <a:moveTo>
                  <a:pt x="6116638" y="6515101"/>
                </a:moveTo>
                <a:lnTo>
                  <a:pt x="6148388" y="6529389"/>
                </a:lnTo>
                <a:lnTo>
                  <a:pt x="6126163" y="6529389"/>
                </a:lnTo>
                <a:close/>
                <a:moveTo>
                  <a:pt x="6089650" y="6515101"/>
                </a:moveTo>
                <a:lnTo>
                  <a:pt x="6080125" y="6529389"/>
                </a:lnTo>
                <a:lnTo>
                  <a:pt x="6057900" y="6529389"/>
                </a:lnTo>
                <a:close/>
                <a:moveTo>
                  <a:pt x="5858069" y="6510337"/>
                </a:moveTo>
                <a:cubicBezTo>
                  <a:pt x="5857422" y="6510337"/>
                  <a:pt x="5857422" y="6510337"/>
                  <a:pt x="5854833" y="6511290"/>
                </a:cubicBezTo>
                <a:cubicBezTo>
                  <a:pt x="5854833" y="6511290"/>
                  <a:pt x="5854833" y="6511290"/>
                  <a:pt x="5846744" y="6514465"/>
                </a:cubicBezTo>
                <a:cubicBezTo>
                  <a:pt x="5843832" y="6515417"/>
                  <a:pt x="5843185" y="6516370"/>
                  <a:pt x="5843185" y="6519227"/>
                </a:cubicBezTo>
                <a:cubicBezTo>
                  <a:pt x="5843185" y="6520815"/>
                  <a:pt x="5843185" y="6522720"/>
                  <a:pt x="5843185" y="6524942"/>
                </a:cubicBezTo>
                <a:cubicBezTo>
                  <a:pt x="5843508" y="6528752"/>
                  <a:pt x="5843508" y="6532880"/>
                  <a:pt x="5843508" y="6533515"/>
                </a:cubicBezTo>
                <a:cubicBezTo>
                  <a:pt x="5843508" y="6535737"/>
                  <a:pt x="5842538" y="6536372"/>
                  <a:pt x="5840273" y="6536372"/>
                </a:cubicBezTo>
                <a:cubicBezTo>
                  <a:pt x="5839626" y="6536372"/>
                  <a:pt x="5839302" y="6536372"/>
                  <a:pt x="5838655" y="6536372"/>
                </a:cubicBezTo>
                <a:cubicBezTo>
                  <a:pt x="5837037" y="6536055"/>
                  <a:pt x="5836066" y="6536055"/>
                  <a:pt x="5835420" y="6536055"/>
                </a:cubicBezTo>
                <a:cubicBezTo>
                  <a:pt x="5834126" y="6536055"/>
                  <a:pt x="5833801" y="6536372"/>
                  <a:pt x="5832831" y="6539230"/>
                </a:cubicBezTo>
                <a:cubicBezTo>
                  <a:pt x="5832831" y="6539230"/>
                  <a:pt x="5832831" y="6539230"/>
                  <a:pt x="5831214" y="6543675"/>
                </a:cubicBezTo>
                <a:cubicBezTo>
                  <a:pt x="5830889" y="6544310"/>
                  <a:pt x="5830889" y="6544945"/>
                  <a:pt x="5830889" y="6545262"/>
                </a:cubicBezTo>
                <a:cubicBezTo>
                  <a:pt x="5830889" y="6545580"/>
                  <a:pt x="5831214" y="6546215"/>
                  <a:pt x="5832184" y="6546215"/>
                </a:cubicBezTo>
                <a:cubicBezTo>
                  <a:pt x="5832184" y="6546215"/>
                  <a:pt x="5833154" y="6546215"/>
                  <a:pt x="5834126" y="6545897"/>
                </a:cubicBezTo>
                <a:cubicBezTo>
                  <a:pt x="5834126" y="6545897"/>
                  <a:pt x="5834126" y="6545897"/>
                  <a:pt x="5837361" y="6545897"/>
                </a:cubicBezTo>
                <a:cubicBezTo>
                  <a:pt x="5839302" y="6545897"/>
                  <a:pt x="5839302" y="6545897"/>
                  <a:pt x="5839949" y="6545897"/>
                </a:cubicBezTo>
                <a:cubicBezTo>
                  <a:pt x="5843185" y="6545897"/>
                  <a:pt x="5843185" y="6545897"/>
                  <a:pt x="5843185" y="6553517"/>
                </a:cubicBezTo>
                <a:lnTo>
                  <a:pt x="5843185" y="6571615"/>
                </a:lnTo>
                <a:cubicBezTo>
                  <a:pt x="5843185" y="6573202"/>
                  <a:pt x="5843185" y="6575425"/>
                  <a:pt x="5842861" y="6578600"/>
                </a:cubicBezTo>
                <a:cubicBezTo>
                  <a:pt x="5842861" y="6578600"/>
                  <a:pt x="5842861" y="6578600"/>
                  <a:pt x="5842861" y="6586537"/>
                </a:cubicBezTo>
                <a:cubicBezTo>
                  <a:pt x="5842861" y="6597967"/>
                  <a:pt x="5848362" y="6602412"/>
                  <a:pt x="5863247" y="6602412"/>
                </a:cubicBezTo>
                <a:cubicBezTo>
                  <a:pt x="5869394" y="6602412"/>
                  <a:pt x="5878777" y="6600825"/>
                  <a:pt x="5879748" y="6599237"/>
                </a:cubicBezTo>
                <a:cubicBezTo>
                  <a:pt x="5880071" y="6598920"/>
                  <a:pt x="5881366" y="6592570"/>
                  <a:pt x="5881366" y="6590665"/>
                </a:cubicBezTo>
                <a:cubicBezTo>
                  <a:pt x="5881366" y="6590030"/>
                  <a:pt x="5881042" y="6589395"/>
                  <a:pt x="5880395" y="6589395"/>
                </a:cubicBezTo>
                <a:cubicBezTo>
                  <a:pt x="5880071" y="6589395"/>
                  <a:pt x="5879424" y="6589712"/>
                  <a:pt x="5878454" y="6590030"/>
                </a:cubicBezTo>
                <a:cubicBezTo>
                  <a:pt x="5873600" y="6590982"/>
                  <a:pt x="5870688" y="6591617"/>
                  <a:pt x="5867776" y="6591617"/>
                </a:cubicBezTo>
                <a:cubicBezTo>
                  <a:pt x="5863570" y="6591617"/>
                  <a:pt x="5860982" y="6590347"/>
                  <a:pt x="5859688" y="6587807"/>
                </a:cubicBezTo>
                <a:cubicBezTo>
                  <a:pt x="5858392" y="6585267"/>
                  <a:pt x="5858069" y="6581775"/>
                  <a:pt x="5858069" y="6571615"/>
                </a:cubicBezTo>
                <a:cubicBezTo>
                  <a:pt x="5858069" y="6571615"/>
                  <a:pt x="5858069" y="6571615"/>
                  <a:pt x="5858069" y="6550977"/>
                </a:cubicBezTo>
                <a:cubicBezTo>
                  <a:pt x="5858069" y="6545580"/>
                  <a:pt x="5858069" y="6545580"/>
                  <a:pt x="5862275" y="6545580"/>
                </a:cubicBezTo>
                <a:cubicBezTo>
                  <a:pt x="5863570" y="6545580"/>
                  <a:pt x="5864541" y="6545580"/>
                  <a:pt x="5867453" y="6545580"/>
                </a:cubicBezTo>
                <a:cubicBezTo>
                  <a:pt x="5870041" y="6545580"/>
                  <a:pt x="5871335" y="6545897"/>
                  <a:pt x="5872306" y="6545897"/>
                </a:cubicBezTo>
                <a:cubicBezTo>
                  <a:pt x="5875865" y="6546215"/>
                  <a:pt x="5875865" y="6546215"/>
                  <a:pt x="5876512" y="6546215"/>
                </a:cubicBezTo>
                <a:cubicBezTo>
                  <a:pt x="5878454" y="6546215"/>
                  <a:pt x="5879101" y="6545580"/>
                  <a:pt x="5880071" y="6542722"/>
                </a:cubicBezTo>
                <a:cubicBezTo>
                  <a:pt x="5881042" y="6538912"/>
                  <a:pt x="5881689" y="6537642"/>
                  <a:pt x="5881689" y="6536690"/>
                </a:cubicBezTo>
                <a:cubicBezTo>
                  <a:pt x="5881689" y="6536055"/>
                  <a:pt x="5881042" y="6535737"/>
                  <a:pt x="5880395" y="6535737"/>
                </a:cubicBezTo>
                <a:cubicBezTo>
                  <a:pt x="5880395" y="6535737"/>
                  <a:pt x="5880395" y="6535737"/>
                  <a:pt x="5879748" y="6535737"/>
                </a:cubicBezTo>
                <a:cubicBezTo>
                  <a:pt x="5877806" y="6535737"/>
                  <a:pt x="5875865" y="6536055"/>
                  <a:pt x="5872953" y="6536055"/>
                </a:cubicBezTo>
                <a:cubicBezTo>
                  <a:pt x="5872953" y="6536055"/>
                  <a:pt x="5872953" y="6536055"/>
                  <a:pt x="5861952" y="6536055"/>
                </a:cubicBezTo>
                <a:cubicBezTo>
                  <a:pt x="5858069" y="6536055"/>
                  <a:pt x="5857422" y="6535737"/>
                  <a:pt x="5857422" y="6533197"/>
                </a:cubicBezTo>
                <a:cubicBezTo>
                  <a:pt x="5857422" y="6530657"/>
                  <a:pt x="5858392" y="6519545"/>
                  <a:pt x="5858716" y="6516370"/>
                </a:cubicBezTo>
                <a:cubicBezTo>
                  <a:pt x="5859040" y="6514782"/>
                  <a:pt x="5859363" y="6513195"/>
                  <a:pt x="5859363" y="6512560"/>
                </a:cubicBezTo>
                <a:cubicBezTo>
                  <a:pt x="5859363" y="6511290"/>
                  <a:pt x="5858716" y="6510337"/>
                  <a:pt x="5858069" y="6510337"/>
                </a:cubicBezTo>
                <a:close/>
                <a:moveTo>
                  <a:pt x="5693292" y="6510337"/>
                </a:moveTo>
                <a:cubicBezTo>
                  <a:pt x="5692969" y="6510337"/>
                  <a:pt x="5692969" y="6510337"/>
                  <a:pt x="5690056" y="6511290"/>
                </a:cubicBezTo>
                <a:cubicBezTo>
                  <a:pt x="5690056" y="6511290"/>
                  <a:pt x="5690056" y="6511290"/>
                  <a:pt x="5681967" y="6514465"/>
                </a:cubicBezTo>
                <a:cubicBezTo>
                  <a:pt x="5679055" y="6515417"/>
                  <a:pt x="5678084" y="6516370"/>
                  <a:pt x="5678084" y="6519227"/>
                </a:cubicBezTo>
                <a:cubicBezTo>
                  <a:pt x="5678084" y="6520815"/>
                  <a:pt x="5678084" y="6522720"/>
                  <a:pt x="5678408" y="6524942"/>
                </a:cubicBezTo>
                <a:cubicBezTo>
                  <a:pt x="5678408" y="6528752"/>
                  <a:pt x="5678731" y="6532880"/>
                  <a:pt x="5678731" y="6533515"/>
                </a:cubicBezTo>
                <a:cubicBezTo>
                  <a:pt x="5678731" y="6535737"/>
                  <a:pt x="5677761" y="6536372"/>
                  <a:pt x="5675496" y="6536372"/>
                </a:cubicBezTo>
                <a:cubicBezTo>
                  <a:pt x="5674849" y="6536372"/>
                  <a:pt x="5674201" y="6536372"/>
                  <a:pt x="5673878" y="6536372"/>
                </a:cubicBezTo>
                <a:cubicBezTo>
                  <a:pt x="5672260" y="6536055"/>
                  <a:pt x="5670966" y="6536055"/>
                  <a:pt x="5670642" y="6536055"/>
                </a:cubicBezTo>
                <a:cubicBezTo>
                  <a:pt x="5669348" y="6536055"/>
                  <a:pt x="5669024" y="6536372"/>
                  <a:pt x="5668054" y="6539230"/>
                </a:cubicBezTo>
                <a:cubicBezTo>
                  <a:pt x="5668054" y="6539230"/>
                  <a:pt x="5668054" y="6539230"/>
                  <a:pt x="5666436" y="6543675"/>
                </a:cubicBezTo>
                <a:cubicBezTo>
                  <a:pt x="5666113" y="6544310"/>
                  <a:pt x="5665789" y="6544945"/>
                  <a:pt x="5665789" y="6545262"/>
                </a:cubicBezTo>
                <a:cubicBezTo>
                  <a:pt x="5665789" y="6545580"/>
                  <a:pt x="5666436" y="6546215"/>
                  <a:pt x="5667083" y="6546215"/>
                </a:cubicBezTo>
                <a:cubicBezTo>
                  <a:pt x="5667407" y="6546215"/>
                  <a:pt x="5668054" y="6546215"/>
                  <a:pt x="5669024" y="6545897"/>
                </a:cubicBezTo>
                <a:cubicBezTo>
                  <a:pt x="5669024" y="6545897"/>
                  <a:pt x="5669024" y="6545897"/>
                  <a:pt x="5672584" y="6545897"/>
                </a:cubicBezTo>
                <a:cubicBezTo>
                  <a:pt x="5674525" y="6545897"/>
                  <a:pt x="5674525" y="6545897"/>
                  <a:pt x="5674849" y="6545897"/>
                </a:cubicBezTo>
                <a:cubicBezTo>
                  <a:pt x="5678084" y="6545897"/>
                  <a:pt x="5678084" y="6545897"/>
                  <a:pt x="5678408" y="6553517"/>
                </a:cubicBezTo>
                <a:lnTo>
                  <a:pt x="5678408" y="6571615"/>
                </a:lnTo>
                <a:cubicBezTo>
                  <a:pt x="5678408" y="6573202"/>
                  <a:pt x="5678084" y="6575425"/>
                  <a:pt x="5678084" y="6578600"/>
                </a:cubicBezTo>
                <a:cubicBezTo>
                  <a:pt x="5678084" y="6578600"/>
                  <a:pt x="5678084" y="6578600"/>
                  <a:pt x="5677761" y="6586537"/>
                </a:cubicBezTo>
                <a:cubicBezTo>
                  <a:pt x="5677761" y="6597967"/>
                  <a:pt x="5683585" y="6602412"/>
                  <a:pt x="5698793" y="6602412"/>
                </a:cubicBezTo>
                <a:cubicBezTo>
                  <a:pt x="5704940" y="6602412"/>
                  <a:pt x="5714000" y="6600825"/>
                  <a:pt x="5714972" y="6599237"/>
                </a:cubicBezTo>
                <a:cubicBezTo>
                  <a:pt x="5715294" y="6598920"/>
                  <a:pt x="5716265" y="6592570"/>
                  <a:pt x="5716265" y="6590665"/>
                </a:cubicBezTo>
                <a:cubicBezTo>
                  <a:pt x="5716265" y="6590030"/>
                  <a:pt x="5716265" y="6589395"/>
                  <a:pt x="5715294" y="6589395"/>
                </a:cubicBezTo>
                <a:cubicBezTo>
                  <a:pt x="5715294" y="6589395"/>
                  <a:pt x="5714647" y="6589712"/>
                  <a:pt x="5713678" y="6590030"/>
                </a:cubicBezTo>
                <a:cubicBezTo>
                  <a:pt x="5709147" y="6590982"/>
                  <a:pt x="5705911" y="6591617"/>
                  <a:pt x="5702999" y="6591617"/>
                </a:cubicBezTo>
                <a:cubicBezTo>
                  <a:pt x="5698793" y="6591617"/>
                  <a:pt x="5696204" y="6590347"/>
                  <a:pt x="5694910" y="6587807"/>
                </a:cubicBezTo>
                <a:cubicBezTo>
                  <a:pt x="5693616" y="6585267"/>
                  <a:pt x="5693616" y="6581775"/>
                  <a:pt x="5693616" y="6571615"/>
                </a:cubicBezTo>
                <a:cubicBezTo>
                  <a:pt x="5693616" y="6571615"/>
                  <a:pt x="5693616" y="6571615"/>
                  <a:pt x="5693616" y="6550977"/>
                </a:cubicBezTo>
                <a:cubicBezTo>
                  <a:pt x="5693616" y="6545580"/>
                  <a:pt x="5693616" y="6545580"/>
                  <a:pt x="5697822" y="6545580"/>
                </a:cubicBezTo>
                <a:cubicBezTo>
                  <a:pt x="5698793" y="6545580"/>
                  <a:pt x="5699763" y="6545580"/>
                  <a:pt x="5702675" y="6545580"/>
                </a:cubicBezTo>
                <a:cubicBezTo>
                  <a:pt x="5705264" y="6545580"/>
                  <a:pt x="5706882" y="6545897"/>
                  <a:pt x="5707852" y="6545897"/>
                </a:cubicBezTo>
                <a:cubicBezTo>
                  <a:pt x="5711088" y="6546215"/>
                  <a:pt x="5711088" y="6546215"/>
                  <a:pt x="5711735" y="6546215"/>
                </a:cubicBezTo>
                <a:cubicBezTo>
                  <a:pt x="5713678" y="6546215"/>
                  <a:pt x="5714325" y="6545580"/>
                  <a:pt x="5714972" y="6542722"/>
                </a:cubicBezTo>
                <a:cubicBezTo>
                  <a:pt x="5716265" y="6538912"/>
                  <a:pt x="5716589" y="6537642"/>
                  <a:pt x="5716589" y="6536690"/>
                </a:cubicBezTo>
                <a:cubicBezTo>
                  <a:pt x="5716589" y="6536055"/>
                  <a:pt x="5716265" y="6535737"/>
                  <a:pt x="5715618" y="6535737"/>
                </a:cubicBezTo>
                <a:cubicBezTo>
                  <a:pt x="5715618" y="6535737"/>
                  <a:pt x="5715618" y="6535737"/>
                  <a:pt x="5714647" y="6535737"/>
                </a:cubicBezTo>
                <a:cubicBezTo>
                  <a:pt x="5713030" y="6535737"/>
                  <a:pt x="5711413" y="6536055"/>
                  <a:pt x="5708176" y="6536055"/>
                </a:cubicBezTo>
                <a:cubicBezTo>
                  <a:pt x="5708176" y="6536055"/>
                  <a:pt x="5708176" y="6536055"/>
                  <a:pt x="5697175" y="6536055"/>
                </a:cubicBezTo>
                <a:cubicBezTo>
                  <a:pt x="5693616" y="6536055"/>
                  <a:pt x="5692969" y="6535737"/>
                  <a:pt x="5692969" y="6533197"/>
                </a:cubicBezTo>
                <a:cubicBezTo>
                  <a:pt x="5692969" y="6530657"/>
                  <a:pt x="5693616" y="6519545"/>
                  <a:pt x="5694263" y="6516370"/>
                </a:cubicBezTo>
                <a:cubicBezTo>
                  <a:pt x="5694586" y="6514782"/>
                  <a:pt x="5694586" y="6513195"/>
                  <a:pt x="5694586" y="6512560"/>
                </a:cubicBezTo>
                <a:cubicBezTo>
                  <a:pt x="5694586" y="6511290"/>
                  <a:pt x="5693939" y="6510337"/>
                  <a:pt x="5693292" y="6510337"/>
                </a:cubicBezTo>
                <a:close/>
                <a:moveTo>
                  <a:pt x="5983288" y="6508751"/>
                </a:moveTo>
                <a:lnTo>
                  <a:pt x="5978526" y="6518276"/>
                </a:lnTo>
                <a:lnTo>
                  <a:pt x="5980114" y="6518276"/>
                </a:lnTo>
                <a:lnTo>
                  <a:pt x="5981702" y="6516689"/>
                </a:lnTo>
                <a:lnTo>
                  <a:pt x="6000751" y="6526214"/>
                </a:lnTo>
                <a:lnTo>
                  <a:pt x="6000751" y="6527802"/>
                </a:lnTo>
                <a:lnTo>
                  <a:pt x="6002339" y="6529389"/>
                </a:lnTo>
                <a:lnTo>
                  <a:pt x="6005514" y="6521452"/>
                </a:lnTo>
                <a:lnTo>
                  <a:pt x="6003926" y="6519864"/>
                </a:lnTo>
                <a:lnTo>
                  <a:pt x="6002339" y="6521452"/>
                </a:lnTo>
                <a:lnTo>
                  <a:pt x="5984876" y="6511926"/>
                </a:lnTo>
                <a:lnTo>
                  <a:pt x="5983288" y="6510339"/>
                </a:lnTo>
                <a:close/>
                <a:moveTo>
                  <a:pt x="6121400" y="6507163"/>
                </a:moveTo>
                <a:cubicBezTo>
                  <a:pt x="6139285" y="6509632"/>
                  <a:pt x="6164836" y="6513645"/>
                  <a:pt x="6175375" y="6515188"/>
                </a:cubicBezTo>
                <a:cubicBezTo>
                  <a:pt x="6174417" y="6519819"/>
                  <a:pt x="6173140" y="6524449"/>
                  <a:pt x="6171862" y="6529388"/>
                </a:cubicBezTo>
                <a:close/>
                <a:moveTo>
                  <a:pt x="6084889" y="6507163"/>
                </a:moveTo>
                <a:cubicBezTo>
                  <a:pt x="6084889" y="6507163"/>
                  <a:pt x="6084889" y="6507163"/>
                  <a:pt x="6034426" y="6529388"/>
                </a:cubicBezTo>
                <a:cubicBezTo>
                  <a:pt x="6033148" y="6524449"/>
                  <a:pt x="6031871" y="6519819"/>
                  <a:pt x="6030913" y="6515188"/>
                </a:cubicBezTo>
                <a:cubicBezTo>
                  <a:pt x="6041452" y="6513645"/>
                  <a:pt x="6067003" y="6509632"/>
                  <a:pt x="6084889" y="6507163"/>
                </a:cubicBezTo>
                <a:close/>
                <a:moveTo>
                  <a:pt x="5806928" y="6507162"/>
                </a:moveTo>
                <a:cubicBezTo>
                  <a:pt x="5800479" y="6507162"/>
                  <a:pt x="5795964" y="6510418"/>
                  <a:pt x="5795964" y="6515746"/>
                </a:cubicBezTo>
                <a:cubicBezTo>
                  <a:pt x="5795964" y="6520777"/>
                  <a:pt x="5800479" y="6524625"/>
                  <a:pt x="5806283" y="6524625"/>
                </a:cubicBezTo>
                <a:cubicBezTo>
                  <a:pt x="5812088" y="6524625"/>
                  <a:pt x="5816603" y="6520777"/>
                  <a:pt x="5816603" y="6515450"/>
                </a:cubicBezTo>
                <a:cubicBezTo>
                  <a:pt x="5816603" y="6510418"/>
                  <a:pt x="5812733" y="6507162"/>
                  <a:pt x="5806928" y="6507162"/>
                </a:cubicBezTo>
                <a:close/>
                <a:moveTo>
                  <a:pt x="5641828" y="6507162"/>
                </a:moveTo>
                <a:cubicBezTo>
                  <a:pt x="5635378" y="6507162"/>
                  <a:pt x="5630864" y="6510418"/>
                  <a:pt x="5630864" y="6515746"/>
                </a:cubicBezTo>
                <a:cubicBezTo>
                  <a:pt x="5630864" y="6520777"/>
                  <a:pt x="5635701" y="6524625"/>
                  <a:pt x="5641184" y="6524625"/>
                </a:cubicBezTo>
                <a:cubicBezTo>
                  <a:pt x="5646988" y="6524625"/>
                  <a:pt x="5651502" y="6520777"/>
                  <a:pt x="5651502" y="6515450"/>
                </a:cubicBezTo>
                <a:cubicBezTo>
                  <a:pt x="5651502" y="6510418"/>
                  <a:pt x="5647310" y="6507162"/>
                  <a:pt x="5641828" y="6507162"/>
                </a:cubicBezTo>
                <a:close/>
                <a:moveTo>
                  <a:pt x="5346230" y="6507162"/>
                </a:moveTo>
                <a:cubicBezTo>
                  <a:pt x="5339781" y="6507162"/>
                  <a:pt x="5335589" y="6510418"/>
                  <a:pt x="5335589" y="6515746"/>
                </a:cubicBezTo>
                <a:cubicBezTo>
                  <a:pt x="5335589" y="6520777"/>
                  <a:pt x="5340103" y="6524625"/>
                  <a:pt x="5345908" y="6524625"/>
                </a:cubicBezTo>
                <a:cubicBezTo>
                  <a:pt x="5351712" y="6524625"/>
                  <a:pt x="5356227" y="6520777"/>
                  <a:pt x="5356227" y="6515450"/>
                </a:cubicBezTo>
                <a:cubicBezTo>
                  <a:pt x="5356227" y="6510418"/>
                  <a:pt x="5352035" y="6507162"/>
                  <a:pt x="5346230" y="6507162"/>
                </a:cubicBezTo>
                <a:close/>
                <a:moveTo>
                  <a:pt x="5148594" y="6507162"/>
                </a:moveTo>
                <a:cubicBezTo>
                  <a:pt x="5147315" y="6507162"/>
                  <a:pt x="5146676" y="6507799"/>
                  <a:pt x="5146676" y="6509074"/>
                </a:cubicBezTo>
                <a:cubicBezTo>
                  <a:pt x="5146676" y="6509074"/>
                  <a:pt x="5146676" y="6509074"/>
                  <a:pt x="5146676" y="6511941"/>
                </a:cubicBezTo>
                <a:cubicBezTo>
                  <a:pt x="5146676" y="6513852"/>
                  <a:pt x="5147315" y="6514171"/>
                  <a:pt x="5150194" y="6514808"/>
                </a:cubicBezTo>
                <a:cubicBezTo>
                  <a:pt x="5154668" y="6516082"/>
                  <a:pt x="5155627" y="6517038"/>
                  <a:pt x="5155947" y="6520223"/>
                </a:cubicBezTo>
                <a:cubicBezTo>
                  <a:pt x="5155947" y="6525639"/>
                  <a:pt x="5155947" y="6535196"/>
                  <a:pt x="5155947" y="6543478"/>
                </a:cubicBezTo>
                <a:lnTo>
                  <a:pt x="5155947" y="6556858"/>
                </a:lnTo>
                <a:cubicBezTo>
                  <a:pt x="5155947" y="6575972"/>
                  <a:pt x="5156907" y="6582024"/>
                  <a:pt x="5159464" y="6587758"/>
                </a:cubicBezTo>
                <a:cubicBezTo>
                  <a:pt x="5164579" y="6597315"/>
                  <a:pt x="5175769" y="6602412"/>
                  <a:pt x="5191754" y="6602412"/>
                </a:cubicBezTo>
                <a:cubicBezTo>
                  <a:pt x="5212215" y="6602412"/>
                  <a:pt x="5224684" y="6594767"/>
                  <a:pt x="5228200" y="6580113"/>
                </a:cubicBezTo>
                <a:cubicBezTo>
                  <a:pt x="5229160" y="6575653"/>
                  <a:pt x="5229479" y="6571830"/>
                  <a:pt x="5229479" y="6556221"/>
                </a:cubicBezTo>
                <a:cubicBezTo>
                  <a:pt x="5229479" y="6556221"/>
                  <a:pt x="5229479" y="6556221"/>
                  <a:pt x="5229479" y="6543478"/>
                </a:cubicBezTo>
                <a:cubicBezTo>
                  <a:pt x="5229479" y="6536151"/>
                  <a:pt x="5229479" y="6524683"/>
                  <a:pt x="5229799" y="6520223"/>
                </a:cubicBezTo>
                <a:cubicBezTo>
                  <a:pt x="5229799" y="6517038"/>
                  <a:pt x="5230758" y="6516082"/>
                  <a:pt x="5235234" y="6514808"/>
                </a:cubicBezTo>
                <a:cubicBezTo>
                  <a:pt x="5238111" y="6514171"/>
                  <a:pt x="5238752" y="6513852"/>
                  <a:pt x="5238752" y="6511941"/>
                </a:cubicBezTo>
                <a:cubicBezTo>
                  <a:pt x="5238752" y="6511941"/>
                  <a:pt x="5238752" y="6511941"/>
                  <a:pt x="5238752" y="6509074"/>
                </a:cubicBezTo>
                <a:cubicBezTo>
                  <a:pt x="5238752" y="6507799"/>
                  <a:pt x="5238431" y="6507162"/>
                  <a:pt x="5237152" y="6507162"/>
                </a:cubicBezTo>
                <a:cubicBezTo>
                  <a:pt x="5236193" y="6507162"/>
                  <a:pt x="5233955" y="6507162"/>
                  <a:pt x="5231717" y="6507481"/>
                </a:cubicBezTo>
                <a:cubicBezTo>
                  <a:pt x="5229160" y="6507481"/>
                  <a:pt x="5226602" y="6507799"/>
                  <a:pt x="5223726" y="6507799"/>
                </a:cubicBezTo>
                <a:cubicBezTo>
                  <a:pt x="5221487" y="6507799"/>
                  <a:pt x="5218929" y="6507481"/>
                  <a:pt x="5216371" y="6507481"/>
                </a:cubicBezTo>
                <a:cubicBezTo>
                  <a:pt x="5214133" y="6507162"/>
                  <a:pt x="5211896" y="6507162"/>
                  <a:pt x="5210937" y="6507162"/>
                </a:cubicBezTo>
                <a:cubicBezTo>
                  <a:pt x="5209658" y="6507162"/>
                  <a:pt x="5209339" y="6507799"/>
                  <a:pt x="5209339" y="6509074"/>
                </a:cubicBezTo>
                <a:cubicBezTo>
                  <a:pt x="5209339" y="6509074"/>
                  <a:pt x="5209339" y="6509074"/>
                  <a:pt x="5209339" y="6511941"/>
                </a:cubicBezTo>
                <a:cubicBezTo>
                  <a:pt x="5209339" y="6513852"/>
                  <a:pt x="5209977" y="6514171"/>
                  <a:pt x="5212855" y="6514808"/>
                </a:cubicBezTo>
                <a:cubicBezTo>
                  <a:pt x="5217331" y="6516082"/>
                  <a:pt x="5218290" y="6517038"/>
                  <a:pt x="5218290" y="6520223"/>
                </a:cubicBezTo>
                <a:cubicBezTo>
                  <a:pt x="5218609" y="6525320"/>
                  <a:pt x="5218609" y="6535514"/>
                  <a:pt x="5218609" y="6543478"/>
                </a:cubicBezTo>
                <a:cubicBezTo>
                  <a:pt x="5218609" y="6543478"/>
                  <a:pt x="5218609" y="6543478"/>
                  <a:pt x="5218609" y="6556858"/>
                </a:cubicBezTo>
                <a:cubicBezTo>
                  <a:pt x="5218609" y="6573423"/>
                  <a:pt x="5218609" y="6575016"/>
                  <a:pt x="5216691" y="6580113"/>
                </a:cubicBezTo>
                <a:cubicBezTo>
                  <a:pt x="5213814" y="6588396"/>
                  <a:pt x="5206141" y="6592855"/>
                  <a:pt x="5195271" y="6592855"/>
                </a:cubicBezTo>
                <a:cubicBezTo>
                  <a:pt x="5185999" y="6592855"/>
                  <a:pt x="5178646" y="6589033"/>
                  <a:pt x="5175449" y="6582661"/>
                </a:cubicBezTo>
                <a:cubicBezTo>
                  <a:pt x="5173211" y="6578520"/>
                  <a:pt x="5172572" y="6572786"/>
                  <a:pt x="5172572" y="6557495"/>
                </a:cubicBezTo>
                <a:cubicBezTo>
                  <a:pt x="5172572" y="6557495"/>
                  <a:pt x="5172572" y="6557495"/>
                  <a:pt x="5172572" y="6543478"/>
                </a:cubicBezTo>
                <a:cubicBezTo>
                  <a:pt x="5172572" y="6536470"/>
                  <a:pt x="5172572" y="6524683"/>
                  <a:pt x="5172892" y="6520223"/>
                </a:cubicBezTo>
                <a:cubicBezTo>
                  <a:pt x="5172892" y="6517038"/>
                  <a:pt x="5173851" y="6516082"/>
                  <a:pt x="5178007" y="6514808"/>
                </a:cubicBezTo>
                <a:cubicBezTo>
                  <a:pt x="5180885" y="6514171"/>
                  <a:pt x="5181524" y="6513852"/>
                  <a:pt x="5181524" y="6511941"/>
                </a:cubicBezTo>
                <a:cubicBezTo>
                  <a:pt x="5181524" y="6511941"/>
                  <a:pt x="5181524" y="6511941"/>
                  <a:pt x="5181524" y="6509074"/>
                </a:cubicBezTo>
                <a:cubicBezTo>
                  <a:pt x="5181524" y="6507799"/>
                  <a:pt x="5180885" y="6507162"/>
                  <a:pt x="5179605" y="6507162"/>
                </a:cubicBezTo>
                <a:cubicBezTo>
                  <a:pt x="5178966" y="6507162"/>
                  <a:pt x="5176728" y="6507162"/>
                  <a:pt x="5174811" y="6507481"/>
                </a:cubicBezTo>
                <a:cubicBezTo>
                  <a:pt x="5172252" y="6507481"/>
                  <a:pt x="5168735" y="6507799"/>
                  <a:pt x="5163940" y="6507799"/>
                </a:cubicBezTo>
                <a:cubicBezTo>
                  <a:pt x="5160103" y="6507799"/>
                  <a:pt x="5156267" y="6507481"/>
                  <a:pt x="5153709" y="6507481"/>
                </a:cubicBezTo>
                <a:cubicBezTo>
                  <a:pt x="5151791" y="6507162"/>
                  <a:pt x="5149233" y="6507162"/>
                  <a:pt x="5148594" y="6507162"/>
                </a:cubicBezTo>
                <a:close/>
                <a:moveTo>
                  <a:pt x="4579920" y="6507162"/>
                </a:moveTo>
                <a:cubicBezTo>
                  <a:pt x="4578665" y="6507162"/>
                  <a:pt x="4578351" y="6507799"/>
                  <a:pt x="4578351" y="6509392"/>
                </a:cubicBezTo>
                <a:cubicBezTo>
                  <a:pt x="4578351" y="6509392"/>
                  <a:pt x="4578351" y="6509392"/>
                  <a:pt x="4578351" y="6511941"/>
                </a:cubicBezTo>
                <a:cubicBezTo>
                  <a:pt x="4578351" y="6513852"/>
                  <a:pt x="4578979" y="6514171"/>
                  <a:pt x="4581802" y="6514808"/>
                </a:cubicBezTo>
                <a:cubicBezTo>
                  <a:pt x="4586195" y="6516083"/>
                  <a:pt x="4587136" y="6517038"/>
                  <a:pt x="4587136" y="6520224"/>
                </a:cubicBezTo>
                <a:cubicBezTo>
                  <a:pt x="4587450" y="6525640"/>
                  <a:pt x="4587450" y="6535197"/>
                  <a:pt x="4587450" y="6543481"/>
                </a:cubicBezTo>
                <a:cubicBezTo>
                  <a:pt x="4587450" y="6543481"/>
                  <a:pt x="4587450" y="6543481"/>
                  <a:pt x="4587450" y="6564826"/>
                </a:cubicBezTo>
                <a:cubicBezTo>
                  <a:pt x="4587450" y="6573109"/>
                  <a:pt x="4587450" y="6582666"/>
                  <a:pt x="4587136" y="6587763"/>
                </a:cubicBezTo>
                <a:cubicBezTo>
                  <a:pt x="4587136" y="6590949"/>
                  <a:pt x="4586195" y="6591905"/>
                  <a:pt x="4581802" y="6593179"/>
                </a:cubicBezTo>
                <a:cubicBezTo>
                  <a:pt x="4578979" y="6593816"/>
                  <a:pt x="4578351" y="6594135"/>
                  <a:pt x="4578351" y="6596047"/>
                </a:cubicBezTo>
                <a:cubicBezTo>
                  <a:pt x="4578351" y="6596047"/>
                  <a:pt x="4578351" y="6596047"/>
                  <a:pt x="4578351" y="6598914"/>
                </a:cubicBezTo>
                <a:cubicBezTo>
                  <a:pt x="4578351" y="6600507"/>
                  <a:pt x="4578665" y="6600825"/>
                  <a:pt x="4580235" y="6600825"/>
                </a:cubicBezTo>
                <a:cubicBezTo>
                  <a:pt x="4580861" y="6600825"/>
                  <a:pt x="4583057" y="6600825"/>
                  <a:pt x="4585253" y="6600825"/>
                </a:cubicBezTo>
                <a:cubicBezTo>
                  <a:pt x="4587764" y="6600507"/>
                  <a:pt x="4591214" y="6600507"/>
                  <a:pt x="4595920" y="6600507"/>
                </a:cubicBezTo>
                <a:cubicBezTo>
                  <a:pt x="4599685" y="6600507"/>
                  <a:pt x="4603451" y="6600507"/>
                  <a:pt x="4605960" y="6600825"/>
                </a:cubicBezTo>
                <a:cubicBezTo>
                  <a:pt x="4608156" y="6600825"/>
                  <a:pt x="4610039" y="6600825"/>
                  <a:pt x="4610980" y="6600825"/>
                </a:cubicBezTo>
                <a:cubicBezTo>
                  <a:pt x="4612235" y="6600825"/>
                  <a:pt x="4612548" y="6600507"/>
                  <a:pt x="4612548" y="6598914"/>
                </a:cubicBezTo>
                <a:cubicBezTo>
                  <a:pt x="4612548" y="6598914"/>
                  <a:pt x="4612548" y="6598914"/>
                  <a:pt x="4612548" y="6596047"/>
                </a:cubicBezTo>
                <a:cubicBezTo>
                  <a:pt x="4612548" y="6594135"/>
                  <a:pt x="4612235" y="6593816"/>
                  <a:pt x="4609411" y="6593179"/>
                </a:cubicBezTo>
                <a:cubicBezTo>
                  <a:pt x="4605019" y="6591905"/>
                  <a:pt x="4604078" y="6590949"/>
                  <a:pt x="4604078" y="6587763"/>
                </a:cubicBezTo>
                <a:cubicBezTo>
                  <a:pt x="4603764" y="6583303"/>
                  <a:pt x="4603764" y="6571834"/>
                  <a:pt x="4603764" y="6564826"/>
                </a:cubicBezTo>
                <a:lnTo>
                  <a:pt x="4603764" y="6558454"/>
                </a:lnTo>
                <a:cubicBezTo>
                  <a:pt x="4603764" y="6557180"/>
                  <a:pt x="4604391" y="6556224"/>
                  <a:pt x="4605019" y="6556224"/>
                </a:cubicBezTo>
                <a:cubicBezTo>
                  <a:pt x="4605019" y="6556224"/>
                  <a:pt x="4605019" y="6556224"/>
                  <a:pt x="4607215" y="6556224"/>
                </a:cubicBezTo>
                <a:cubicBezTo>
                  <a:pt x="4607215" y="6556224"/>
                  <a:pt x="4607530" y="6556224"/>
                  <a:pt x="4608156" y="6556224"/>
                </a:cubicBezTo>
                <a:cubicBezTo>
                  <a:pt x="4608156" y="6556224"/>
                  <a:pt x="4608156" y="6556224"/>
                  <a:pt x="4608784" y="6556224"/>
                </a:cubicBezTo>
                <a:cubicBezTo>
                  <a:pt x="4611921" y="6556224"/>
                  <a:pt x="4612548" y="6556542"/>
                  <a:pt x="4614745" y="6561321"/>
                </a:cubicBezTo>
                <a:cubicBezTo>
                  <a:pt x="4619137" y="6571197"/>
                  <a:pt x="4627921" y="6589993"/>
                  <a:pt x="4629176" y="6592861"/>
                </a:cubicBezTo>
                <a:cubicBezTo>
                  <a:pt x="4632314" y="6600825"/>
                  <a:pt x="4632314" y="6600825"/>
                  <a:pt x="4634824" y="6600825"/>
                </a:cubicBezTo>
                <a:cubicBezTo>
                  <a:pt x="4634824" y="6600825"/>
                  <a:pt x="4634824" y="6600825"/>
                  <a:pt x="4636706" y="6600825"/>
                </a:cubicBezTo>
                <a:cubicBezTo>
                  <a:pt x="4639531" y="6600825"/>
                  <a:pt x="4642353" y="6600825"/>
                  <a:pt x="4644236" y="6600825"/>
                </a:cubicBezTo>
                <a:cubicBezTo>
                  <a:pt x="4647373" y="6600825"/>
                  <a:pt x="4651765" y="6600825"/>
                  <a:pt x="4654589" y="6600825"/>
                </a:cubicBezTo>
                <a:cubicBezTo>
                  <a:pt x="4654589" y="6600825"/>
                  <a:pt x="4654589" y="6600825"/>
                  <a:pt x="4655844" y="6600825"/>
                </a:cubicBezTo>
                <a:cubicBezTo>
                  <a:pt x="4657099" y="6600825"/>
                  <a:pt x="4657727" y="6600188"/>
                  <a:pt x="4657727" y="6598914"/>
                </a:cubicBezTo>
                <a:cubicBezTo>
                  <a:pt x="4657727" y="6598914"/>
                  <a:pt x="4657727" y="6598914"/>
                  <a:pt x="4657727" y="6596684"/>
                </a:cubicBezTo>
                <a:cubicBezTo>
                  <a:pt x="4657727" y="6594454"/>
                  <a:pt x="4657727" y="6594454"/>
                  <a:pt x="4655216" y="6593816"/>
                </a:cubicBezTo>
                <a:cubicBezTo>
                  <a:pt x="4651452" y="6592861"/>
                  <a:pt x="4649569" y="6591268"/>
                  <a:pt x="4646119" y="6586170"/>
                </a:cubicBezTo>
                <a:cubicBezTo>
                  <a:pt x="4641726" y="6580117"/>
                  <a:pt x="4633255" y="6564826"/>
                  <a:pt x="4630431" y="6558454"/>
                </a:cubicBezTo>
                <a:cubicBezTo>
                  <a:pt x="4630118" y="6557180"/>
                  <a:pt x="4629176" y="6555905"/>
                  <a:pt x="4628235" y="6554312"/>
                </a:cubicBezTo>
                <a:cubicBezTo>
                  <a:pt x="4627921" y="6553994"/>
                  <a:pt x="4627921" y="6553675"/>
                  <a:pt x="4627921" y="6553675"/>
                </a:cubicBezTo>
                <a:cubicBezTo>
                  <a:pt x="4627921" y="6553038"/>
                  <a:pt x="4628235" y="6552719"/>
                  <a:pt x="4631059" y="6552082"/>
                </a:cubicBezTo>
                <a:cubicBezTo>
                  <a:pt x="4639216" y="6549534"/>
                  <a:pt x="4645491" y="6540295"/>
                  <a:pt x="4645491" y="6530100"/>
                </a:cubicBezTo>
                <a:cubicBezTo>
                  <a:pt x="4645491" y="6524047"/>
                  <a:pt x="4642981" y="6517994"/>
                  <a:pt x="4639216" y="6513852"/>
                </a:cubicBezTo>
                <a:cubicBezTo>
                  <a:pt x="4634824" y="6509074"/>
                  <a:pt x="4628864" y="6507162"/>
                  <a:pt x="4620078" y="6507162"/>
                </a:cubicBezTo>
                <a:cubicBezTo>
                  <a:pt x="4617882" y="6507162"/>
                  <a:pt x="4615686" y="6507162"/>
                  <a:pt x="4612862" y="6507162"/>
                </a:cubicBezTo>
                <a:cubicBezTo>
                  <a:pt x="4601254" y="6507799"/>
                  <a:pt x="4601254" y="6507799"/>
                  <a:pt x="4594665" y="6507799"/>
                </a:cubicBezTo>
                <a:cubicBezTo>
                  <a:pt x="4590587" y="6507799"/>
                  <a:pt x="4587764" y="6507481"/>
                  <a:pt x="4585253" y="6507481"/>
                </a:cubicBezTo>
                <a:cubicBezTo>
                  <a:pt x="4583057" y="6507162"/>
                  <a:pt x="4581176" y="6507162"/>
                  <a:pt x="4579920" y="6507162"/>
                </a:cubicBezTo>
                <a:close/>
                <a:moveTo>
                  <a:pt x="6217287" y="6502401"/>
                </a:moveTo>
                <a:cubicBezTo>
                  <a:pt x="6216334" y="6503354"/>
                  <a:pt x="6216334" y="6503354"/>
                  <a:pt x="6216334" y="6503354"/>
                </a:cubicBezTo>
                <a:cubicBezTo>
                  <a:pt x="6217287" y="6504941"/>
                  <a:pt x="6217604" y="6504941"/>
                  <a:pt x="6218239" y="6507164"/>
                </a:cubicBezTo>
                <a:cubicBezTo>
                  <a:pt x="6218874" y="6510656"/>
                  <a:pt x="6218874" y="6512879"/>
                  <a:pt x="6217922" y="6516371"/>
                </a:cubicBezTo>
                <a:cubicBezTo>
                  <a:pt x="6216334" y="6512879"/>
                  <a:pt x="6212207" y="6511291"/>
                  <a:pt x="6207762" y="6512561"/>
                </a:cubicBezTo>
                <a:cubicBezTo>
                  <a:pt x="6202364" y="6514149"/>
                  <a:pt x="6199189" y="6519864"/>
                  <a:pt x="6201729" y="6524944"/>
                </a:cubicBezTo>
                <a:cubicBezTo>
                  <a:pt x="6207127" y="6537326"/>
                  <a:pt x="6207127" y="6537326"/>
                  <a:pt x="6207127" y="6537326"/>
                </a:cubicBezTo>
                <a:cubicBezTo>
                  <a:pt x="6209032" y="6536374"/>
                  <a:pt x="6209032" y="6536374"/>
                  <a:pt x="6209032" y="6536374"/>
                </a:cubicBezTo>
                <a:cubicBezTo>
                  <a:pt x="6209349" y="6535104"/>
                  <a:pt x="6209349" y="6535104"/>
                  <a:pt x="6209349" y="6535104"/>
                </a:cubicBezTo>
                <a:cubicBezTo>
                  <a:pt x="6228399" y="6525261"/>
                  <a:pt x="6228399" y="6525261"/>
                  <a:pt x="6228399" y="6525261"/>
                </a:cubicBezTo>
                <a:cubicBezTo>
                  <a:pt x="6229987" y="6526214"/>
                  <a:pt x="6229987" y="6526214"/>
                  <a:pt x="6229987" y="6526214"/>
                </a:cubicBezTo>
                <a:cubicBezTo>
                  <a:pt x="6230939" y="6525896"/>
                  <a:pt x="6230939" y="6525896"/>
                  <a:pt x="6230939" y="6525896"/>
                </a:cubicBezTo>
                <a:lnTo>
                  <a:pt x="6228082" y="6520181"/>
                </a:lnTo>
                <a:cubicBezTo>
                  <a:pt x="6221732" y="6523356"/>
                  <a:pt x="6221732" y="6523356"/>
                  <a:pt x="6221732" y="6523356"/>
                </a:cubicBezTo>
                <a:cubicBezTo>
                  <a:pt x="6221732" y="6518594"/>
                  <a:pt x="6223002" y="6513196"/>
                  <a:pt x="6222367" y="6510339"/>
                </a:cubicBezTo>
                <a:cubicBezTo>
                  <a:pt x="6221732" y="6506211"/>
                  <a:pt x="6220462" y="6505259"/>
                  <a:pt x="6217287" y="6502401"/>
                </a:cubicBezTo>
                <a:close/>
                <a:moveTo>
                  <a:pt x="5095665" y="6500812"/>
                </a:moveTo>
                <a:cubicBezTo>
                  <a:pt x="5095350" y="6500812"/>
                  <a:pt x="5094721" y="6500812"/>
                  <a:pt x="5094092" y="6501132"/>
                </a:cubicBezTo>
                <a:lnTo>
                  <a:pt x="5075217" y="6503368"/>
                </a:lnTo>
                <a:cubicBezTo>
                  <a:pt x="5073330" y="6503687"/>
                  <a:pt x="5072700" y="6504326"/>
                  <a:pt x="5072700" y="6505604"/>
                </a:cubicBezTo>
                <a:cubicBezTo>
                  <a:pt x="5072700" y="6505604"/>
                  <a:pt x="5072700" y="6505604"/>
                  <a:pt x="5072700" y="6507841"/>
                </a:cubicBezTo>
                <a:cubicBezTo>
                  <a:pt x="5072700" y="6509757"/>
                  <a:pt x="5073330" y="6510077"/>
                  <a:pt x="5075532" y="6510396"/>
                </a:cubicBezTo>
                <a:cubicBezTo>
                  <a:pt x="5081509" y="6511355"/>
                  <a:pt x="5081823" y="6511674"/>
                  <a:pt x="5081823" y="6518702"/>
                </a:cubicBezTo>
                <a:cubicBezTo>
                  <a:pt x="5081823" y="6518702"/>
                  <a:pt x="5081823" y="6518702"/>
                  <a:pt x="5081823" y="6533078"/>
                </a:cubicBezTo>
                <a:cubicBezTo>
                  <a:pt x="5082138" y="6535315"/>
                  <a:pt x="5082138" y="6535315"/>
                  <a:pt x="5082138" y="6535315"/>
                </a:cubicBezTo>
                <a:cubicBezTo>
                  <a:pt x="5082138" y="6536593"/>
                  <a:pt x="5081509" y="6537551"/>
                  <a:pt x="5080880" y="6537551"/>
                </a:cubicBezTo>
                <a:cubicBezTo>
                  <a:pt x="5080880" y="6537551"/>
                  <a:pt x="5080565" y="6537551"/>
                  <a:pt x="5079937" y="6536912"/>
                </a:cubicBezTo>
                <a:cubicBezTo>
                  <a:pt x="5078363" y="6535954"/>
                  <a:pt x="5071442" y="6534356"/>
                  <a:pt x="5067982" y="6534356"/>
                </a:cubicBezTo>
                <a:cubicBezTo>
                  <a:pt x="5050681" y="6534356"/>
                  <a:pt x="5038726" y="6549371"/>
                  <a:pt x="5038726" y="6570776"/>
                </a:cubicBezTo>
                <a:cubicBezTo>
                  <a:pt x="5038726" y="6589305"/>
                  <a:pt x="5048793" y="6602722"/>
                  <a:pt x="5062634" y="6602722"/>
                </a:cubicBezTo>
                <a:cubicBezTo>
                  <a:pt x="5067039" y="6602722"/>
                  <a:pt x="5070498" y="6601764"/>
                  <a:pt x="5074274" y="6598889"/>
                </a:cubicBezTo>
                <a:cubicBezTo>
                  <a:pt x="5076475" y="6597291"/>
                  <a:pt x="5079937" y="6594416"/>
                  <a:pt x="5081194" y="6593458"/>
                </a:cubicBezTo>
                <a:cubicBezTo>
                  <a:pt x="5081509" y="6592819"/>
                  <a:pt x="5082138" y="6592499"/>
                  <a:pt x="5082138" y="6592499"/>
                </a:cubicBezTo>
                <a:cubicBezTo>
                  <a:pt x="5083081" y="6592499"/>
                  <a:pt x="5083081" y="6592819"/>
                  <a:pt x="5083396" y="6596014"/>
                </a:cubicBezTo>
                <a:cubicBezTo>
                  <a:pt x="5083396" y="6596014"/>
                  <a:pt x="5083396" y="6596014"/>
                  <a:pt x="5083711" y="6601764"/>
                </a:cubicBezTo>
                <a:cubicBezTo>
                  <a:pt x="5084026" y="6603361"/>
                  <a:pt x="5084340" y="6604000"/>
                  <a:pt x="5085284" y="6604000"/>
                </a:cubicBezTo>
                <a:cubicBezTo>
                  <a:pt x="5085913" y="6604000"/>
                  <a:pt x="5086543" y="6604000"/>
                  <a:pt x="5087800" y="6603681"/>
                </a:cubicBezTo>
                <a:cubicBezTo>
                  <a:pt x="5087800" y="6603681"/>
                  <a:pt x="5087800" y="6603681"/>
                  <a:pt x="5104158" y="6600486"/>
                </a:cubicBezTo>
                <a:cubicBezTo>
                  <a:pt x="5106675" y="6600167"/>
                  <a:pt x="5106989" y="6599528"/>
                  <a:pt x="5106989" y="6598250"/>
                </a:cubicBezTo>
                <a:cubicBezTo>
                  <a:pt x="5106989" y="6598250"/>
                  <a:pt x="5106989" y="6598250"/>
                  <a:pt x="5106989" y="6595694"/>
                </a:cubicBezTo>
                <a:cubicBezTo>
                  <a:pt x="5106989" y="6594736"/>
                  <a:pt x="5106360" y="6594416"/>
                  <a:pt x="5105102" y="6594416"/>
                </a:cubicBezTo>
                <a:cubicBezTo>
                  <a:pt x="5099439" y="6593777"/>
                  <a:pt x="5098810" y="6593138"/>
                  <a:pt x="5097552" y="6590583"/>
                </a:cubicBezTo>
                <a:cubicBezTo>
                  <a:pt x="5096608" y="6588985"/>
                  <a:pt x="5096608" y="6584513"/>
                  <a:pt x="5096608" y="6567581"/>
                </a:cubicBezTo>
                <a:cubicBezTo>
                  <a:pt x="5096608" y="6567581"/>
                  <a:pt x="5096608" y="6567581"/>
                  <a:pt x="5096608" y="6543621"/>
                </a:cubicBezTo>
                <a:cubicBezTo>
                  <a:pt x="5096608" y="6543621"/>
                  <a:pt x="5096608" y="6543621"/>
                  <a:pt x="5097552" y="6503368"/>
                </a:cubicBezTo>
                <a:cubicBezTo>
                  <a:pt x="5097552" y="6501771"/>
                  <a:pt x="5096923" y="6500812"/>
                  <a:pt x="5095665" y="6500812"/>
                </a:cubicBezTo>
                <a:close/>
                <a:moveTo>
                  <a:pt x="4830007" y="6500812"/>
                </a:moveTo>
                <a:cubicBezTo>
                  <a:pt x="4830007" y="6500812"/>
                  <a:pt x="4830007" y="6500812"/>
                  <a:pt x="4827826" y="6501131"/>
                </a:cubicBezTo>
                <a:cubicBezTo>
                  <a:pt x="4827826" y="6501131"/>
                  <a:pt x="4827826" y="6501131"/>
                  <a:pt x="4809132" y="6503997"/>
                </a:cubicBezTo>
                <a:cubicBezTo>
                  <a:pt x="4807574" y="6504316"/>
                  <a:pt x="4806951" y="6504634"/>
                  <a:pt x="4806951" y="6505908"/>
                </a:cubicBezTo>
                <a:cubicBezTo>
                  <a:pt x="4806951" y="6505908"/>
                  <a:pt x="4806951" y="6505908"/>
                  <a:pt x="4806951" y="6507819"/>
                </a:cubicBezTo>
                <a:cubicBezTo>
                  <a:pt x="4806951" y="6509412"/>
                  <a:pt x="4807574" y="6510049"/>
                  <a:pt x="4811002" y="6510049"/>
                </a:cubicBezTo>
                <a:cubicBezTo>
                  <a:pt x="4814429" y="6510686"/>
                  <a:pt x="4815988" y="6511641"/>
                  <a:pt x="4815988" y="6514826"/>
                </a:cubicBezTo>
                <a:cubicBezTo>
                  <a:pt x="4816298" y="6517374"/>
                  <a:pt x="4816610" y="6530432"/>
                  <a:pt x="4816610" y="6541898"/>
                </a:cubicBezTo>
                <a:lnTo>
                  <a:pt x="4816610" y="6549224"/>
                </a:lnTo>
                <a:cubicBezTo>
                  <a:pt x="4816298" y="6565785"/>
                  <a:pt x="4816298" y="6579481"/>
                  <a:pt x="4815988" y="6590946"/>
                </a:cubicBezTo>
                <a:cubicBezTo>
                  <a:pt x="4815988" y="6590946"/>
                  <a:pt x="4815988" y="6590946"/>
                  <a:pt x="4815988" y="6592220"/>
                </a:cubicBezTo>
                <a:cubicBezTo>
                  <a:pt x="4815988" y="6594450"/>
                  <a:pt x="4816610" y="6595724"/>
                  <a:pt x="4818168" y="6596679"/>
                </a:cubicBezTo>
                <a:cubicBezTo>
                  <a:pt x="4823777" y="6599864"/>
                  <a:pt x="4832811" y="6602412"/>
                  <a:pt x="4839666" y="6602412"/>
                </a:cubicBezTo>
                <a:cubicBezTo>
                  <a:pt x="4859917" y="6602412"/>
                  <a:pt x="4873626" y="6587124"/>
                  <a:pt x="4873626" y="6565148"/>
                </a:cubicBezTo>
                <a:cubicBezTo>
                  <a:pt x="4873626" y="6546039"/>
                  <a:pt x="4864279" y="6534254"/>
                  <a:pt x="4849636" y="6534254"/>
                </a:cubicBezTo>
                <a:cubicBezTo>
                  <a:pt x="4843404" y="6534254"/>
                  <a:pt x="4840289" y="6535528"/>
                  <a:pt x="4836550" y="6540306"/>
                </a:cubicBezTo>
                <a:cubicBezTo>
                  <a:pt x="4833434" y="6543491"/>
                  <a:pt x="4832189" y="6544765"/>
                  <a:pt x="4831253" y="6544765"/>
                </a:cubicBezTo>
                <a:cubicBezTo>
                  <a:pt x="4830942" y="6544765"/>
                  <a:pt x="4830631" y="6544446"/>
                  <a:pt x="4830631" y="6544128"/>
                </a:cubicBezTo>
                <a:cubicBezTo>
                  <a:pt x="4830631" y="6544128"/>
                  <a:pt x="4830631" y="6544128"/>
                  <a:pt x="4830631" y="6543172"/>
                </a:cubicBezTo>
                <a:cubicBezTo>
                  <a:pt x="4830631" y="6543172"/>
                  <a:pt x="4830631" y="6543172"/>
                  <a:pt x="4830942" y="6540943"/>
                </a:cubicBezTo>
                <a:cubicBezTo>
                  <a:pt x="4830942" y="6537121"/>
                  <a:pt x="4831253" y="6530751"/>
                  <a:pt x="4831253" y="6522470"/>
                </a:cubicBezTo>
                <a:cubicBezTo>
                  <a:pt x="4831253" y="6511641"/>
                  <a:pt x="4831253" y="6507819"/>
                  <a:pt x="4831565" y="6504953"/>
                </a:cubicBezTo>
                <a:cubicBezTo>
                  <a:pt x="4831565" y="6503997"/>
                  <a:pt x="4831565" y="6503360"/>
                  <a:pt x="4831565" y="6503042"/>
                </a:cubicBezTo>
                <a:cubicBezTo>
                  <a:pt x="4831565" y="6501768"/>
                  <a:pt x="4830942" y="6500812"/>
                  <a:pt x="4830007" y="6500812"/>
                </a:cubicBezTo>
                <a:close/>
                <a:moveTo>
                  <a:pt x="4790601" y="6500812"/>
                </a:moveTo>
                <a:cubicBezTo>
                  <a:pt x="4790279" y="6500812"/>
                  <a:pt x="4789636" y="6500812"/>
                  <a:pt x="4788993" y="6501132"/>
                </a:cubicBezTo>
                <a:lnTo>
                  <a:pt x="4770001" y="6503368"/>
                </a:lnTo>
                <a:cubicBezTo>
                  <a:pt x="4767748" y="6503687"/>
                  <a:pt x="4767425" y="6504326"/>
                  <a:pt x="4767425" y="6505604"/>
                </a:cubicBezTo>
                <a:cubicBezTo>
                  <a:pt x="4767425" y="6505604"/>
                  <a:pt x="4767425" y="6505604"/>
                  <a:pt x="4767425" y="6507841"/>
                </a:cubicBezTo>
                <a:cubicBezTo>
                  <a:pt x="4767425" y="6509757"/>
                  <a:pt x="4767748" y="6510077"/>
                  <a:pt x="4770322" y="6510396"/>
                </a:cubicBezTo>
                <a:cubicBezTo>
                  <a:pt x="4775795" y="6511355"/>
                  <a:pt x="4776438" y="6511674"/>
                  <a:pt x="4776438" y="6518702"/>
                </a:cubicBezTo>
                <a:cubicBezTo>
                  <a:pt x="4776438" y="6518702"/>
                  <a:pt x="4776438" y="6518702"/>
                  <a:pt x="4776438" y="6533078"/>
                </a:cubicBezTo>
                <a:cubicBezTo>
                  <a:pt x="4776760" y="6535315"/>
                  <a:pt x="4776760" y="6535315"/>
                  <a:pt x="4776760" y="6535315"/>
                </a:cubicBezTo>
                <a:cubicBezTo>
                  <a:pt x="4776760" y="6536593"/>
                  <a:pt x="4776116" y="6537551"/>
                  <a:pt x="4775472" y="6537551"/>
                </a:cubicBezTo>
                <a:cubicBezTo>
                  <a:pt x="4775472" y="6537551"/>
                  <a:pt x="4775152" y="6537551"/>
                  <a:pt x="4774507" y="6536912"/>
                </a:cubicBezTo>
                <a:cubicBezTo>
                  <a:pt x="4772897" y="6535954"/>
                  <a:pt x="4766138" y="6534356"/>
                  <a:pt x="4762597" y="6534356"/>
                </a:cubicBezTo>
                <a:cubicBezTo>
                  <a:pt x="4744893" y="6534356"/>
                  <a:pt x="4732339" y="6549371"/>
                  <a:pt x="4732339" y="6570776"/>
                </a:cubicBezTo>
                <a:cubicBezTo>
                  <a:pt x="4732339" y="6589305"/>
                  <a:pt x="4742640" y="6602722"/>
                  <a:pt x="4757125" y="6602722"/>
                </a:cubicBezTo>
                <a:cubicBezTo>
                  <a:pt x="4761631" y="6602722"/>
                  <a:pt x="4764850" y="6601764"/>
                  <a:pt x="4769035" y="6598889"/>
                </a:cubicBezTo>
                <a:cubicBezTo>
                  <a:pt x="4771288" y="6597291"/>
                  <a:pt x="4774507" y="6594416"/>
                  <a:pt x="4775795" y="6593458"/>
                </a:cubicBezTo>
                <a:cubicBezTo>
                  <a:pt x="4776116" y="6592819"/>
                  <a:pt x="4776760" y="6592499"/>
                  <a:pt x="4776760" y="6592499"/>
                </a:cubicBezTo>
                <a:cubicBezTo>
                  <a:pt x="4777726" y="6592499"/>
                  <a:pt x="4777726" y="6592819"/>
                  <a:pt x="4778048" y="6596014"/>
                </a:cubicBezTo>
                <a:cubicBezTo>
                  <a:pt x="4778048" y="6596014"/>
                  <a:pt x="4778048" y="6596014"/>
                  <a:pt x="4778369" y="6601764"/>
                </a:cubicBezTo>
                <a:cubicBezTo>
                  <a:pt x="4778691" y="6603361"/>
                  <a:pt x="4779013" y="6604000"/>
                  <a:pt x="4779979" y="6604000"/>
                </a:cubicBezTo>
                <a:cubicBezTo>
                  <a:pt x="4780623" y="6604000"/>
                  <a:pt x="4781266" y="6604000"/>
                  <a:pt x="4782232" y="6603681"/>
                </a:cubicBezTo>
                <a:cubicBezTo>
                  <a:pt x="4782232" y="6603681"/>
                  <a:pt x="4782232" y="6603681"/>
                  <a:pt x="4799292" y="6600486"/>
                </a:cubicBezTo>
                <a:cubicBezTo>
                  <a:pt x="4801867" y="6600167"/>
                  <a:pt x="4802189" y="6599528"/>
                  <a:pt x="4802189" y="6598250"/>
                </a:cubicBezTo>
                <a:cubicBezTo>
                  <a:pt x="4802189" y="6598250"/>
                  <a:pt x="4802189" y="6598250"/>
                  <a:pt x="4802189" y="6595694"/>
                </a:cubicBezTo>
                <a:cubicBezTo>
                  <a:pt x="4802189" y="6594736"/>
                  <a:pt x="4801545" y="6594416"/>
                  <a:pt x="4800258" y="6594416"/>
                </a:cubicBezTo>
                <a:cubicBezTo>
                  <a:pt x="4794464" y="6593777"/>
                  <a:pt x="4793820" y="6593138"/>
                  <a:pt x="4792534" y="6590583"/>
                </a:cubicBezTo>
                <a:cubicBezTo>
                  <a:pt x="4791567" y="6588985"/>
                  <a:pt x="4791567" y="6584513"/>
                  <a:pt x="4791567" y="6567581"/>
                </a:cubicBezTo>
                <a:cubicBezTo>
                  <a:pt x="4791567" y="6567581"/>
                  <a:pt x="4791567" y="6567581"/>
                  <a:pt x="4791567" y="6543621"/>
                </a:cubicBezTo>
                <a:cubicBezTo>
                  <a:pt x="4791567" y="6543621"/>
                  <a:pt x="4791567" y="6543621"/>
                  <a:pt x="4792211" y="6503368"/>
                </a:cubicBezTo>
                <a:cubicBezTo>
                  <a:pt x="4792211" y="6501771"/>
                  <a:pt x="4791567" y="6500812"/>
                  <a:pt x="4790601" y="6500812"/>
                </a:cubicBezTo>
                <a:close/>
                <a:moveTo>
                  <a:pt x="6026790" y="6469063"/>
                </a:moveTo>
                <a:cubicBezTo>
                  <a:pt x="6026790" y="6469063"/>
                  <a:pt x="6026790" y="6469063"/>
                  <a:pt x="6062251" y="6469063"/>
                </a:cubicBezTo>
                <a:cubicBezTo>
                  <a:pt x="6072155" y="6469063"/>
                  <a:pt x="6072794" y="6470349"/>
                  <a:pt x="6073434" y="6470671"/>
                </a:cubicBezTo>
                <a:cubicBezTo>
                  <a:pt x="6074073" y="6471314"/>
                  <a:pt x="6074073" y="6472923"/>
                  <a:pt x="6073113" y="6473566"/>
                </a:cubicBezTo>
                <a:cubicBezTo>
                  <a:pt x="6071197" y="6474853"/>
                  <a:pt x="6067682" y="6476461"/>
                  <a:pt x="6067682" y="6481286"/>
                </a:cubicBezTo>
                <a:cubicBezTo>
                  <a:pt x="6067682" y="6481286"/>
                  <a:pt x="6067682" y="6481286"/>
                  <a:pt x="6067682" y="6481607"/>
                </a:cubicBezTo>
                <a:cubicBezTo>
                  <a:pt x="6067682" y="6485467"/>
                  <a:pt x="6071197" y="6487075"/>
                  <a:pt x="6079183" y="6490292"/>
                </a:cubicBezTo>
                <a:cubicBezTo>
                  <a:pt x="6081739" y="6490935"/>
                  <a:pt x="6089726" y="6494473"/>
                  <a:pt x="6089726" y="6494473"/>
                </a:cubicBezTo>
                <a:cubicBezTo>
                  <a:pt x="6089726" y="6494473"/>
                  <a:pt x="6089726" y="6494473"/>
                  <a:pt x="6091643" y="6493187"/>
                </a:cubicBezTo>
                <a:cubicBezTo>
                  <a:pt x="6094518" y="6491900"/>
                  <a:pt x="6100588" y="6487719"/>
                  <a:pt x="6100588" y="6480642"/>
                </a:cubicBezTo>
                <a:cubicBezTo>
                  <a:pt x="6100588" y="6479677"/>
                  <a:pt x="6100269" y="6479034"/>
                  <a:pt x="6100269" y="6478391"/>
                </a:cubicBezTo>
                <a:cubicBezTo>
                  <a:pt x="6099949" y="6477426"/>
                  <a:pt x="6099630" y="6476782"/>
                  <a:pt x="6099311" y="6476139"/>
                </a:cubicBezTo>
                <a:cubicBezTo>
                  <a:pt x="6099311" y="6476139"/>
                  <a:pt x="6099311" y="6476139"/>
                  <a:pt x="6099311" y="6475817"/>
                </a:cubicBezTo>
                <a:cubicBezTo>
                  <a:pt x="6098033" y="6473566"/>
                  <a:pt x="6096435" y="6472923"/>
                  <a:pt x="6096435" y="6472923"/>
                </a:cubicBezTo>
                <a:cubicBezTo>
                  <a:pt x="6096435" y="6472923"/>
                  <a:pt x="6097074" y="6469384"/>
                  <a:pt x="6101866" y="6469063"/>
                </a:cubicBezTo>
                <a:cubicBezTo>
                  <a:pt x="6102186" y="6469063"/>
                  <a:pt x="6102186" y="6469063"/>
                  <a:pt x="6102505" y="6469063"/>
                </a:cubicBezTo>
                <a:cubicBezTo>
                  <a:pt x="6102505" y="6469063"/>
                  <a:pt x="6102505" y="6469063"/>
                  <a:pt x="6102825" y="6469063"/>
                </a:cubicBezTo>
                <a:cubicBezTo>
                  <a:pt x="6105381" y="6469063"/>
                  <a:pt x="6106978" y="6470993"/>
                  <a:pt x="6106978" y="6473244"/>
                </a:cubicBezTo>
                <a:cubicBezTo>
                  <a:pt x="6106978" y="6476139"/>
                  <a:pt x="6105061" y="6476782"/>
                  <a:pt x="6105061" y="6480642"/>
                </a:cubicBezTo>
                <a:cubicBezTo>
                  <a:pt x="6105061" y="6487719"/>
                  <a:pt x="6111131" y="6491900"/>
                  <a:pt x="6114006" y="6493187"/>
                </a:cubicBezTo>
                <a:cubicBezTo>
                  <a:pt x="6114006" y="6493187"/>
                  <a:pt x="6114006" y="6493187"/>
                  <a:pt x="6115604" y="6494473"/>
                </a:cubicBezTo>
                <a:cubicBezTo>
                  <a:pt x="6115604" y="6494473"/>
                  <a:pt x="6123910" y="6490935"/>
                  <a:pt x="6126466" y="6490292"/>
                </a:cubicBezTo>
                <a:cubicBezTo>
                  <a:pt x="6134453" y="6487075"/>
                  <a:pt x="6137967" y="6485467"/>
                  <a:pt x="6137967" y="6481607"/>
                </a:cubicBezTo>
                <a:cubicBezTo>
                  <a:pt x="6137967" y="6481607"/>
                  <a:pt x="6137967" y="6481607"/>
                  <a:pt x="6137967" y="6481286"/>
                </a:cubicBezTo>
                <a:cubicBezTo>
                  <a:pt x="6137967" y="6476461"/>
                  <a:pt x="6134772" y="6474853"/>
                  <a:pt x="6132536" y="6473566"/>
                </a:cubicBezTo>
                <a:cubicBezTo>
                  <a:pt x="6131578" y="6472923"/>
                  <a:pt x="6131578" y="6471314"/>
                  <a:pt x="6132536" y="6470671"/>
                </a:cubicBezTo>
                <a:cubicBezTo>
                  <a:pt x="6132856" y="6470349"/>
                  <a:pt x="6133814" y="6469063"/>
                  <a:pt x="6143398" y="6469063"/>
                </a:cubicBezTo>
                <a:cubicBezTo>
                  <a:pt x="6143398" y="6469063"/>
                  <a:pt x="6143398" y="6469063"/>
                  <a:pt x="6179819" y="6469063"/>
                </a:cubicBezTo>
                <a:cubicBezTo>
                  <a:pt x="6180138" y="6471958"/>
                  <a:pt x="6180138" y="6474853"/>
                  <a:pt x="6180138" y="6478069"/>
                </a:cubicBezTo>
                <a:cubicBezTo>
                  <a:pt x="6180138" y="6486432"/>
                  <a:pt x="6179180" y="6495760"/>
                  <a:pt x="6177582" y="6506053"/>
                </a:cubicBezTo>
                <a:cubicBezTo>
                  <a:pt x="6177582" y="6506053"/>
                  <a:pt x="6177582" y="6506053"/>
                  <a:pt x="6117840" y="6496725"/>
                </a:cubicBezTo>
                <a:cubicBezTo>
                  <a:pt x="6118479" y="6498333"/>
                  <a:pt x="6118799" y="6500585"/>
                  <a:pt x="6118799" y="6502515"/>
                </a:cubicBezTo>
                <a:cubicBezTo>
                  <a:pt x="6118799" y="6511199"/>
                  <a:pt x="6112090" y="6518276"/>
                  <a:pt x="6103464" y="6518276"/>
                </a:cubicBezTo>
                <a:cubicBezTo>
                  <a:pt x="6103144" y="6518276"/>
                  <a:pt x="6103144" y="6518276"/>
                  <a:pt x="6102825" y="6518276"/>
                </a:cubicBezTo>
                <a:cubicBezTo>
                  <a:pt x="6102825" y="6518276"/>
                  <a:pt x="6102505" y="6518276"/>
                  <a:pt x="6102505" y="6518276"/>
                </a:cubicBezTo>
                <a:cubicBezTo>
                  <a:pt x="6093879" y="6518276"/>
                  <a:pt x="6087170" y="6511199"/>
                  <a:pt x="6087170" y="6502515"/>
                </a:cubicBezTo>
                <a:cubicBezTo>
                  <a:pt x="6087170" y="6500585"/>
                  <a:pt x="6087809" y="6498333"/>
                  <a:pt x="6088448" y="6496725"/>
                </a:cubicBezTo>
                <a:cubicBezTo>
                  <a:pt x="6088448" y="6496725"/>
                  <a:pt x="6088448" y="6496725"/>
                  <a:pt x="6028706" y="6506053"/>
                </a:cubicBezTo>
                <a:cubicBezTo>
                  <a:pt x="6027108" y="6495760"/>
                  <a:pt x="6026150" y="6486432"/>
                  <a:pt x="6026150" y="6478069"/>
                </a:cubicBezTo>
                <a:cubicBezTo>
                  <a:pt x="6026150" y="6474853"/>
                  <a:pt x="6026469" y="6471958"/>
                  <a:pt x="6026790" y="6469063"/>
                </a:cubicBezTo>
                <a:close/>
                <a:moveTo>
                  <a:pt x="6028696" y="6456363"/>
                </a:moveTo>
                <a:cubicBezTo>
                  <a:pt x="6028696" y="6456363"/>
                  <a:pt x="6028696" y="6456363"/>
                  <a:pt x="6102825" y="6456363"/>
                </a:cubicBezTo>
                <a:cubicBezTo>
                  <a:pt x="6102825" y="6456363"/>
                  <a:pt x="6102825" y="6456363"/>
                  <a:pt x="6177593" y="6456363"/>
                </a:cubicBezTo>
                <a:cubicBezTo>
                  <a:pt x="6177912" y="6457662"/>
                  <a:pt x="6178232" y="6459285"/>
                  <a:pt x="6178551" y="6460909"/>
                </a:cubicBezTo>
                <a:cubicBezTo>
                  <a:pt x="6178551" y="6460909"/>
                  <a:pt x="6178551" y="6460909"/>
                  <a:pt x="6143404" y="6460909"/>
                </a:cubicBezTo>
                <a:cubicBezTo>
                  <a:pt x="6128387" y="6460909"/>
                  <a:pt x="6121996" y="6464481"/>
                  <a:pt x="6121996" y="6473248"/>
                </a:cubicBezTo>
                <a:cubicBezTo>
                  <a:pt x="6121996" y="6476170"/>
                  <a:pt x="6123594" y="6479093"/>
                  <a:pt x="6126150" y="6481041"/>
                </a:cubicBezTo>
                <a:cubicBezTo>
                  <a:pt x="6124233" y="6481691"/>
                  <a:pt x="6117204" y="6484288"/>
                  <a:pt x="6116245" y="6484938"/>
                </a:cubicBezTo>
                <a:cubicBezTo>
                  <a:pt x="6115286" y="6483964"/>
                  <a:pt x="6113689" y="6482340"/>
                  <a:pt x="6113369" y="6480067"/>
                </a:cubicBezTo>
                <a:cubicBezTo>
                  <a:pt x="6114328" y="6478768"/>
                  <a:pt x="6115606" y="6476495"/>
                  <a:pt x="6115606" y="6472923"/>
                </a:cubicBezTo>
                <a:cubicBezTo>
                  <a:pt x="6115606" y="6467403"/>
                  <a:pt x="6112091" y="6461883"/>
                  <a:pt x="6102825" y="6461558"/>
                </a:cubicBezTo>
                <a:cubicBezTo>
                  <a:pt x="6098352" y="6461883"/>
                  <a:pt x="6095476" y="6463182"/>
                  <a:pt x="6093559" y="6464805"/>
                </a:cubicBezTo>
                <a:cubicBezTo>
                  <a:pt x="6093240" y="6465130"/>
                  <a:pt x="6093240" y="6465130"/>
                  <a:pt x="6092920" y="6465455"/>
                </a:cubicBezTo>
                <a:cubicBezTo>
                  <a:pt x="6089086" y="6466429"/>
                  <a:pt x="6086850" y="6469027"/>
                  <a:pt x="6086850" y="6472599"/>
                </a:cubicBezTo>
                <a:cubicBezTo>
                  <a:pt x="6086850" y="6472599"/>
                  <a:pt x="6086850" y="6472599"/>
                  <a:pt x="6086850" y="6476495"/>
                </a:cubicBezTo>
                <a:cubicBezTo>
                  <a:pt x="6086850" y="6476495"/>
                  <a:pt x="6088448" y="6476495"/>
                  <a:pt x="6089405" y="6477145"/>
                </a:cubicBezTo>
                <a:cubicBezTo>
                  <a:pt x="6090685" y="6477469"/>
                  <a:pt x="6091003" y="6478119"/>
                  <a:pt x="6091642" y="6478768"/>
                </a:cubicBezTo>
                <a:cubicBezTo>
                  <a:pt x="6092601" y="6480392"/>
                  <a:pt x="6091642" y="6483639"/>
                  <a:pt x="6089405" y="6484938"/>
                </a:cubicBezTo>
                <a:cubicBezTo>
                  <a:pt x="6088448" y="6484288"/>
                  <a:pt x="6081417" y="6481691"/>
                  <a:pt x="6079500" y="6481041"/>
                </a:cubicBezTo>
                <a:cubicBezTo>
                  <a:pt x="6082056" y="6479093"/>
                  <a:pt x="6083654" y="6476170"/>
                  <a:pt x="6083654" y="6473248"/>
                </a:cubicBezTo>
                <a:cubicBezTo>
                  <a:pt x="6083654" y="6464481"/>
                  <a:pt x="6077264" y="6460909"/>
                  <a:pt x="6062246" y="6460909"/>
                </a:cubicBezTo>
                <a:cubicBezTo>
                  <a:pt x="6062246" y="6460909"/>
                  <a:pt x="6062246" y="6460909"/>
                  <a:pt x="6027738" y="6460909"/>
                </a:cubicBezTo>
                <a:cubicBezTo>
                  <a:pt x="6028057" y="6459285"/>
                  <a:pt x="6028377" y="6457662"/>
                  <a:pt x="6028696" y="6456363"/>
                </a:cubicBezTo>
                <a:close/>
                <a:moveTo>
                  <a:pt x="6141612" y="6418263"/>
                </a:moveTo>
                <a:cubicBezTo>
                  <a:pt x="6150568" y="6418263"/>
                  <a:pt x="6151563" y="6422116"/>
                  <a:pt x="6151563" y="6425005"/>
                </a:cubicBezTo>
                <a:cubicBezTo>
                  <a:pt x="6151563" y="6425005"/>
                  <a:pt x="6151563" y="6425005"/>
                  <a:pt x="6151563" y="6446838"/>
                </a:cubicBezTo>
                <a:cubicBezTo>
                  <a:pt x="6151563" y="6446838"/>
                  <a:pt x="6151563" y="6446838"/>
                  <a:pt x="6129338" y="6446838"/>
                </a:cubicBezTo>
                <a:cubicBezTo>
                  <a:pt x="6129338" y="6446838"/>
                  <a:pt x="6129338" y="6446838"/>
                  <a:pt x="6129338" y="6424042"/>
                </a:cubicBezTo>
                <a:cubicBezTo>
                  <a:pt x="6129338" y="6421152"/>
                  <a:pt x="6130002" y="6420510"/>
                  <a:pt x="6130665" y="6420189"/>
                </a:cubicBezTo>
                <a:cubicBezTo>
                  <a:pt x="6131660" y="6419226"/>
                  <a:pt x="6134646" y="6418263"/>
                  <a:pt x="6141612" y="6418263"/>
                </a:cubicBezTo>
                <a:close/>
                <a:moveTo>
                  <a:pt x="6065069" y="6418263"/>
                </a:moveTo>
                <a:cubicBezTo>
                  <a:pt x="6071948" y="6418263"/>
                  <a:pt x="6074450" y="6419226"/>
                  <a:pt x="6075700" y="6420189"/>
                </a:cubicBezTo>
                <a:cubicBezTo>
                  <a:pt x="6076326" y="6420510"/>
                  <a:pt x="6076951" y="6421152"/>
                  <a:pt x="6076951" y="6424042"/>
                </a:cubicBezTo>
                <a:cubicBezTo>
                  <a:pt x="6076951" y="6424042"/>
                  <a:pt x="6076951" y="6439132"/>
                  <a:pt x="6076951" y="6446838"/>
                </a:cubicBezTo>
                <a:cubicBezTo>
                  <a:pt x="6076951" y="6446838"/>
                  <a:pt x="6076951" y="6446838"/>
                  <a:pt x="6056313" y="6446838"/>
                </a:cubicBezTo>
                <a:cubicBezTo>
                  <a:pt x="6056313" y="6446838"/>
                  <a:pt x="6056313" y="6446838"/>
                  <a:pt x="6056313" y="6425005"/>
                </a:cubicBezTo>
                <a:cubicBezTo>
                  <a:pt x="6056313" y="6422116"/>
                  <a:pt x="6056939" y="6418263"/>
                  <a:pt x="6065069" y="6418263"/>
                </a:cubicBezTo>
                <a:close/>
                <a:moveTo>
                  <a:pt x="6102991" y="6410326"/>
                </a:moveTo>
                <a:cubicBezTo>
                  <a:pt x="6115531" y="6410326"/>
                  <a:pt x="6119813" y="6417628"/>
                  <a:pt x="6119813" y="6424296"/>
                </a:cubicBezTo>
                <a:cubicBezTo>
                  <a:pt x="6119813" y="6424296"/>
                  <a:pt x="6119813" y="6424296"/>
                  <a:pt x="6119813" y="6446839"/>
                </a:cubicBezTo>
                <a:cubicBezTo>
                  <a:pt x="6119813" y="6446839"/>
                  <a:pt x="6119813" y="6446839"/>
                  <a:pt x="6102991" y="6446839"/>
                </a:cubicBezTo>
                <a:cubicBezTo>
                  <a:pt x="6102991" y="6446839"/>
                  <a:pt x="6102991" y="6446839"/>
                  <a:pt x="6086475" y="6446839"/>
                </a:cubicBezTo>
                <a:cubicBezTo>
                  <a:pt x="6086475" y="6446839"/>
                  <a:pt x="6086475" y="6446839"/>
                  <a:pt x="6086475" y="6424296"/>
                </a:cubicBezTo>
                <a:cubicBezTo>
                  <a:pt x="6086475" y="6417628"/>
                  <a:pt x="6090757" y="6410326"/>
                  <a:pt x="6102991" y="6410326"/>
                </a:cubicBezTo>
                <a:close/>
                <a:moveTo>
                  <a:pt x="6113463" y="6399213"/>
                </a:moveTo>
                <a:cubicBezTo>
                  <a:pt x="6121602" y="6400800"/>
                  <a:pt x="6129428" y="6404293"/>
                  <a:pt x="6135688" y="6409373"/>
                </a:cubicBezTo>
                <a:cubicBezTo>
                  <a:pt x="6132558" y="6409690"/>
                  <a:pt x="6129428" y="6410325"/>
                  <a:pt x="6126923" y="6411913"/>
                </a:cubicBezTo>
                <a:cubicBezTo>
                  <a:pt x="6123793" y="6407150"/>
                  <a:pt x="6119098" y="6403975"/>
                  <a:pt x="6113463" y="6402070"/>
                </a:cubicBezTo>
                <a:close/>
                <a:moveTo>
                  <a:pt x="6092825" y="6399213"/>
                </a:moveTo>
                <a:cubicBezTo>
                  <a:pt x="6092825" y="6399213"/>
                  <a:pt x="6092825" y="6399213"/>
                  <a:pt x="6092825" y="6402070"/>
                </a:cubicBezTo>
                <a:cubicBezTo>
                  <a:pt x="6087110" y="6403975"/>
                  <a:pt x="6082665" y="6407150"/>
                  <a:pt x="6079490" y="6411913"/>
                </a:cubicBezTo>
                <a:cubicBezTo>
                  <a:pt x="6076950" y="6410325"/>
                  <a:pt x="6073775" y="6409690"/>
                  <a:pt x="6070600" y="6409373"/>
                </a:cubicBezTo>
                <a:cubicBezTo>
                  <a:pt x="6076950" y="6404293"/>
                  <a:pt x="6084570" y="6400800"/>
                  <a:pt x="6092825" y="6399213"/>
                </a:cubicBezTo>
                <a:close/>
                <a:moveTo>
                  <a:pt x="6100763" y="6367463"/>
                </a:moveTo>
                <a:lnTo>
                  <a:pt x="6102350" y="6367463"/>
                </a:lnTo>
                <a:lnTo>
                  <a:pt x="6105526" y="6367463"/>
                </a:lnTo>
                <a:lnTo>
                  <a:pt x="6105526" y="6381750"/>
                </a:lnTo>
                <a:lnTo>
                  <a:pt x="6119813" y="6381750"/>
                </a:lnTo>
                <a:lnTo>
                  <a:pt x="6119813" y="6388101"/>
                </a:lnTo>
                <a:lnTo>
                  <a:pt x="6105526" y="6388101"/>
                </a:lnTo>
                <a:lnTo>
                  <a:pt x="6105526" y="6400801"/>
                </a:lnTo>
                <a:lnTo>
                  <a:pt x="6102350" y="6400801"/>
                </a:lnTo>
                <a:lnTo>
                  <a:pt x="6100763" y="6400801"/>
                </a:lnTo>
                <a:lnTo>
                  <a:pt x="6100763" y="6388101"/>
                </a:lnTo>
                <a:lnTo>
                  <a:pt x="6086475" y="6388101"/>
                </a:lnTo>
                <a:lnTo>
                  <a:pt x="6086475" y="6381750"/>
                </a:lnTo>
                <a:lnTo>
                  <a:pt x="6100763" y="6381750"/>
                </a:lnTo>
                <a:close/>
                <a:moveTo>
                  <a:pt x="6093640" y="6361113"/>
                </a:moveTo>
                <a:cubicBezTo>
                  <a:pt x="6093640" y="6374422"/>
                  <a:pt x="6093640" y="6374422"/>
                  <a:pt x="6093640" y="6374422"/>
                </a:cubicBezTo>
                <a:cubicBezTo>
                  <a:pt x="6080329" y="6374422"/>
                  <a:pt x="6080329" y="6374422"/>
                  <a:pt x="6080329" y="6374422"/>
                </a:cubicBezTo>
                <a:cubicBezTo>
                  <a:pt x="6080329" y="6394385"/>
                  <a:pt x="6080329" y="6394385"/>
                  <a:pt x="6080329" y="6394385"/>
                </a:cubicBezTo>
                <a:cubicBezTo>
                  <a:pt x="6071457" y="6398187"/>
                  <a:pt x="6063216" y="6403891"/>
                  <a:pt x="6057511" y="6410862"/>
                </a:cubicBezTo>
                <a:cubicBezTo>
                  <a:pt x="6049906" y="6413397"/>
                  <a:pt x="6046736" y="6419734"/>
                  <a:pt x="6046736" y="6425755"/>
                </a:cubicBezTo>
                <a:cubicBezTo>
                  <a:pt x="6046736" y="6447302"/>
                  <a:pt x="6046736" y="6447302"/>
                  <a:pt x="6046736" y="6447302"/>
                </a:cubicBezTo>
                <a:cubicBezTo>
                  <a:pt x="6023285" y="6447302"/>
                  <a:pt x="6023285" y="6447302"/>
                  <a:pt x="6023285" y="6447302"/>
                </a:cubicBezTo>
                <a:cubicBezTo>
                  <a:pt x="6022334" y="6450787"/>
                  <a:pt x="6022334" y="6450787"/>
                  <a:pt x="6022334" y="6450787"/>
                </a:cubicBezTo>
                <a:cubicBezTo>
                  <a:pt x="6019482" y="6459343"/>
                  <a:pt x="6018215" y="6468849"/>
                  <a:pt x="6018215" y="6478989"/>
                </a:cubicBezTo>
                <a:cubicBezTo>
                  <a:pt x="6018215" y="6510993"/>
                  <a:pt x="6029940" y="6548383"/>
                  <a:pt x="6041349" y="6577535"/>
                </a:cubicBezTo>
                <a:cubicBezTo>
                  <a:pt x="6059096" y="6621580"/>
                  <a:pt x="6082231" y="6661506"/>
                  <a:pt x="6094273" y="6674814"/>
                </a:cubicBezTo>
                <a:cubicBezTo>
                  <a:pt x="6097126" y="6677666"/>
                  <a:pt x="6099344" y="6680201"/>
                  <a:pt x="6103147" y="6680201"/>
                </a:cubicBezTo>
                <a:cubicBezTo>
                  <a:pt x="6103464" y="6680201"/>
                  <a:pt x="6103464" y="6680201"/>
                  <a:pt x="6103464" y="6680201"/>
                </a:cubicBezTo>
                <a:cubicBezTo>
                  <a:pt x="6103781" y="6680201"/>
                  <a:pt x="6103781" y="6680201"/>
                  <a:pt x="6103781" y="6680201"/>
                </a:cubicBezTo>
                <a:cubicBezTo>
                  <a:pt x="6107584" y="6680201"/>
                  <a:pt x="6110119" y="6677666"/>
                  <a:pt x="6112971" y="6674814"/>
                </a:cubicBezTo>
                <a:cubicBezTo>
                  <a:pt x="6125331" y="6661506"/>
                  <a:pt x="6148466" y="6621580"/>
                  <a:pt x="6166213" y="6577535"/>
                </a:cubicBezTo>
                <a:cubicBezTo>
                  <a:pt x="6177938" y="6548383"/>
                  <a:pt x="6189664" y="6510993"/>
                  <a:pt x="6189664" y="6478989"/>
                </a:cubicBezTo>
                <a:cubicBezTo>
                  <a:pt x="6189664" y="6468849"/>
                  <a:pt x="6188397" y="6459343"/>
                  <a:pt x="6185544" y="6450787"/>
                </a:cubicBezTo>
                <a:cubicBezTo>
                  <a:pt x="6184594" y="6447302"/>
                  <a:pt x="6184594" y="6447302"/>
                  <a:pt x="6184594" y="6447302"/>
                </a:cubicBezTo>
                <a:cubicBezTo>
                  <a:pt x="6160825" y="6447302"/>
                  <a:pt x="6160825" y="6447302"/>
                  <a:pt x="6160825" y="6447302"/>
                </a:cubicBezTo>
                <a:cubicBezTo>
                  <a:pt x="6160825" y="6425755"/>
                  <a:pt x="6160825" y="6425755"/>
                  <a:pt x="6160825" y="6425755"/>
                </a:cubicBezTo>
                <a:cubicBezTo>
                  <a:pt x="6160825" y="6419734"/>
                  <a:pt x="6157973" y="6413397"/>
                  <a:pt x="6149733" y="6410862"/>
                </a:cubicBezTo>
                <a:cubicBezTo>
                  <a:pt x="6144029" y="6403891"/>
                  <a:pt x="6136106" y="6398187"/>
                  <a:pt x="6127232" y="6394385"/>
                </a:cubicBezTo>
                <a:cubicBezTo>
                  <a:pt x="6127232" y="6374422"/>
                  <a:pt x="6127232" y="6374422"/>
                  <a:pt x="6127232" y="6374422"/>
                </a:cubicBezTo>
                <a:cubicBezTo>
                  <a:pt x="6113605" y="6374422"/>
                  <a:pt x="6113605" y="6374422"/>
                  <a:pt x="6113605" y="6374422"/>
                </a:cubicBezTo>
                <a:cubicBezTo>
                  <a:pt x="6113605" y="6361113"/>
                  <a:pt x="6113605" y="6361113"/>
                  <a:pt x="6113605" y="6361113"/>
                </a:cubicBezTo>
                <a:cubicBezTo>
                  <a:pt x="6103464" y="6361113"/>
                  <a:pt x="6103464" y="6361113"/>
                  <a:pt x="6103464" y="6361113"/>
                </a:cubicBezTo>
                <a:cubicBezTo>
                  <a:pt x="6093640" y="6361113"/>
                  <a:pt x="6093640" y="6361113"/>
                  <a:pt x="6093640" y="6361113"/>
                </a:cubicBezTo>
                <a:close/>
                <a:moveTo>
                  <a:pt x="0" y="0"/>
                </a:moveTo>
                <a:lnTo>
                  <a:pt x="12193200" y="0"/>
                </a:lnTo>
                <a:lnTo>
                  <a:pt x="12193200" y="6858000"/>
                </a:lnTo>
                <a:lnTo>
                  <a:pt x="0" y="6858000"/>
                </a:lnTo>
                <a:close/>
              </a:path>
            </a:pathLst>
          </a:custGeom>
        </p:spPr>
        <p:txBody>
          <a:bodyPr wrap="square">
            <a:noAutofit/>
          </a:bodyPr>
          <a:lstStyle>
            <a:lvl1pPr marL="0" indent="0">
              <a:buNone/>
              <a:defRPr/>
            </a:lvl1pPr>
          </a:lstStyle>
          <a:p>
            <a:r>
              <a:rPr lang="nl-NL" dirty="0"/>
              <a:t>[Klik hier en voeg via Invoegen | Afbeeldingen een foto in]</a:t>
            </a:r>
          </a:p>
        </p:txBody>
      </p:sp>
      <p:sp>
        <p:nvSpPr>
          <p:cNvPr id="2" name="Title 1 (JU-Free)"/>
          <p:cNvSpPr>
            <a:spLocks noGrp="1"/>
          </p:cNvSpPr>
          <p:nvPr>
            <p:ph type="title" hasCustomPrompt="1"/>
          </p:nvPr>
        </p:nvSpPr>
        <p:spPr>
          <a:xfrm>
            <a:off x="0" y="2925076"/>
            <a:ext cx="12204000" cy="1188000"/>
          </a:xfrm>
        </p:spPr>
        <p:txBody>
          <a:bodyPr/>
          <a:lstStyle>
            <a:lvl1pPr algn="ctr">
              <a:defRPr sz="6800" b="1" cap="none" baseline="0">
                <a:solidFill>
                  <a:schemeClr val="accent1"/>
                </a:solidFill>
                <a:latin typeface="+mn-lt"/>
              </a:defRPr>
            </a:lvl1pPr>
          </a:lstStyle>
          <a:p>
            <a:r>
              <a:rPr lang="nl-NL" dirty="0"/>
              <a:t>[Tekst]</a:t>
            </a:r>
          </a:p>
        </p:txBody>
      </p:sp>
      <p:sp>
        <p:nvSpPr>
          <p:cNvPr id="8" name="Rechthoek: afgeronde hoeken 7">
            <a:extLst>
              <a:ext uri="{FF2B5EF4-FFF2-40B4-BE49-F238E27FC236}">
                <a16:creationId xmlns:a16="http://schemas.microsoft.com/office/drawing/2014/main" id="{3ED40BA7-74AB-43EA-AF96-AC34C7F24EB5}"/>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2107686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el (rood), afbeelding en rood/zwart logo">
    <p:spTree>
      <p:nvGrpSpPr>
        <p:cNvPr id="1" name=""/>
        <p:cNvGrpSpPr/>
        <p:nvPr/>
      </p:nvGrpSpPr>
      <p:grpSpPr>
        <a:xfrm>
          <a:off x="0" y="0"/>
          <a:ext cx="0" cy="0"/>
          <a:chOff x="0" y="0"/>
          <a:chExt cx="0" cy="0"/>
        </a:xfrm>
      </p:grpSpPr>
      <p:sp>
        <p:nvSpPr>
          <p:cNvPr id="7" name="Tijdelijke aanduiding voor Picture 3 (JU-Free)">
            <a:extLst>
              <a:ext uri="{FF2B5EF4-FFF2-40B4-BE49-F238E27FC236}">
                <a16:creationId xmlns:a16="http://schemas.microsoft.com/office/drawing/2014/main" id="{37A0C05B-97C3-4483-BD31-B9DD9BC70509}"/>
              </a:ext>
            </a:extLst>
          </p:cNvPr>
          <p:cNvSpPr>
            <a:spLocks noGrp="1"/>
          </p:cNvSpPr>
          <p:nvPr>
            <p:ph type="pic" sz="quarter" idx="10" hasCustomPrompt="1"/>
          </p:nvPr>
        </p:nvSpPr>
        <p:spPr>
          <a:xfrm>
            <a:off x="0" y="0"/>
            <a:ext cx="12193200" cy="6210000"/>
          </a:xfrm>
        </p:spPr>
        <p:txBody>
          <a:bodyPr/>
          <a:lstStyle>
            <a:lvl1pPr marL="0" indent="0">
              <a:buFontTx/>
              <a:buNone/>
              <a:defRPr/>
            </a:lvl1pPr>
          </a:lstStyle>
          <a:p>
            <a:r>
              <a:rPr lang="nl-NL" dirty="0"/>
              <a:t>[Klik hier en voeg via Invoegen | Afbeeldingen een foto in</a:t>
            </a:r>
            <a:r>
              <a:rPr lang="en-US" dirty="0"/>
              <a:t>]</a:t>
            </a:r>
            <a:endParaRPr lang="nl-NL" dirty="0"/>
          </a:p>
        </p:txBody>
      </p:sp>
      <p:sp>
        <p:nvSpPr>
          <p:cNvPr id="9" name="Achtergrondvlak">
            <a:extLst>
              <a:ext uri="{FF2B5EF4-FFF2-40B4-BE49-F238E27FC236}">
                <a16:creationId xmlns:a16="http://schemas.microsoft.com/office/drawing/2014/main" id="{61754AF3-BC4E-4713-948D-AEF78A2110BC}"/>
              </a:ext>
            </a:extLst>
          </p:cNvPr>
          <p:cNvSpPr>
            <a:spLocks noSelect="1"/>
          </p:cNvSpPr>
          <p:nvPr userDrawn="1"/>
        </p:nvSpPr>
        <p:spPr>
          <a:xfrm>
            <a:off x="0" y="6210000"/>
            <a:ext cx="12196800" cy="655200"/>
          </a:xfrm>
          <a:prstGeom prst="rect">
            <a:avLst/>
          </a:prstGeom>
          <a:solidFill>
            <a:srgbClr val="FFFF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Vrije vorm: vorm 107">
            <a:extLst>
              <a:ext uri="{FF2B5EF4-FFF2-40B4-BE49-F238E27FC236}">
                <a16:creationId xmlns:a16="http://schemas.microsoft.com/office/drawing/2014/main" id="{E52552F1-E15A-4CFD-8FD7-EAD818A9AF30}"/>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E311A"/>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11" name="Vrije vorm: vorm 112">
            <a:extLst>
              <a:ext uri="{FF2B5EF4-FFF2-40B4-BE49-F238E27FC236}">
                <a16:creationId xmlns:a16="http://schemas.microsoft.com/office/drawing/2014/main" id="{A11B0AF3-358F-4787-896C-CEF76E79B3CE}"/>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2" name="Title 1 (JU-Free)"/>
          <p:cNvSpPr>
            <a:spLocks noGrp="1"/>
          </p:cNvSpPr>
          <p:nvPr>
            <p:ph type="title" hasCustomPrompt="1"/>
          </p:nvPr>
        </p:nvSpPr>
        <p:spPr>
          <a:xfrm>
            <a:off x="0" y="2925076"/>
            <a:ext cx="12204000" cy="1188000"/>
          </a:xfrm>
        </p:spPr>
        <p:txBody>
          <a:bodyPr/>
          <a:lstStyle>
            <a:lvl1pPr algn="ctr">
              <a:defRPr sz="6800" b="1" cap="none" baseline="0">
                <a:solidFill>
                  <a:schemeClr val="accent1"/>
                </a:solidFill>
                <a:latin typeface="+mn-lt"/>
              </a:defRPr>
            </a:lvl1pPr>
          </a:lstStyle>
          <a:p>
            <a:r>
              <a:rPr lang="nl-NL" dirty="0"/>
              <a:t>[Tekst]</a:t>
            </a:r>
          </a:p>
        </p:txBody>
      </p:sp>
      <p:sp>
        <p:nvSpPr>
          <p:cNvPr id="8" name="Rechthoek: afgeronde hoeken 7">
            <a:extLst>
              <a:ext uri="{FF2B5EF4-FFF2-40B4-BE49-F238E27FC236}">
                <a16:creationId xmlns:a16="http://schemas.microsoft.com/office/drawing/2014/main" id="{3ED40BA7-74AB-43EA-AF96-AC34C7F24EB5}"/>
              </a:ext>
            </a:extLst>
          </p:cNvPr>
          <p:cNvSpPr>
            <a:spLocks noSelect="1"/>
          </p:cNvSpPr>
          <p:nvPr userDrawn="1"/>
        </p:nvSpPr>
        <p:spPr>
          <a:xfrm>
            <a:off x="-2400944" y="0"/>
            <a:ext cx="2016224" cy="2528900"/>
          </a:xfrm>
          <a:prstGeom prst="roundRect">
            <a:avLst/>
          </a:prstGeom>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l"/>
            <a:r>
              <a:rPr lang="nl-NL" sz="1000" kern="1200" noProof="0">
                <a:solidFill>
                  <a:schemeClr val="dk1"/>
                </a:solidFill>
                <a:effectLst/>
                <a:latin typeface="+mn-lt"/>
                <a:ea typeface="+mn-ea"/>
                <a:cs typeface="+mn-cs"/>
              </a:rPr>
              <a:t>U kunt zelf een afbeelding plaatsen in het afbeeldingsvak. Wilt u bij nader inzien toch een andere afbeelding? Klik dan in de rand van de afbeelding en druk op delete. U krijgt nu weer het fotovak te zien met een pictogram. Klik boven in het scherm op het tabblad Start op Opnieuw instellen. De dia heeft nu de originele indeling. Voeg opnieuw een afbeelding in.</a:t>
            </a:r>
            <a:endParaRPr lang="nl-NL" sz="1000" noProof="0"/>
          </a:p>
        </p:txBody>
      </p:sp>
    </p:spTree>
    <p:extLst>
      <p:ext uri="{BB962C8B-B14F-4D97-AF65-F5344CB8AC3E}">
        <p14:creationId xmlns:p14="http://schemas.microsoft.com/office/powerpoint/2010/main" val="231306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ighlights (1)">
    <p:spTree>
      <p:nvGrpSpPr>
        <p:cNvPr id="1" name=""/>
        <p:cNvGrpSpPr/>
        <p:nvPr/>
      </p:nvGrpSpPr>
      <p:grpSpPr>
        <a:xfrm>
          <a:off x="0" y="0"/>
          <a:ext cx="0" cy="0"/>
          <a:chOff x="0" y="0"/>
          <a:chExt cx="0" cy="0"/>
        </a:xfrm>
      </p:grpSpPr>
      <p:pic>
        <p:nvPicPr>
          <p:cNvPr id="6" name="ZsysJUPNG" hidden="1">
            <a:extLst>
              <a:ext uri="{FF2B5EF4-FFF2-40B4-BE49-F238E27FC236}">
                <a16:creationId xmlns:a16="http://schemas.microsoft.com/office/drawing/2014/main" id="{6B7C3A3D-5663-421A-8587-B00A1A91FEC0}"/>
              </a:ext>
            </a:extLst>
          </p:cNvPr>
          <p:cNvPicPr>
            <a:picLocks noSelect="1"/>
          </p:cNvPicPr>
          <p:nvPr userDrawn="1"/>
        </p:nvPicPr>
        <p:blipFill>
          <a:blip r:embed="rId2"/>
          <a:stretch>
            <a:fillRect/>
          </a:stretch>
        </p:blipFill>
        <p:spPr>
          <a:xfrm>
            <a:off x="0" y="0"/>
            <a:ext cx="12207239" cy="6858000"/>
          </a:xfrm>
          <a:prstGeom prst="rect">
            <a:avLst/>
          </a:prstGeom>
        </p:spPr>
      </p:pic>
      <p:sp>
        <p:nvSpPr>
          <p:cNvPr id="3" name="Frame date 2 (JU-Free)"/>
          <p:cNvSpPr>
            <a:spLocks noGrp="1"/>
          </p:cNvSpPr>
          <p:nvPr>
            <p:ph type="dt" sz="half" idx="10"/>
          </p:nvPr>
        </p:nvSpPr>
        <p:spPr/>
        <p:txBody>
          <a:bodyPr/>
          <a:lstStyle/>
          <a:p>
            <a:fld id="{2923B9C5-BE15-4844-92EA-6B5A4B794705}" type="datetime4">
              <a:rPr lang="nl-NL" noProof="1" smtClean="0"/>
              <a:t>11 november 2025</a:t>
            </a:fld>
            <a:endParaRPr lang="nl-NL" noProof="1"/>
          </a:p>
        </p:txBody>
      </p:sp>
      <p:sp>
        <p:nvSpPr>
          <p:cNvPr id="4" name="Footer Placeholder 3 (JU-Free)"/>
          <p:cNvSpPr>
            <a:spLocks noGrp="1"/>
          </p:cNvSpPr>
          <p:nvPr>
            <p:ph type="ftr" sz="quarter" idx="11"/>
          </p:nvPr>
        </p:nvSpPr>
        <p:spPr/>
        <p:txBody>
          <a:bodyPr/>
          <a:lstStyle/>
          <a:p>
            <a:r>
              <a:rPr lang="nl-NL" noProof="1"/>
              <a:t>[Voettekst]</a:t>
            </a:r>
          </a:p>
        </p:txBody>
      </p:sp>
      <p:sp>
        <p:nvSpPr>
          <p:cNvPr id="5" name="Placeholdernummer 4 (JU-Free)"/>
          <p:cNvSpPr>
            <a:spLocks noGrp="1"/>
          </p:cNvSpPr>
          <p:nvPr>
            <p:ph type="sldNum" sz="quarter" idx="12"/>
          </p:nvPr>
        </p:nvSpPr>
        <p:spPr/>
        <p:txBody>
          <a:bodyPr/>
          <a:lstStyle/>
          <a:p>
            <a:r>
              <a:rPr lang="nl-NL" noProof="1">
                <a:solidFill>
                  <a:schemeClr val="accent1"/>
                </a:solidFill>
              </a:rPr>
              <a:t>|</a:t>
            </a:r>
            <a:r>
              <a:rPr lang="nl-NL" noProof="1"/>
              <a:t> </a:t>
            </a:r>
            <a:fld id="{1336C48C-F87C-4E4B-81EF-5027B17D1F61}" type="slidenum">
              <a:rPr lang="nl-NL" noProof="1" smtClean="0"/>
              <a:pPr/>
              <a:t>‹nr.›</a:t>
            </a:fld>
            <a:endParaRPr lang="nl-NL" noProof="1"/>
          </a:p>
        </p:txBody>
      </p:sp>
      <p:sp>
        <p:nvSpPr>
          <p:cNvPr id="13" name="Frame Text 1 (JU-Free)"/>
          <p:cNvSpPr>
            <a:spLocks noGrp="1"/>
          </p:cNvSpPr>
          <p:nvPr>
            <p:ph type="body" sz="quarter" idx="13" hasCustomPrompt="1"/>
          </p:nvPr>
        </p:nvSpPr>
        <p:spPr>
          <a:xfrm>
            <a:off x="1017712" y="2215838"/>
            <a:ext cx="10298980"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a:p>
            <a:pPr lvl="0"/>
            <a:r>
              <a:rPr lang="nl-NL" dirty="0"/>
              <a:t>JU-LEVEL1=Standaard</a:t>
            </a:r>
          </a:p>
          <a:p>
            <a:pPr lvl="1"/>
            <a:r>
              <a:rPr lang="nl-NL" dirty="0"/>
              <a:t>JU-LEVEL2=Basistekst</a:t>
            </a:r>
          </a:p>
          <a:p>
            <a:pPr lvl="2"/>
            <a:r>
              <a:rPr lang="nl-NL" dirty="0"/>
              <a:t>JU-LEVEL3=Opsomming</a:t>
            </a:r>
          </a:p>
          <a:p>
            <a:pPr lvl="3"/>
            <a:r>
              <a:rPr lang="nl-NL" dirty="0"/>
              <a:t>JU-LEVEL4=Zwevend 1e niveau </a:t>
            </a:r>
          </a:p>
        </p:txBody>
      </p:sp>
      <p:sp>
        <p:nvSpPr>
          <p:cNvPr id="2" name="***Title 1 (JU-Free)"/>
          <p:cNvSpPr>
            <a:spLocks noGrp="1"/>
          </p:cNvSpPr>
          <p:nvPr>
            <p:ph type="title" hasCustomPrompt="1"/>
          </p:nvPr>
        </p:nvSpPr>
        <p:spPr>
          <a:xfrm>
            <a:off x="876692" y="931413"/>
            <a:ext cx="10440000" cy="720000"/>
          </a:xfrm>
        </p:spPr>
        <p:txBody>
          <a:bodyPr/>
          <a:lstStyle>
            <a:lvl1pPr>
              <a:defRPr sz="4400" b="0" cap="none" spc="-210" baseline="0">
                <a:solidFill>
                  <a:schemeClr val="accent1"/>
                </a:solidFill>
              </a:defRPr>
            </a:lvl1pPr>
          </a:lstStyle>
          <a:p>
            <a:r>
              <a:rPr lang="nl-NL" dirty="0"/>
              <a:t>[</a:t>
            </a:r>
            <a:r>
              <a:rPr lang="nl-NL" dirty="0" err="1"/>
              <a:t>Highlights</a:t>
            </a:r>
            <a:r>
              <a:rPr lang="nl-NL" dirty="0"/>
              <a:t>]</a:t>
            </a:r>
          </a:p>
        </p:txBody>
      </p:sp>
      <p:sp>
        <p:nvSpPr>
          <p:cNvPr id="10" name="Kopregel (JU-Free)"/>
          <p:cNvSpPr>
            <a:spLocks noGrp="1"/>
          </p:cNvSpPr>
          <p:nvPr>
            <p:ph type="body" sz="quarter" idx="1002" hasCustomPrompt="1"/>
          </p:nvPr>
        </p:nvSpPr>
        <p:spPr>
          <a:xfrm>
            <a:off x="854075" y="609569"/>
            <a:ext cx="10440000" cy="288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Tree>
    <p:extLst>
      <p:ext uri="{BB962C8B-B14F-4D97-AF65-F5344CB8AC3E}">
        <p14:creationId xmlns:p14="http://schemas.microsoft.com/office/powerpoint/2010/main" val="25255465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JU-Free)"/>
          <p:cNvSpPr>
            <a:spLocks noGrp="1"/>
          </p:cNvSpPr>
          <p:nvPr>
            <p:ph type="title" hasCustomPrompt="1"/>
          </p:nvPr>
        </p:nvSpPr>
        <p:spPr bwMode="gray"/>
        <p:txBody>
          <a:bodyPr/>
          <a:lstStyle/>
          <a:p>
            <a:r>
              <a:rPr lang="nl-NL" noProof="1"/>
              <a:t>[Titel]</a:t>
            </a:r>
          </a:p>
        </p:txBody>
      </p:sp>
      <p:sp>
        <p:nvSpPr>
          <p:cNvPr id="6" name="Frame date 5 (JU-Free)"/>
          <p:cNvSpPr>
            <a:spLocks noGrp="1"/>
          </p:cNvSpPr>
          <p:nvPr>
            <p:ph type="dt" sz="half" idx="10"/>
          </p:nvPr>
        </p:nvSpPr>
        <p:spPr/>
        <p:txBody>
          <a:bodyPr/>
          <a:lstStyle/>
          <a:p>
            <a:fld id="{C55B993B-3046-4D80-9DA9-AF3F7D602039}" type="datetime4">
              <a:rPr lang="nl-NL" noProof="1" smtClean="0"/>
              <a:t>11 november 2025</a:t>
            </a:fld>
            <a:endParaRPr lang="nl-NL" noProof="1"/>
          </a:p>
        </p:txBody>
      </p:sp>
      <p:sp>
        <p:nvSpPr>
          <p:cNvPr id="7" name="Footer Placeholder 6 (JU-Free)"/>
          <p:cNvSpPr>
            <a:spLocks noGrp="1"/>
          </p:cNvSpPr>
          <p:nvPr>
            <p:ph type="ftr" sz="quarter" idx="11"/>
          </p:nvPr>
        </p:nvSpPr>
        <p:spPr/>
        <p:txBody>
          <a:bodyPr/>
          <a:lstStyle/>
          <a:p>
            <a:r>
              <a:rPr lang="nl-NL" noProof="1"/>
              <a:t>[Voettekst]</a:t>
            </a:r>
          </a:p>
        </p:txBody>
      </p:sp>
      <p:sp>
        <p:nvSpPr>
          <p:cNvPr id="8" name="Placeholdernummer 7 (JU-Free)"/>
          <p:cNvSpPr>
            <a:spLocks noGrp="1"/>
          </p:cNvSpPr>
          <p:nvPr>
            <p:ph type="sldNum" sz="quarter" idx="12"/>
          </p:nvPr>
        </p:nvSpPr>
        <p:spPr/>
        <p:txBody>
          <a:bodyPr/>
          <a:lstStyle/>
          <a:p>
            <a:r>
              <a:rPr lang="nl-NL" noProof="1"/>
              <a:t>| </a:t>
            </a:r>
            <a:fld id="{1336C48C-F87C-4E4B-81EF-5027B17D1F61}" type="slidenum">
              <a:rPr lang="nl-NL" noProof="1" smtClean="0"/>
              <a:pPr/>
              <a:t>‹nr.›</a:t>
            </a:fld>
            <a:endParaRPr lang="nl-NL"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ighlights (2)">
    <p:spTree>
      <p:nvGrpSpPr>
        <p:cNvPr id="1" name=""/>
        <p:cNvGrpSpPr/>
        <p:nvPr/>
      </p:nvGrpSpPr>
      <p:grpSpPr>
        <a:xfrm>
          <a:off x="0" y="0"/>
          <a:ext cx="0" cy="0"/>
          <a:chOff x="0" y="0"/>
          <a:chExt cx="0" cy="0"/>
        </a:xfrm>
      </p:grpSpPr>
      <p:sp>
        <p:nvSpPr>
          <p:cNvPr id="3" name="Frame date 2 (JU-Free)"/>
          <p:cNvSpPr>
            <a:spLocks noGrp="1"/>
          </p:cNvSpPr>
          <p:nvPr>
            <p:ph type="dt" sz="half" idx="10"/>
          </p:nvPr>
        </p:nvSpPr>
        <p:spPr/>
        <p:txBody>
          <a:bodyPr/>
          <a:lstStyle/>
          <a:p>
            <a:fld id="{2923B9C5-BE15-4844-92EA-6B5A4B794705}" type="datetime4">
              <a:rPr lang="nl-NL" noProof="1" smtClean="0"/>
              <a:t>11 november 2025</a:t>
            </a:fld>
            <a:endParaRPr lang="nl-NL" noProof="1"/>
          </a:p>
        </p:txBody>
      </p:sp>
      <p:sp>
        <p:nvSpPr>
          <p:cNvPr id="4" name="Footer Placeholder 3 (JU-Free)"/>
          <p:cNvSpPr>
            <a:spLocks noGrp="1"/>
          </p:cNvSpPr>
          <p:nvPr>
            <p:ph type="ftr" sz="quarter" idx="11"/>
          </p:nvPr>
        </p:nvSpPr>
        <p:spPr/>
        <p:txBody>
          <a:bodyPr/>
          <a:lstStyle/>
          <a:p>
            <a:r>
              <a:rPr lang="nl-NL" noProof="1"/>
              <a:t>[Voettekst]</a:t>
            </a:r>
          </a:p>
        </p:txBody>
      </p:sp>
      <p:sp>
        <p:nvSpPr>
          <p:cNvPr id="5" name="Placeholdernummer 4 (JU-Free)"/>
          <p:cNvSpPr>
            <a:spLocks noGrp="1"/>
          </p:cNvSpPr>
          <p:nvPr>
            <p:ph type="sldNum" sz="quarter" idx="12"/>
          </p:nvPr>
        </p:nvSpPr>
        <p:spPr/>
        <p:txBody>
          <a:bodyPr/>
          <a:lstStyle/>
          <a:p>
            <a:r>
              <a:rPr lang="nl-NL" noProof="1">
                <a:solidFill>
                  <a:schemeClr val="accent1"/>
                </a:solidFill>
              </a:rPr>
              <a:t>|</a:t>
            </a:r>
            <a:r>
              <a:rPr lang="nl-NL" noProof="1"/>
              <a:t> </a:t>
            </a:r>
            <a:fld id="{1336C48C-F87C-4E4B-81EF-5027B17D1F61}" type="slidenum">
              <a:rPr lang="nl-NL" noProof="1" smtClean="0"/>
              <a:pPr/>
              <a:t>‹nr.›</a:t>
            </a:fld>
            <a:endParaRPr lang="nl-NL" noProof="1"/>
          </a:p>
        </p:txBody>
      </p:sp>
      <p:sp>
        <p:nvSpPr>
          <p:cNvPr id="14" name="Frame Text 2 (JU-Free)"/>
          <p:cNvSpPr>
            <a:spLocks noGrp="1"/>
          </p:cNvSpPr>
          <p:nvPr>
            <p:ph type="body" sz="quarter" idx="14" hasCustomPrompt="1"/>
          </p:nvPr>
        </p:nvSpPr>
        <p:spPr>
          <a:xfrm>
            <a:off x="5541900" y="2217600"/>
            <a:ext cx="577479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 typeface="Open Sans" panose="020B0606030504020204" pitchFamily="34" charset="0"/>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p:txBody>
      </p:sp>
      <p:sp>
        <p:nvSpPr>
          <p:cNvPr id="13" name="Frame Text 1 (JU-Free)"/>
          <p:cNvSpPr>
            <a:spLocks noGrp="1"/>
          </p:cNvSpPr>
          <p:nvPr>
            <p:ph type="body" sz="quarter" idx="13" hasCustomPrompt="1"/>
          </p:nvPr>
        </p:nvSpPr>
        <p:spPr>
          <a:xfrm>
            <a:off x="1017712" y="2215838"/>
            <a:ext cx="4034171"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a:p>
            <a:pPr lvl="0"/>
            <a:r>
              <a:rPr lang="nl-NL" dirty="0"/>
              <a:t>JU-LEVEL1=Standaard</a:t>
            </a:r>
          </a:p>
          <a:p>
            <a:pPr lvl="1"/>
            <a:r>
              <a:rPr lang="nl-NL" dirty="0"/>
              <a:t>JU-LEVEL2=Basistekst</a:t>
            </a:r>
          </a:p>
          <a:p>
            <a:pPr lvl="2"/>
            <a:r>
              <a:rPr lang="nl-NL" dirty="0"/>
              <a:t>JU-LEVEL3=Opsomming</a:t>
            </a:r>
          </a:p>
          <a:p>
            <a:pPr lvl="3"/>
            <a:r>
              <a:rPr lang="nl-NL" dirty="0"/>
              <a:t>JU-LEVEL4=Zwevend 1e niveau </a:t>
            </a:r>
          </a:p>
        </p:txBody>
      </p:sp>
      <p:sp>
        <p:nvSpPr>
          <p:cNvPr id="2" name="***Title 1 (JU-Free)"/>
          <p:cNvSpPr>
            <a:spLocks noGrp="1"/>
          </p:cNvSpPr>
          <p:nvPr>
            <p:ph type="title" hasCustomPrompt="1"/>
          </p:nvPr>
        </p:nvSpPr>
        <p:spPr>
          <a:xfrm>
            <a:off x="876692" y="931413"/>
            <a:ext cx="10440000" cy="720000"/>
          </a:xfrm>
        </p:spPr>
        <p:txBody>
          <a:bodyPr/>
          <a:lstStyle>
            <a:lvl1pPr>
              <a:defRPr sz="4400" b="0" cap="none" spc="-210" baseline="0">
                <a:solidFill>
                  <a:schemeClr val="accent1"/>
                </a:solidFill>
              </a:defRPr>
            </a:lvl1pPr>
          </a:lstStyle>
          <a:p>
            <a:r>
              <a:rPr lang="nl-NL" dirty="0"/>
              <a:t>[</a:t>
            </a:r>
            <a:r>
              <a:rPr lang="nl-NL" dirty="0" err="1"/>
              <a:t>Highlights</a:t>
            </a:r>
            <a:r>
              <a:rPr lang="nl-NL" dirty="0"/>
              <a:t>]</a:t>
            </a:r>
          </a:p>
        </p:txBody>
      </p:sp>
      <p:sp>
        <p:nvSpPr>
          <p:cNvPr id="10" name="Kopregel (JU-Free)"/>
          <p:cNvSpPr>
            <a:spLocks noGrp="1"/>
          </p:cNvSpPr>
          <p:nvPr>
            <p:ph type="body" sz="quarter" idx="1002" hasCustomPrompt="1"/>
          </p:nvPr>
        </p:nvSpPr>
        <p:spPr>
          <a:xfrm>
            <a:off x="854075" y="609569"/>
            <a:ext cx="10440000" cy="288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Tree>
    <p:extLst>
      <p:ext uri="{BB962C8B-B14F-4D97-AF65-F5344CB8AC3E}">
        <p14:creationId xmlns:p14="http://schemas.microsoft.com/office/powerpoint/2010/main" val="346417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ighlights (4)">
    <p:spTree>
      <p:nvGrpSpPr>
        <p:cNvPr id="1" name=""/>
        <p:cNvGrpSpPr/>
        <p:nvPr/>
      </p:nvGrpSpPr>
      <p:grpSpPr>
        <a:xfrm>
          <a:off x="0" y="0"/>
          <a:ext cx="0" cy="0"/>
          <a:chOff x="0" y="0"/>
          <a:chExt cx="0" cy="0"/>
        </a:xfrm>
      </p:grpSpPr>
      <p:sp>
        <p:nvSpPr>
          <p:cNvPr id="3" name="Frame date 2 (JU-Free)"/>
          <p:cNvSpPr>
            <a:spLocks noGrp="1"/>
          </p:cNvSpPr>
          <p:nvPr>
            <p:ph type="dt" sz="half" idx="10"/>
          </p:nvPr>
        </p:nvSpPr>
        <p:spPr/>
        <p:txBody>
          <a:bodyPr/>
          <a:lstStyle/>
          <a:p>
            <a:fld id="{2923B9C5-BE15-4844-92EA-6B5A4B794705}" type="datetime4">
              <a:rPr lang="nl-NL" noProof="1" smtClean="0"/>
              <a:t>11 november 2025</a:t>
            </a:fld>
            <a:endParaRPr lang="nl-NL" noProof="1"/>
          </a:p>
        </p:txBody>
      </p:sp>
      <p:sp>
        <p:nvSpPr>
          <p:cNvPr id="4" name="Footer Placeholder 3 (JU-Free)"/>
          <p:cNvSpPr>
            <a:spLocks noGrp="1"/>
          </p:cNvSpPr>
          <p:nvPr>
            <p:ph type="ftr" sz="quarter" idx="11"/>
          </p:nvPr>
        </p:nvSpPr>
        <p:spPr/>
        <p:txBody>
          <a:bodyPr/>
          <a:lstStyle/>
          <a:p>
            <a:r>
              <a:rPr lang="nl-NL" noProof="1"/>
              <a:t>[Voettekst]</a:t>
            </a:r>
          </a:p>
        </p:txBody>
      </p:sp>
      <p:sp>
        <p:nvSpPr>
          <p:cNvPr id="5" name="Placeholdernummer 4 (JU-Free)"/>
          <p:cNvSpPr>
            <a:spLocks noGrp="1"/>
          </p:cNvSpPr>
          <p:nvPr>
            <p:ph type="sldNum" sz="quarter" idx="12"/>
          </p:nvPr>
        </p:nvSpPr>
        <p:spPr/>
        <p:txBody>
          <a:bodyPr/>
          <a:lstStyle/>
          <a:p>
            <a:r>
              <a:rPr lang="nl-NL" noProof="1">
                <a:solidFill>
                  <a:schemeClr val="accent1"/>
                </a:solidFill>
              </a:rPr>
              <a:t>|</a:t>
            </a:r>
            <a:r>
              <a:rPr lang="nl-NL" noProof="1"/>
              <a:t> </a:t>
            </a:r>
            <a:fld id="{1336C48C-F87C-4E4B-81EF-5027B17D1F61}" type="slidenum">
              <a:rPr lang="nl-NL" noProof="1" smtClean="0"/>
              <a:pPr/>
              <a:t>‹nr.›</a:t>
            </a:fld>
            <a:endParaRPr lang="nl-NL" noProof="1"/>
          </a:p>
        </p:txBody>
      </p:sp>
      <p:sp>
        <p:nvSpPr>
          <p:cNvPr id="16" name="Frame Text 4 (JU-Free)"/>
          <p:cNvSpPr>
            <a:spLocks noGrp="1"/>
          </p:cNvSpPr>
          <p:nvPr>
            <p:ph type="body" sz="quarter" idx="16" hasCustomPrompt="1"/>
          </p:nvPr>
        </p:nvSpPr>
        <p:spPr>
          <a:xfrm>
            <a:off x="9249904"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p:txBody>
      </p:sp>
      <p:sp>
        <p:nvSpPr>
          <p:cNvPr id="15" name="Frame Text 3 (JU-Free)"/>
          <p:cNvSpPr>
            <a:spLocks noGrp="1"/>
          </p:cNvSpPr>
          <p:nvPr>
            <p:ph type="body" sz="quarter" idx="15" hasCustomPrompt="1"/>
          </p:nvPr>
        </p:nvSpPr>
        <p:spPr>
          <a:xfrm>
            <a:off x="6509241"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p:txBody>
      </p:sp>
      <p:sp>
        <p:nvSpPr>
          <p:cNvPr id="14" name="Frame Text 2 (JU-Free)"/>
          <p:cNvSpPr>
            <a:spLocks noGrp="1"/>
          </p:cNvSpPr>
          <p:nvPr>
            <p:ph type="body" sz="quarter" idx="14" hasCustomPrompt="1"/>
          </p:nvPr>
        </p:nvSpPr>
        <p:spPr>
          <a:xfrm>
            <a:off x="3768579"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p:txBody>
      </p:sp>
      <p:sp>
        <p:nvSpPr>
          <p:cNvPr id="13" name="Frame Text 1 (JU-Free)"/>
          <p:cNvSpPr>
            <a:spLocks noGrp="1"/>
          </p:cNvSpPr>
          <p:nvPr>
            <p:ph type="body" sz="quarter" idx="13" hasCustomPrompt="1"/>
          </p:nvPr>
        </p:nvSpPr>
        <p:spPr>
          <a:xfrm>
            <a:off x="1027917" y="2203963"/>
            <a:ext cx="2366962" cy="3203575"/>
          </a:xfrm>
        </p:spPr>
        <p:txBody>
          <a:bodyPr/>
          <a:lstStyle>
            <a:lvl1pPr marL="0" indent="0">
              <a:spcBef>
                <a:spcPts val="0"/>
              </a:spcBef>
              <a:spcAft>
                <a:spcPts val="300"/>
              </a:spcAft>
              <a:buNone/>
              <a:defRPr sz="1700" b="0" baseline="0">
                <a:solidFill>
                  <a:schemeClr val="accent5"/>
                </a:solidFill>
                <a:latin typeface="+mj-lt"/>
              </a:defRPr>
            </a:lvl1pPr>
            <a:lvl2pPr marL="0" indent="0">
              <a:lnSpc>
                <a:spcPct val="95000"/>
              </a:lnSpc>
              <a:spcBef>
                <a:spcPts val="0"/>
              </a:spcBef>
              <a:buNone/>
              <a:defRPr sz="2800" b="0" spc="-110" baseline="0">
                <a:solidFill>
                  <a:schemeClr val="accent5"/>
                </a:solidFill>
              </a:defRPr>
            </a:lvl2pPr>
            <a:lvl3pPr marL="324000" indent="-324000">
              <a:lnSpc>
                <a:spcPct val="90000"/>
              </a:lnSpc>
              <a:spcBef>
                <a:spcPts val="0"/>
              </a:spcBef>
              <a:buFontTx/>
              <a:buChar char="–"/>
              <a:defRPr sz="2800" b="0" spc="-110" baseline="0">
                <a:solidFill>
                  <a:schemeClr val="accent5"/>
                </a:solidFill>
              </a:defRPr>
            </a:lvl3pPr>
            <a:lvl4pPr marL="324000" indent="0">
              <a:lnSpc>
                <a:spcPct val="90000"/>
              </a:lnSpc>
              <a:spcBef>
                <a:spcPts val="0"/>
              </a:spcBef>
              <a:buFont typeface="Arial" panose="020B0604020202020204" pitchFamily="34" charset="0"/>
              <a:buNone/>
              <a:defRPr sz="2800" b="0" spc="-110" baseline="0">
                <a:solidFill>
                  <a:schemeClr val="accent5"/>
                </a:solidFill>
                <a:latin typeface="+mn-lt"/>
              </a:defRPr>
            </a:lvl4pPr>
            <a:lvl5pPr marL="0" indent="0">
              <a:lnSpc>
                <a:spcPct val="90000"/>
              </a:lnSpc>
              <a:spcBef>
                <a:spcPts val="0"/>
              </a:spcBef>
              <a:buFont typeface="Arial" panose="020B0604020202020204" pitchFamily="34" charset="0"/>
              <a:buNone/>
              <a:defRPr sz="2800" b="0" spc="-110" baseline="0">
                <a:solidFill>
                  <a:schemeClr val="accent5"/>
                </a:solidFill>
              </a:defRPr>
            </a:lvl5pPr>
            <a:lvl6pPr marL="0" indent="0">
              <a:lnSpc>
                <a:spcPct val="90000"/>
              </a:lnSpc>
              <a:spcBef>
                <a:spcPts val="0"/>
              </a:spcBef>
              <a:buFont typeface="Arial" panose="020B0604020202020204" pitchFamily="34" charset="0"/>
              <a:buNone/>
              <a:defRPr sz="2800" b="0" spc="-110" baseline="0">
                <a:solidFill>
                  <a:schemeClr val="accent5"/>
                </a:solidFill>
              </a:defRPr>
            </a:lvl6pPr>
            <a:lvl7pPr marL="0" indent="0">
              <a:lnSpc>
                <a:spcPct val="90000"/>
              </a:lnSpc>
              <a:spcBef>
                <a:spcPts val="0"/>
              </a:spcBef>
              <a:buFont typeface="Arial" panose="020B0604020202020204" pitchFamily="34" charset="0"/>
              <a:buNone/>
              <a:defRPr sz="2800" b="0" spc="-110" baseline="0">
                <a:solidFill>
                  <a:schemeClr val="accent5"/>
                </a:solidFill>
              </a:defRPr>
            </a:lvl7pPr>
            <a:lvl8pPr marL="0" indent="0">
              <a:lnSpc>
                <a:spcPct val="90000"/>
              </a:lnSpc>
              <a:spcBef>
                <a:spcPts val="0"/>
              </a:spcBef>
              <a:buFont typeface="Arial" panose="020B0604020202020204" pitchFamily="34" charset="0"/>
              <a:buNone/>
              <a:defRPr sz="2800" b="0" spc="-110" baseline="0">
                <a:solidFill>
                  <a:schemeClr val="accent5"/>
                </a:solidFill>
              </a:defRPr>
            </a:lvl8pPr>
            <a:lvl9pPr marL="0" indent="0">
              <a:lnSpc>
                <a:spcPct val="90000"/>
              </a:lnSpc>
              <a:spcBef>
                <a:spcPts val="0"/>
              </a:spcBef>
              <a:buFont typeface="Arial" panose="020B0604020202020204" pitchFamily="34" charset="0"/>
              <a:buNone/>
              <a:defRPr sz="2800" b="0" spc="-110" baseline="0">
                <a:solidFill>
                  <a:schemeClr val="accent5"/>
                </a:solidFill>
              </a:defRPr>
            </a:lvl9pPr>
          </a:lstStyle>
          <a:p>
            <a:pPr lvl="0"/>
            <a:r>
              <a:rPr lang="nl-NL" dirty="0"/>
              <a:t>[Kopje]</a:t>
            </a:r>
          </a:p>
          <a:p>
            <a:pPr lvl="0"/>
            <a:r>
              <a:rPr lang="nl-NL" dirty="0"/>
              <a:t>JU-LEVEL1=Standaard</a:t>
            </a:r>
          </a:p>
          <a:p>
            <a:pPr lvl="1"/>
            <a:r>
              <a:rPr lang="nl-NL" dirty="0"/>
              <a:t>JU-LEVEL2=Basistekst</a:t>
            </a:r>
          </a:p>
          <a:p>
            <a:pPr lvl="2"/>
            <a:r>
              <a:rPr lang="nl-NL" dirty="0"/>
              <a:t>JU-LEVEL3=Opsomming</a:t>
            </a:r>
          </a:p>
          <a:p>
            <a:pPr lvl="3"/>
            <a:r>
              <a:rPr lang="nl-NL" dirty="0"/>
              <a:t>JU-LEVEL4=Zwevend 1e  niveau</a:t>
            </a:r>
          </a:p>
        </p:txBody>
      </p:sp>
      <p:sp>
        <p:nvSpPr>
          <p:cNvPr id="2" name="***Title 1 (JU-Free)"/>
          <p:cNvSpPr>
            <a:spLocks noGrp="1"/>
          </p:cNvSpPr>
          <p:nvPr>
            <p:ph type="title" hasCustomPrompt="1"/>
          </p:nvPr>
        </p:nvSpPr>
        <p:spPr>
          <a:xfrm>
            <a:off x="876692" y="931413"/>
            <a:ext cx="10440000" cy="720000"/>
          </a:xfrm>
        </p:spPr>
        <p:txBody>
          <a:bodyPr/>
          <a:lstStyle>
            <a:lvl1pPr>
              <a:defRPr sz="4400" b="0" cap="none" spc="-210" baseline="0">
                <a:solidFill>
                  <a:schemeClr val="accent1"/>
                </a:solidFill>
              </a:defRPr>
            </a:lvl1pPr>
          </a:lstStyle>
          <a:p>
            <a:r>
              <a:rPr lang="nl-NL" dirty="0"/>
              <a:t>[</a:t>
            </a:r>
            <a:r>
              <a:rPr lang="nl-NL" dirty="0" err="1"/>
              <a:t>Highlights</a:t>
            </a:r>
            <a:r>
              <a:rPr lang="nl-NL" dirty="0"/>
              <a:t>]</a:t>
            </a:r>
          </a:p>
        </p:txBody>
      </p:sp>
      <p:sp>
        <p:nvSpPr>
          <p:cNvPr id="17" name="Kopregel (JU-Free)"/>
          <p:cNvSpPr>
            <a:spLocks noGrp="1"/>
          </p:cNvSpPr>
          <p:nvPr>
            <p:ph type="body" sz="quarter" idx="1002" hasCustomPrompt="1"/>
          </p:nvPr>
        </p:nvSpPr>
        <p:spPr>
          <a:xfrm>
            <a:off x="854075" y="609569"/>
            <a:ext cx="10440000" cy="288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[kopregel]J</a:t>
            </a:r>
          </a:p>
          <a:p>
            <a:pPr lvl="0"/>
            <a:r>
              <a:rPr lang="nl-NL"/>
              <a:t>JU-LEVEL1=Standaard</a:t>
            </a:r>
            <a:endParaRPr lang="nl-NL" dirty="0"/>
          </a:p>
        </p:txBody>
      </p:sp>
    </p:spTree>
    <p:extLst>
      <p:ext uri="{BB962C8B-B14F-4D97-AF65-F5344CB8AC3E}">
        <p14:creationId xmlns:p14="http://schemas.microsoft.com/office/powerpoint/2010/main" val="101480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ussendia wit">
    <p:bg>
      <p:bgPr>
        <a:solidFill>
          <a:srgbClr val="FFFFFF"/>
        </a:solidFill>
        <a:effectLst/>
      </p:bgPr>
    </p:bg>
    <p:spTree>
      <p:nvGrpSpPr>
        <p:cNvPr id="1" name=""/>
        <p:cNvGrpSpPr/>
        <p:nvPr/>
      </p:nvGrpSpPr>
      <p:grpSpPr>
        <a:xfrm>
          <a:off x="0" y="0"/>
          <a:ext cx="0" cy="0"/>
          <a:chOff x="0" y="0"/>
          <a:chExt cx="0" cy="0"/>
        </a:xfrm>
      </p:grpSpPr>
      <p:sp>
        <p:nvSpPr>
          <p:cNvPr id="4" name="Frame Text 3 (JU-Free)">
            <a:extLst>
              <a:ext uri="{FF2B5EF4-FFF2-40B4-BE49-F238E27FC236}">
                <a16:creationId xmlns:a16="http://schemas.microsoft.com/office/drawing/2014/main" id="{47B08040-1AC6-4424-AC77-34664CAA4BE7}"/>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chemeClr val="accent1"/>
                </a:solidFill>
                <a:latin typeface="+mj-lt"/>
              </a:defRPr>
            </a:lvl1pPr>
            <a:lvl2pPr marL="0" indent="0" algn="ctr">
              <a:spcBef>
                <a:spcPts val="0"/>
              </a:spcBef>
              <a:buFontTx/>
              <a:buNone/>
              <a:defRPr sz="3600" i="0" cap="all" baseline="0">
                <a:solidFill>
                  <a:schemeClr val="accent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1886260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ussendia Red Impact">
    <p:bg>
      <p:bgPr>
        <a:solidFill>
          <a:srgbClr val="E3000B"/>
        </a:solidFill>
        <a:effectLst/>
      </p:bgPr>
    </p:bg>
    <p:spTree>
      <p:nvGrpSpPr>
        <p:cNvPr id="1" name=""/>
        <p:cNvGrpSpPr/>
        <p:nvPr/>
      </p:nvGrpSpPr>
      <p:grpSpPr>
        <a:xfrm>
          <a:off x="0" y="0"/>
          <a:ext cx="0" cy="0"/>
          <a:chOff x="0" y="0"/>
          <a:chExt cx="0" cy="0"/>
        </a:xfrm>
      </p:grpSpPr>
      <p:sp>
        <p:nvSpPr>
          <p:cNvPr id="7"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8"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5" name="Frame Text 3 (JU-Free)">
            <a:extLst>
              <a:ext uri="{FF2B5EF4-FFF2-40B4-BE49-F238E27FC236}">
                <a16:creationId xmlns:a16="http://schemas.microsoft.com/office/drawing/2014/main" id="{9003792C-E96E-4CD5-83F8-FBFE78F93C83}"/>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rgbClr val="8C201B"/>
                </a:solidFill>
                <a:latin typeface="+mj-lt"/>
              </a:defRPr>
            </a:lvl1pPr>
            <a:lvl2pPr marL="0" indent="0" algn="ctr">
              <a:spcBef>
                <a:spcPts val="0"/>
              </a:spcBef>
              <a:buFontTx/>
              <a:buNone/>
              <a:defRPr sz="3600" i="0" cap="all"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3491521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ussendia Lady bug">
    <p:bg>
      <p:bgPr>
        <a:solidFill>
          <a:srgbClr val="8C201B"/>
        </a:solidFill>
        <a:effectLst/>
      </p:bgPr>
    </p:bg>
    <p:spTree>
      <p:nvGrpSpPr>
        <p:cNvPr id="1" name=""/>
        <p:cNvGrpSpPr/>
        <p:nvPr/>
      </p:nvGrpSpPr>
      <p:grpSpPr>
        <a:xfrm>
          <a:off x="0" y="0"/>
          <a:ext cx="0" cy="0"/>
          <a:chOff x="0" y="0"/>
          <a:chExt cx="0" cy="0"/>
        </a:xfrm>
      </p:grpSpPr>
      <p:sp>
        <p:nvSpPr>
          <p:cNvPr id="6"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7"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5" name="Frame Text 3 (JU-Free)">
            <a:extLst>
              <a:ext uri="{FF2B5EF4-FFF2-40B4-BE49-F238E27FC236}">
                <a16:creationId xmlns:a16="http://schemas.microsoft.com/office/drawing/2014/main" id="{7309AEE2-23F3-4485-AB59-68003885CF23}"/>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chemeClr val="accent1"/>
                </a:solidFill>
                <a:latin typeface="+mj-lt"/>
              </a:defRPr>
            </a:lvl1pPr>
            <a:lvl2pPr marL="0" indent="0" algn="ctr">
              <a:spcBef>
                <a:spcPts val="0"/>
              </a:spcBef>
              <a:buFontTx/>
              <a:buNone/>
              <a:defRPr sz="3600" i="0" cap="all"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1940013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ussendia Maroon">
    <p:bg>
      <p:bgPr>
        <a:solidFill>
          <a:srgbClr val="730E04"/>
        </a:solidFill>
        <a:effectLst/>
      </p:bgPr>
    </p:bg>
    <p:spTree>
      <p:nvGrpSpPr>
        <p:cNvPr id="1" name=""/>
        <p:cNvGrpSpPr/>
        <p:nvPr/>
      </p:nvGrpSpPr>
      <p:grpSpPr>
        <a:xfrm>
          <a:off x="0" y="0"/>
          <a:ext cx="0" cy="0"/>
          <a:chOff x="0" y="0"/>
          <a:chExt cx="0" cy="0"/>
        </a:xfrm>
      </p:grpSpPr>
      <p:sp>
        <p:nvSpPr>
          <p:cNvPr id="6"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7"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5" name="Frame Text 3 (JU-Free)">
            <a:extLst>
              <a:ext uri="{FF2B5EF4-FFF2-40B4-BE49-F238E27FC236}">
                <a16:creationId xmlns:a16="http://schemas.microsoft.com/office/drawing/2014/main" id="{FE10598B-5335-4C41-B925-F9DA24742C91}"/>
              </a:ext>
            </a:extLst>
          </p:cNvPr>
          <p:cNvSpPr>
            <a:spLocks noGrp="1"/>
          </p:cNvSpPr>
          <p:nvPr>
            <p:ph type="body" sz="quarter" idx="10" hasCustomPrompt="1"/>
          </p:nvPr>
        </p:nvSpPr>
        <p:spPr>
          <a:xfrm>
            <a:off x="864719" y="2808000"/>
            <a:ext cx="10440000" cy="2160000"/>
          </a:xfrm>
        </p:spPr>
        <p:txBody>
          <a:bodyPr/>
          <a:lstStyle>
            <a:lvl1pPr marL="0" indent="0" algn="ctr">
              <a:spcBef>
                <a:spcPts val="0"/>
              </a:spcBef>
              <a:buFontTx/>
              <a:buNone/>
              <a:defRPr sz="6800" cap="all" baseline="0">
                <a:solidFill>
                  <a:srgbClr val="EE1C25"/>
                </a:solidFill>
                <a:latin typeface="+mj-lt"/>
              </a:defRPr>
            </a:lvl1pPr>
            <a:lvl2pPr marL="0" indent="0" algn="ctr">
              <a:spcBef>
                <a:spcPts val="0"/>
              </a:spcBef>
              <a:buFontTx/>
              <a:buNone/>
              <a:defRPr sz="3600" i="0" cap="all" baseline="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0" indent="0" algn="ctr">
              <a:buFontTx/>
              <a:buNone/>
              <a:defRPr/>
            </a:lvl3pPr>
            <a:lvl4pPr algn="ctr">
              <a:spcBef>
                <a:spcPts val="0"/>
              </a:spcBef>
              <a:defRPr>
                <a:solidFill>
                  <a:schemeClr val="tx1"/>
                </a:solidFill>
                <a:latin typeface="+mn-lt"/>
              </a:defRPr>
            </a:lvl4pPr>
            <a:lvl5pPr algn="ctr">
              <a:defRPr/>
            </a:lvl5pPr>
            <a:lvl6pPr marL="0" algn="ctr">
              <a:defRPr/>
            </a:lvl6pPr>
            <a:lvl7pPr marL="0" algn="ctr">
              <a:defRPr/>
            </a:lvl7pPr>
            <a:lvl8pPr marL="0" algn="ctr">
              <a:defRPr/>
            </a:lvl8pPr>
            <a:lvl9pPr algn="ctr">
              <a:defRPr/>
            </a:lvl9pPr>
          </a:lstStyle>
          <a:p>
            <a:pPr lvl="0"/>
            <a:r>
              <a:rPr lang="nl-NL" dirty="0"/>
              <a:t>[Titel]</a:t>
            </a:r>
          </a:p>
          <a:p>
            <a:pPr lvl="0"/>
            <a:r>
              <a:rPr lang="nl-NL" dirty="0"/>
              <a:t>JU-LEVEL1=Standaard</a:t>
            </a:r>
          </a:p>
          <a:p>
            <a:pPr lvl="1"/>
            <a:r>
              <a:rPr lang="nl-NL" dirty="0"/>
              <a:t>JU-LEVEL2=Titel light</a:t>
            </a:r>
          </a:p>
        </p:txBody>
      </p:sp>
    </p:spTree>
    <p:extLst>
      <p:ext uri="{BB962C8B-B14F-4D97-AF65-F5344CB8AC3E}">
        <p14:creationId xmlns:p14="http://schemas.microsoft.com/office/powerpoint/2010/main" val="30574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en tekst 2-kolomsindeling">
    <p:bg>
      <p:bgPr>
        <a:solidFill>
          <a:srgbClr val="F2F2F2"/>
        </a:solidFill>
        <a:effectLst/>
      </p:bgPr>
    </p:bg>
    <p:spTree>
      <p:nvGrpSpPr>
        <p:cNvPr id="1" name=""/>
        <p:cNvGrpSpPr/>
        <p:nvPr/>
      </p:nvGrpSpPr>
      <p:grpSpPr>
        <a:xfrm>
          <a:off x="0" y="0"/>
          <a:ext cx="0" cy="0"/>
          <a:chOff x="0" y="0"/>
          <a:chExt cx="0" cy="0"/>
        </a:xfrm>
      </p:grpSpPr>
      <p:sp>
        <p:nvSpPr>
          <p:cNvPr id="11" name="Achtergrondvlak"/>
          <p:cNvSpPr>
            <a:spLocks noSelect="1"/>
          </p:cNvSpPr>
          <p:nvPr userDrawn="1"/>
        </p:nvSpPr>
        <p:spPr>
          <a:xfrm>
            <a:off x="864000" y="1484784"/>
            <a:ext cx="10440000" cy="4716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Frame date 6 (JU-Free)"/>
          <p:cNvSpPr>
            <a:spLocks noGrp="1"/>
          </p:cNvSpPr>
          <p:nvPr>
            <p:ph type="dt" sz="half" idx="10"/>
          </p:nvPr>
        </p:nvSpPr>
        <p:spPr/>
        <p:txBody>
          <a:bodyPr/>
          <a:lstStyle/>
          <a:p>
            <a:fld id="{3173DE11-90EF-4400-A6F5-8A2DCCBD9698}" type="datetime4">
              <a:rPr lang="nl-NL" noProof="1" smtClean="0"/>
              <a:t>11 november 2025</a:t>
            </a:fld>
            <a:endParaRPr lang="nl-NL" noProof="1"/>
          </a:p>
        </p:txBody>
      </p:sp>
      <p:sp>
        <p:nvSpPr>
          <p:cNvPr id="8" name="Footer Placeholder 7 (JU-Free)"/>
          <p:cNvSpPr>
            <a:spLocks noGrp="1"/>
          </p:cNvSpPr>
          <p:nvPr>
            <p:ph type="ftr" sz="quarter" idx="11"/>
          </p:nvPr>
        </p:nvSpPr>
        <p:spPr/>
        <p:txBody>
          <a:bodyPr/>
          <a:lstStyle/>
          <a:p>
            <a:r>
              <a:rPr lang="nl-NL" noProof="1"/>
              <a:t>[Voettekst]</a:t>
            </a:r>
          </a:p>
        </p:txBody>
      </p:sp>
      <p:sp>
        <p:nvSpPr>
          <p:cNvPr id="9" name="Placeholdernummer 8 (JU-Free)"/>
          <p:cNvSpPr>
            <a:spLocks noGrp="1"/>
          </p:cNvSpPr>
          <p:nvPr>
            <p:ph type="sldNum" sz="quarter" idx="12"/>
          </p:nvPr>
        </p:nvSpPr>
        <p:spPr/>
        <p:txBody>
          <a:bodyPr/>
          <a:lstStyle/>
          <a:p>
            <a:r>
              <a:rPr lang="nl-NL" noProof="1"/>
              <a:t>| </a:t>
            </a:r>
            <a:fld id="{1336C48C-F87C-4E4B-81EF-5027B17D1F61}" type="slidenum">
              <a:rPr lang="nl-NL" noProof="1" smtClean="0"/>
              <a:pPr/>
              <a:t>‹nr.›</a:t>
            </a:fld>
            <a:endParaRPr lang="nl-NL" noProof="1"/>
          </a:p>
        </p:txBody>
      </p:sp>
      <p:sp>
        <p:nvSpPr>
          <p:cNvPr id="2" name="Title 1 (JU-Free)"/>
          <p:cNvSpPr>
            <a:spLocks noGrp="1"/>
          </p:cNvSpPr>
          <p:nvPr>
            <p:ph type="title" hasCustomPrompt="1"/>
          </p:nvPr>
        </p:nvSpPr>
        <p:spPr bwMode="gray">
          <a:xfrm>
            <a:off x="864000" y="895740"/>
            <a:ext cx="10440000" cy="288000"/>
          </a:xfrm>
        </p:spPr>
        <p:txBody>
          <a:bodyPr/>
          <a:lstStyle>
            <a:lvl1pPr>
              <a:defRPr sz="2000"/>
            </a:lvl1pPr>
          </a:lstStyle>
          <a:p>
            <a:r>
              <a:rPr lang="nl-NL" noProof="1"/>
              <a:t>[Titel]</a:t>
            </a:r>
          </a:p>
        </p:txBody>
      </p:sp>
      <p:sp>
        <p:nvSpPr>
          <p:cNvPr id="10" name="Kopregel (JU-Free)"/>
          <p:cNvSpPr>
            <a:spLocks noGrp="1"/>
          </p:cNvSpPr>
          <p:nvPr>
            <p:ph type="body" sz="quarter" idx="1002" hasCustomPrompt="1"/>
          </p:nvPr>
        </p:nvSpPr>
        <p:spPr>
          <a:xfrm>
            <a:off x="864000" y="680400"/>
            <a:ext cx="10440000" cy="216000"/>
          </a:xfrm>
        </p:spPr>
        <p:txBody>
          <a:bodyPr/>
          <a:lstStyle>
            <a:lvl1pPr marL="0" indent="0">
              <a:spcBef>
                <a:spcPts val="0"/>
              </a:spcBef>
              <a:buNone/>
              <a:defRPr cap="all">
                <a:solidFill>
                  <a:schemeClr val="accent5"/>
                </a:solidFill>
              </a:defRPr>
            </a:lvl1pPr>
            <a:lvl2pPr marL="0" indent="0">
              <a:spcBef>
                <a:spcPts val="0"/>
              </a:spcBef>
              <a:buNone/>
              <a:defRPr cap="all">
                <a:solidFill>
                  <a:schemeClr val="accent5"/>
                </a:solidFill>
              </a:defRPr>
            </a:lvl2pPr>
            <a:lvl3pPr marL="0" indent="0">
              <a:spcBef>
                <a:spcPts val="0"/>
              </a:spcBef>
              <a:buFont typeface="Arial" panose="020B0604020202020204" pitchFamily="34" charset="0"/>
              <a:buNone/>
              <a:defRPr cap="all">
                <a:solidFill>
                  <a:schemeClr val="accent5"/>
                </a:solidFill>
              </a:defRPr>
            </a:lvl3pPr>
            <a:lvl4pPr marL="0" indent="0">
              <a:spcBef>
                <a:spcPts val="0"/>
              </a:spcBef>
              <a:buFont typeface="Arial" panose="020B0604020202020204" pitchFamily="34" charset="0"/>
              <a:buNone/>
              <a:defRPr cap="all">
                <a:solidFill>
                  <a:schemeClr val="accent5"/>
                </a:solidFill>
              </a:defRPr>
            </a:lvl4pPr>
            <a:lvl5pPr marL="0" indent="0">
              <a:spcBef>
                <a:spcPts val="0"/>
              </a:spcBef>
              <a:buFont typeface="Arial" panose="020B0604020202020204" pitchFamily="34" charset="0"/>
              <a:buNone/>
              <a:defRPr cap="all">
                <a:solidFill>
                  <a:schemeClr val="accent5"/>
                </a:solidFill>
              </a:defRPr>
            </a:lvl5pPr>
            <a:lvl6pPr marL="0" indent="0">
              <a:spcBef>
                <a:spcPts val="0"/>
              </a:spcBef>
              <a:buFont typeface="Arial" panose="020B0604020202020204" pitchFamily="34" charset="0"/>
              <a:buNone/>
              <a:defRPr cap="all">
                <a:solidFill>
                  <a:schemeClr val="accent5"/>
                </a:solidFill>
              </a:defRPr>
            </a:lvl6pPr>
            <a:lvl7pPr marL="0" indent="0">
              <a:spcBef>
                <a:spcPts val="0"/>
              </a:spcBef>
              <a:buFont typeface="Arial" panose="020B0604020202020204" pitchFamily="34" charset="0"/>
              <a:buNone/>
              <a:defRPr cap="all">
                <a:solidFill>
                  <a:schemeClr val="accent5"/>
                </a:solidFill>
              </a:defRPr>
            </a:lvl7pPr>
            <a:lvl8pPr marL="0" indent="0">
              <a:spcBef>
                <a:spcPts val="0"/>
              </a:spcBef>
              <a:buFont typeface="Arial" panose="020B0604020202020204" pitchFamily="34" charset="0"/>
              <a:buNone/>
              <a:defRPr cap="all">
                <a:solidFill>
                  <a:schemeClr val="accent5"/>
                </a:solidFill>
              </a:defRPr>
            </a:lvl8pPr>
            <a:lvl9pPr marL="0" indent="0">
              <a:spcBef>
                <a:spcPts val="0"/>
              </a:spcBef>
              <a:buFont typeface="Arial" panose="020B0604020202020204" pitchFamily="34" charset="0"/>
              <a:buNone/>
              <a:defRPr cap="all">
                <a:solidFill>
                  <a:schemeClr val="accent5"/>
                </a:solidFill>
              </a:defRPr>
            </a:lvl9pPr>
          </a:lstStyle>
          <a:p>
            <a:pPr lvl="0"/>
            <a:r>
              <a:rPr lang="nl-NL"/>
              <a:t>[kopregel]</a:t>
            </a:r>
          </a:p>
          <a:p>
            <a:pPr lvl="0"/>
            <a:r>
              <a:rPr lang="nl-NL"/>
              <a:t>JU-LEVEL1=Standaard</a:t>
            </a:r>
            <a:endParaRPr lang="nl-NL" dirty="0"/>
          </a:p>
        </p:txBody>
      </p:sp>
      <p:sp>
        <p:nvSpPr>
          <p:cNvPr id="5" name="Frame Text 4 (JU-Free)"/>
          <p:cNvSpPr>
            <a:spLocks noGrp="1"/>
          </p:cNvSpPr>
          <p:nvPr>
            <p:ph type="body" sz="quarter" idx="1003" hasCustomPrompt="1"/>
          </p:nvPr>
        </p:nvSpPr>
        <p:spPr>
          <a:xfrm>
            <a:off x="1065213" y="2134800"/>
            <a:ext cx="10062000" cy="3636000"/>
          </a:xfrm>
        </p:spPr>
        <p:txBody>
          <a:bodyPr numCol="2" spcCol="1080000"/>
          <a:lstStyle>
            <a:lvl1pPr>
              <a:defRPr/>
            </a:lvl1pPr>
            <a:lvl4pPr>
              <a:defRPr/>
            </a:lvl4pPr>
            <a:lvl5pPr>
              <a:defRPr/>
            </a:lvl5pPr>
            <a:lvl6pPr>
              <a:defRPr baseline="0"/>
            </a:lvl6pPr>
            <a:lvl7pPr>
              <a:defRPr/>
            </a:lvl7pPr>
          </a:lstStyle>
          <a:p>
            <a:pPr lvl="0"/>
            <a:r>
              <a:rPr lang="nl-NL" dirty="0"/>
              <a:t>[Tekst 2-kolomsindeling]</a:t>
            </a:r>
          </a:p>
          <a:p>
            <a:pPr lvl="0"/>
            <a:r>
              <a:rPr lang="nl-NL" dirty="0"/>
              <a:t>JU-LEVEL1=Standaard</a:t>
            </a:r>
          </a:p>
          <a:p>
            <a:pPr lvl="1"/>
            <a:r>
              <a:rPr lang="nl-NL" dirty="0"/>
              <a:t>JU-LEVEL2=</a:t>
            </a:r>
            <a:r>
              <a:rPr lang="nl-NL" noProof="1"/>
              <a:t> Opsomming 2e niveau</a:t>
            </a:r>
            <a:endParaRPr lang="nl-NL" dirty="0"/>
          </a:p>
          <a:p>
            <a:pPr lvl="2"/>
            <a:r>
              <a:rPr lang="nl-NL" dirty="0"/>
              <a:t>JU-LEVEL3=</a:t>
            </a:r>
            <a:r>
              <a:rPr lang="nl-NL" noProof="1"/>
              <a:t> Opsomming nummer 1e niveau</a:t>
            </a:r>
            <a:endParaRPr lang="nl-NL" dirty="0"/>
          </a:p>
          <a:p>
            <a:pPr lvl="3"/>
            <a:r>
              <a:rPr lang="nl-NL" dirty="0"/>
              <a:t>JU-LEVEL4=Kop</a:t>
            </a:r>
          </a:p>
          <a:p>
            <a:pPr lvl="4"/>
            <a:r>
              <a:rPr lang="nl-NL" dirty="0"/>
              <a:t>JU-LEVEL5=Basistekst</a:t>
            </a:r>
          </a:p>
          <a:p>
            <a:pPr lvl="5"/>
            <a:r>
              <a:rPr lang="nl-NL" dirty="0"/>
              <a:t>JU-LEVEL6=Zwevend 1e niveau</a:t>
            </a:r>
          </a:p>
          <a:p>
            <a:pPr lvl="6"/>
            <a:r>
              <a:rPr lang="nl-NL" dirty="0"/>
              <a:t>JU-LEVEL7=Zwevend 2e niveau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7" name="Vrije vorm: vorm 107">
            <a:extLst>
              <a:ext uri="{FF2B5EF4-FFF2-40B4-BE49-F238E27FC236}">
                <a16:creationId xmlns:a16="http://schemas.microsoft.com/office/drawing/2014/main" id="{81B5CE18-EE40-44F4-B54F-4217089F2ADF}"/>
              </a:ext>
            </a:extLst>
          </p:cNvPr>
          <p:cNvSpPr>
            <a:spLocks noSelect="1"/>
          </p:cNvSpPr>
          <p:nvPr userDrawn="1"/>
        </p:nvSpPr>
        <p:spPr bwMode="auto">
          <a:xfrm>
            <a:off x="4578351" y="6500812"/>
            <a:ext cx="1303338" cy="103188"/>
          </a:xfrm>
          <a:custGeom>
            <a:avLst/>
            <a:gdLst>
              <a:gd name="connsiteX0" fmla="*/ 124181 w 1303338"/>
              <a:gd name="connsiteY0" fmla="*/ 71438 h 103188"/>
              <a:gd name="connsiteX1" fmla="*/ 123565 w 1303338"/>
              <a:gd name="connsiteY1" fmla="*/ 71766 h 103188"/>
              <a:gd name="connsiteX2" fmla="*/ 122025 w 1303338"/>
              <a:gd name="connsiteY2" fmla="*/ 72093 h 103188"/>
              <a:gd name="connsiteX3" fmla="*/ 110320 w 1303338"/>
              <a:gd name="connsiteY3" fmla="*/ 75697 h 103188"/>
              <a:gd name="connsiteX4" fmla="*/ 104775 w 1303338"/>
              <a:gd name="connsiteY4" fmla="*/ 84214 h 103188"/>
              <a:gd name="connsiteX5" fmla="*/ 112168 w 1303338"/>
              <a:gd name="connsiteY5" fmla="*/ 92076 h 103188"/>
              <a:gd name="connsiteX6" fmla="*/ 122949 w 1303338"/>
              <a:gd name="connsiteY6" fmla="*/ 86835 h 103188"/>
              <a:gd name="connsiteX7" fmla="*/ 125413 w 1303338"/>
              <a:gd name="connsiteY7" fmla="*/ 77662 h 103188"/>
              <a:gd name="connsiteX8" fmla="*/ 125413 w 1303338"/>
              <a:gd name="connsiteY8" fmla="*/ 73731 h 103188"/>
              <a:gd name="connsiteX9" fmla="*/ 124181 w 1303338"/>
              <a:gd name="connsiteY9" fmla="*/ 71438 h 103188"/>
              <a:gd name="connsiteX10" fmla="*/ 338465 w 1303338"/>
              <a:gd name="connsiteY10" fmla="*/ 44450 h 103188"/>
              <a:gd name="connsiteX11" fmla="*/ 322263 w 1303338"/>
              <a:gd name="connsiteY11" fmla="*/ 67790 h 103188"/>
              <a:gd name="connsiteX12" fmla="*/ 339400 w 1303338"/>
              <a:gd name="connsiteY12" fmla="*/ 92075 h 103188"/>
              <a:gd name="connsiteX13" fmla="*/ 355601 w 1303338"/>
              <a:gd name="connsiteY13" fmla="*/ 69997 h 103188"/>
              <a:gd name="connsiteX14" fmla="*/ 338465 w 1303338"/>
              <a:gd name="connsiteY14" fmla="*/ 44450 h 103188"/>
              <a:gd name="connsiteX15" fmla="*/ 266701 w 1303338"/>
              <a:gd name="connsiteY15" fmla="*/ 44450 h 103188"/>
              <a:gd name="connsiteX16" fmla="*/ 254636 w 1303338"/>
              <a:gd name="connsiteY16" fmla="*/ 54811 h 103188"/>
              <a:gd name="connsiteX17" fmla="*/ 252413 w 1303338"/>
              <a:gd name="connsiteY17" fmla="*/ 72294 h 103188"/>
              <a:gd name="connsiteX18" fmla="*/ 254001 w 1303338"/>
              <a:gd name="connsiteY18" fmla="*/ 88483 h 103188"/>
              <a:gd name="connsiteX19" fmla="*/ 263208 w 1303338"/>
              <a:gd name="connsiteY19" fmla="*/ 93663 h 103188"/>
              <a:gd name="connsiteX20" fmla="*/ 280988 w 1303338"/>
              <a:gd name="connsiteY20" fmla="*/ 67762 h 103188"/>
              <a:gd name="connsiteX21" fmla="*/ 266701 w 1303338"/>
              <a:gd name="connsiteY21" fmla="*/ 44450 h 103188"/>
              <a:gd name="connsiteX22" fmla="*/ 490400 w 1303338"/>
              <a:gd name="connsiteY22" fmla="*/ 42863 h 103188"/>
              <a:gd name="connsiteX23" fmla="*/ 474663 w 1303338"/>
              <a:gd name="connsiteY23" fmla="*/ 66041 h 103188"/>
              <a:gd name="connsiteX24" fmla="*/ 490400 w 1303338"/>
              <a:gd name="connsiteY24" fmla="*/ 90488 h 103188"/>
              <a:gd name="connsiteX25" fmla="*/ 504826 w 1303338"/>
              <a:gd name="connsiteY25" fmla="*/ 66993 h 103188"/>
              <a:gd name="connsiteX26" fmla="*/ 501876 w 1303338"/>
              <a:gd name="connsiteY26" fmla="*/ 49531 h 103188"/>
              <a:gd name="connsiteX27" fmla="*/ 490400 w 1303338"/>
              <a:gd name="connsiteY27" fmla="*/ 42863 h 103188"/>
              <a:gd name="connsiteX28" fmla="*/ 185083 w 1303338"/>
              <a:gd name="connsiteY28" fmla="*/ 42863 h 103188"/>
              <a:gd name="connsiteX29" fmla="*/ 169863 w 1303338"/>
              <a:gd name="connsiteY29" fmla="*/ 66041 h 103188"/>
              <a:gd name="connsiteX30" fmla="*/ 185083 w 1303338"/>
              <a:gd name="connsiteY30" fmla="*/ 90488 h 103188"/>
              <a:gd name="connsiteX31" fmla="*/ 198438 w 1303338"/>
              <a:gd name="connsiteY31" fmla="*/ 66993 h 103188"/>
              <a:gd name="connsiteX32" fmla="*/ 195643 w 1303338"/>
              <a:gd name="connsiteY32" fmla="*/ 49531 h 103188"/>
              <a:gd name="connsiteX33" fmla="*/ 185083 w 1303338"/>
              <a:gd name="connsiteY33" fmla="*/ 42863 h 103188"/>
              <a:gd name="connsiteX34" fmla="*/ 1176894 w 1303338"/>
              <a:gd name="connsiteY34" fmla="*/ 41275 h 103188"/>
              <a:gd name="connsiteX35" fmla="*/ 1165679 w 1303338"/>
              <a:gd name="connsiteY35" fmla="*/ 46342 h 103188"/>
              <a:gd name="connsiteX36" fmla="*/ 1162050 w 1303338"/>
              <a:gd name="connsiteY36" fmla="*/ 55461 h 103188"/>
              <a:gd name="connsiteX37" fmla="*/ 1164029 w 1303338"/>
              <a:gd name="connsiteY37" fmla="*/ 57150 h 103188"/>
              <a:gd name="connsiteX38" fmla="*/ 1166998 w 1303338"/>
              <a:gd name="connsiteY38" fmla="*/ 57150 h 103188"/>
              <a:gd name="connsiteX39" fmla="*/ 1173266 w 1303338"/>
              <a:gd name="connsiteY39" fmla="*/ 56475 h 103188"/>
              <a:gd name="connsiteX40" fmla="*/ 1184481 w 1303338"/>
              <a:gd name="connsiteY40" fmla="*/ 55461 h 103188"/>
              <a:gd name="connsiteX41" fmla="*/ 1187450 w 1303338"/>
              <a:gd name="connsiteY41" fmla="*/ 52422 h 103188"/>
              <a:gd name="connsiteX42" fmla="*/ 1184811 w 1303338"/>
              <a:gd name="connsiteY42" fmla="*/ 44653 h 103188"/>
              <a:gd name="connsiteX43" fmla="*/ 1176894 w 1303338"/>
              <a:gd name="connsiteY43" fmla="*/ 41275 h 103188"/>
              <a:gd name="connsiteX44" fmla="*/ 891340 w 1303338"/>
              <a:gd name="connsiteY44" fmla="*/ 41275 h 103188"/>
              <a:gd name="connsiteX45" fmla="*/ 879977 w 1303338"/>
              <a:gd name="connsiteY45" fmla="*/ 46342 h 103188"/>
              <a:gd name="connsiteX46" fmla="*/ 876300 w 1303338"/>
              <a:gd name="connsiteY46" fmla="*/ 55461 h 103188"/>
              <a:gd name="connsiteX47" fmla="*/ 877971 w 1303338"/>
              <a:gd name="connsiteY47" fmla="*/ 57150 h 103188"/>
              <a:gd name="connsiteX48" fmla="*/ 880979 w 1303338"/>
              <a:gd name="connsiteY48" fmla="*/ 57150 h 103188"/>
              <a:gd name="connsiteX49" fmla="*/ 887329 w 1303338"/>
              <a:gd name="connsiteY49" fmla="*/ 56475 h 103188"/>
              <a:gd name="connsiteX50" fmla="*/ 899027 w 1303338"/>
              <a:gd name="connsiteY50" fmla="*/ 55461 h 103188"/>
              <a:gd name="connsiteX51" fmla="*/ 901700 w 1303338"/>
              <a:gd name="connsiteY51" fmla="*/ 52422 h 103188"/>
              <a:gd name="connsiteX52" fmla="*/ 899361 w 1303338"/>
              <a:gd name="connsiteY52" fmla="*/ 44653 h 103188"/>
              <a:gd name="connsiteX53" fmla="*/ 891340 w 1303338"/>
              <a:gd name="connsiteY53" fmla="*/ 41275 h 103188"/>
              <a:gd name="connsiteX54" fmla="*/ 1235711 w 1303338"/>
              <a:gd name="connsiteY54" fmla="*/ 33338 h 103188"/>
              <a:gd name="connsiteX55" fmla="*/ 1237298 w 1303338"/>
              <a:gd name="connsiteY55" fmla="*/ 35890 h 103188"/>
              <a:gd name="connsiteX56" fmla="*/ 1237298 w 1303338"/>
              <a:gd name="connsiteY56" fmla="*/ 41314 h 103188"/>
              <a:gd name="connsiteX57" fmla="*/ 1236981 w 1303338"/>
              <a:gd name="connsiteY57" fmla="*/ 63645 h 103188"/>
              <a:gd name="connsiteX58" fmla="*/ 1236981 w 1303338"/>
              <a:gd name="connsiteY58" fmla="*/ 70344 h 103188"/>
              <a:gd name="connsiteX59" fmla="*/ 1237298 w 1303338"/>
              <a:gd name="connsiteY59" fmla="*/ 88210 h 103188"/>
              <a:gd name="connsiteX60" fmla="*/ 1242061 w 1303338"/>
              <a:gd name="connsiteY60" fmla="*/ 92995 h 103188"/>
              <a:gd name="connsiteX61" fmla="*/ 1246188 w 1303338"/>
              <a:gd name="connsiteY61" fmla="*/ 96185 h 103188"/>
              <a:gd name="connsiteX62" fmla="*/ 1246188 w 1303338"/>
              <a:gd name="connsiteY62" fmla="*/ 98418 h 103188"/>
              <a:gd name="connsiteX63" fmla="*/ 1244601 w 1303338"/>
              <a:gd name="connsiteY63" fmla="*/ 100013 h 103188"/>
              <a:gd name="connsiteX64" fmla="*/ 1243648 w 1303338"/>
              <a:gd name="connsiteY64" fmla="*/ 100013 h 103188"/>
              <a:gd name="connsiteX65" fmla="*/ 1229678 w 1303338"/>
              <a:gd name="connsiteY65" fmla="*/ 99694 h 103188"/>
              <a:gd name="connsiteX66" fmla="*/ 1215390 w 1303338"/>
              <a:gd name="connsiteY66" fmla="*/ 100013 h 103188"/>
              <a:gd name="connsiteX67" fmla="*/ 1214437 w 1303338"/>
              <a:gd name="connsiteY67" fmla="*/ 100013 h 103188"/>
              <a:gd name="connsiteX68" fmla="*/ 1212850 w 1303338"/>
              <a:gd name="connsiteY68" fmla="*/ 98418 h 103188"/>
              <a:gd name="connsiteX69" fmla="*/ 1212850 w 1303338"/>
              <a:gd name="connsiteY69" fmla="*/ 96185 h 103188"/>
              <a:gd name="connsiteX70" fmla="*/ 1216977 w 1303338"/>
              <a:gd name="connsiteY70" fmla="*/ 92995 h 103188"/>
              <a:gd name="connsiteX71" fmla="*/ 1221740 w 1303338"/>
              <a:gd name="connsiteY71" fmla="*/ 88210 h 103188"/>
              <a:gd name="connsiteX72" fmla="*/ 1222058 w 1303338"/>
              <a:gd name="connsiteY72" fmla="*/ 70344 h 103188"/>
              <a:gd name="connsiteX73" fmla="*/ 1222058 w 1303338"/>
              <a:gd name="connsiteY73" fmla="*/ 59498 h 103188"/>
              <a:gd name="connsiteX74" fmla="*/ 1216660 w 1303338"/>
              <a:gd name="connsiteY74" fmla="*/ 42271 h 103188"/>
              <a:gd name="connsiteX75" fmla="*/ 1212850 w 1303338"/>
              <a:gd name="connsiteY75" fmla="*/ 40038 h 103188"/>
              <a:gd name="connsiteX76" fmla="*/ 1212850 w 1303338"/>
              <a:gd name="connsiteY76" fmla="*/ 37805 h 103188"/>
              <a:gd name="connsiteX77" fmla="*/ 1215072 w 1303338"/>
              <a:gd name="connsiteY77" fmla="*/ 35571 h 103188"/>
              <a:gd name="connsiteX78" fmla="*/ 1233806 w 1303338"/>
              <a:gd name="connsiteY78" fmla="*/ 33657 h 103188"/>
              <a:gd name="connsiteX79" fmla="*/ 1234758 w 1303338"/>
              <a:gd name="connsiteY79" fmla="*/ 33657 h 103188"/>
              <a:gd name="connsiteX80" fmla="*/ 1235711 w 1303338"/>
              <a:gd name="connsiteY80" fmla="*/ 33338 h 103188"/>
              <a:gd name="connsiteX81" fmla="*/ 1177658 w 1303338"/>
              <a:gd name="connsiteY81" fmla="*/ 33338 h 103188"/>
              <a:gd name="connsiteX82" fmla="*/ 1201738 w 1303338"/>
              <a:gd name="connsiteY82" fmla="*/ 57900 h 103188"/>
              <a:gd name="connsiteX83" fmla="*/ 1195317 w 1303338"/>
              <a:gd name="connsiteY83" fmla="*/ 62685 h 103188"/>
              <a:gd name="connsiteX84" fmla="*/ 1164815 w 1303338"/>
              <a:gd name="connsiteY84" fmla="*/ 62685 h 103188"/>
              <a:gd name="connsiteX85" fmla="*/ 1159357 w 1303338"/>
              <a:gd name="connsiteY85" fmla="*/ 67470 h 103188"/>
              <a:gd name="connsiteX86" fmla="*/ 1178942 w 1303338"/>
              <a:gd name="connsiteY86" fmla="*/ 89799 h 103188"/>
              <a:gd name="connsiteX87" fmla="*/ 1199170 w 1303338"/>
              <a:gd name="connsiteY87" fmla="*/ 82781 h 103188"/>
              <a:gd name="connsiteX88" fmla="*/ 1199812 w 1303338"/>
              <a:gd name="connsiteY88" fmla="*/ 82462 h 103188"/>
              <a:gd name="connsiteX89" fmla="*/ 1200454 w 1303338"/>
              <a:gd name="connsiteY89" fmla="*/ 83738 h 103188"/>
              <a:gd name="connsiteX90" fmla="*/ 1199170 w 1303338"/>
              <a:gd name="connsiteY90" fmla="*/ 95541 h 103188"/>
              <a:gd name="connsiteX91" fmla="*/ 1193712 w 1303338"/>
              <a:gd name="connsiteY91" fmla="*/ 98411 h 103188"/>
              <a:gd name="connsiteX92" fmla="*/ 1177016 w 1303338"/>
              <a:gd name="connsiteY92" fmla="*/ 101601 h 103188"/>
              <a:gd name="connsiteX93" fmla="*/ 1144588 w 1303338"/>
              <a:gd name="connsiteY93" fmla="*/ 69384 h 103188"/>
              <a:gd name="connsiteX94" fmla="*/ 1177658 w 1303338"/>
              <a:gd name="connsiteY94" fmla="*/ 33338 h 103188"/>
              <a:gd name="connsiteX95" fmla="*/ 1070830 w 1303338"/>
              <a:gd name="connsiteY95" fmla="*/ 33338 h 103188"/>
              <a:gd name="connsiteX96" fmla="*/ 1072433 w 1303338"/>
              <a:gd name="connsiteY96" fmla="*/ 35890 h 103188"/>
              <a:gd name="connsiteX97" fmla="*/ 1072433 w 1303338"/>
              <a:gd name="connsiteY97" fmla="*/ 41314 h 103188"/>
              <a:gd name="connsiteX98" fmla="*/ 1072112 w 1303338"/>
              <a:gd name="connsiteY98" fmla="*/ 63645 h 103188"/>
              <a:gd name="connsiteX99" fmla="*/ 1072112 w 1303338"/>
              <a:gd name="connsiteY99" fmla="*/ 70344 h 103188"/>
              <a:gd name="connsiteX100" fmla="*/ 1072433 w 1303338"/>
              <a:gd name="connsiteY100" fmla="*/ 88210 h 103188"/>
              <a:gd name="connsiteX101" fmla="*/ 1077241 w 1303338"/>
              <a:gd name="connsiteY101" fmla="*/ 92995 h 103188"/>
              <a:gd name="connsiteX102" fmla="*/ 1081088 w 1303338"/>
              <a:gd name="connsiteY102" fmla="*/ 96185 h 103188"/>
              <a:gd name="connsiteX103" fmla="*/ 1081088 w 1303338"/>
              <a:gd name="connsiteY103" fmla="*/ 98418 h 103188"/>
              <a:gd name="connsiteX104" fmla="*/ 1079806 w 1303338"/>
              <a:gd name="connsiteY104" fmla="*/ 100013 h 103188"/>
              <a:gd name="connsiteX105" fmla="*/ 1078844 w 1303338"/>
              <a:gd name="connsiteY105" fmla="*/ 100013 h 103188"/>
              <a:gd name="connsiteX106" fmla="*/ 1064739 w 1303338"/>
              <a:gd name="connsiteY106" fmla="*/ 99694 h 103188"/>
              <a:gd name="connsiteX107" fmla="*/ 1050314 w 1303338"/>
              <a:gd name="connsiteY107" fmla="*/ 100013 h 103188"/>
              <a:gd name="connsiteX108" fmla="*/ 1049353 w 1303338"/>
              <a:gd name="connsiteY108" fmla="*/ 100013 h 103188"/>
              <a:gd name="connsiteX109" fmla="*/ 1047750 w 1303338"/>
              <a:gd name="connsiteY109" fmla="*/ 98418 h 103188"/>
              <a:gd name="connsiteX110" fmla="*/ 1047750 w 1303338"/>
              <a:gd name="connsiteY110" fmla="*/ 96185 h 103188"/>
              <a:gd name="connsiteX111" fmla="*/ 1051917 w 1303338"/>
              <a:gd name="connsiteY111" fmla="*/ 92995 h 103188"/>
              <a:gd name="connsiteX112" fmla="*/ 1057046 w 1303338"/>
              <a:gd name="connsiteY112" fmla="*/ 88210 h 103188"/>
              <a:gd name="connsiteX113" fmla="*/ 1057046 w 1303338"/>
              <a:gd name="connsiteY113" fmla="*/ 70344 h 103188"/>
              <a:gd name="connsiteX114" fmla="*/ 1057046 w 1303338"/>
              <a:gd name="connsiteY114" fmla="*/ 59498 h 103188"/>
              <a:gd name="connsiteX115" fmla="*/ 1051596 w 1303338"/>
              <a:gd name="connsiteY115" fmla="*/ 42271 h 103188"/>
              <a:gd name="connsiteX116" fmla="*/ 1047750 w 1303338"/>
              <a:gd name="connsiteY116" fmla="*/ 40038 h 103188"/>
              <a:gd name="connsiteX117" fmla="*/ 1047750 w 1303338"/>
              <a:gd name="connsiteY117" fmla="*/ 37805 h 103188"/>
              <a:gd name="connsiteX118" fmla="*/ 1049994 w 1303338"/>
              <a:gd name="connsiteY118" fmla="*/ 35571 h 103188"/>
              <a:gd name="connsiteX119" fmla="*/ 1068907 w 1303338"/>
              <a:gd name="connsiteY119" fmla="*/ 33657 h 103188"/>
              <a:gd name="connsiteX120" fmla="*/ 1069868 w 1303338"/>
              <a:gd name="connsiteY120" fmla="*/ 33657 h 103188"/>
              <a:gd name="connsiteX121" fmla="*/ 1070830 w 1303338"/>
              <a:gd name="connsiteY121" fmla="*/ 33338 h 103188"/>
              <a:gd name="connsiteX122" fmla="*/ 1017588 w 1303338"/>
              <a:gd name="connsiteY122" fmla="*/ 33338 h 103188"/>
              <a:gd name="connsiteX123" fmla="*/ 1030923 w 1303338"/>
              <a:gd name="connsiteY123" fmla="*/ 35571 h 103188"/>
              <a:gd name="connsiteX124" fmla="*/ 1033780 w 1303338"/>
              <a:gd name="connsiteY124" fmla="*/ 38761 h 103188"/>
              <a:gd name="connsiteX125" fmla="*/ 1033780 w 1303338"/>
              <a:gd name="connsiteY125" fmla="*/ 39080 h 103188"/>
              <a:gd name="connsiteX126" fmla="*/ 1032828 w 1303338"/>
              <a:gd name="connsiteY126" fmla="*/ 47055 h 103188"/>
              <a:gd name="connsiteX127" fmla="*/ 1030923 w 1303338"/>
              <a:gd name="connsiteY127" fmla="*/ 49607 h 103188"/>
              <a:gd name="connsiteX128" fmla="*/ 1029018 w 1303338"/>
              <a:gd name="connsiteY128" fmla="*/ 49607 h 103188"/>
              <a:gd name="connsiteX129" fmla="*/ 1026160 w 1303338"/>
              <a:gd name="connsiteY129" fmla="*/ 46098 h 103188"/>
              <a:gd name="connsiteX130" fmla="*/ 1015048 w 1303338"/>
              <a:gd name="connsiteY130" fmla="*/ 40675 h 103188"/>
              <a:gd name="connsiteX131" fmla="*/ 1004887 w 1303338"/>
              <a:gd name="connsiteY131" fmla="*/ 49288 h 103188"/>
              <a:gd name="connsiteX132" fmla="*/ 1011555 w 1303338"/>
              <a:gd name="connsiteY132" fmla="*/ 58219 h 103188"/>
              <a:gd name="connsiteX133" fmla="*/ 1023303 w 1303338"/>
              <a:gd name="connsiteY133" fmla="*/ 63961 h 103188"/>
              <a:gd name="connsiteX134" fmla="*/ 1036638 w 1303338"/>
              <a:gd name="connsiteY134" fmla="*/ 81505 h 103188"/>
              <a:gd name="connsiteX135" fmla="*/ 1009650 w 1303338"/>
              <a:gd name="connsiteY135" fmla="*/ 101601 h 103188"/>
              <a:gd name="connsiteX136" fmla="*/ 992822 w 1303338"/>
              <a:gd name="connsiteY136" fmla="*/ 98092 h 103188"/>
              <a:gd name="connsiteX137" fmla="*/ 990600 w 1303338"/>
              <a:gd name="connsiteY137" fmla="*/ 94265 h 103188"/>
              <a:gd name="connsiteX138" fmla="*/ 991552 w 1303338"/>
              <a:gd name="connsiteY138" fmla="*/ 85333 h 103188"/>
              <a:gd name="connsiteX139" fmla="*/ 993775 w 1303338"/>
              <a:gd name="connsiteY139" fmla="*/ 82781 h 103188"/>
              <a:gd name="connsiteX140" fmla="*/ 995997 w 1303338"/>
              <a:gd name="connsiteY140" fmla="*/ 82781 h 103188"/>
              <a:gd name="connsiteX141" fmla="*/ 998220 w 1303338"/>
              <a:gd name="connsiteY141" fmla="*/ 86290 h 103188"/>
              <a:gd name="connsiteX142" fmla="*/ 1010920 w 1303338"/>
              <a:gd name="connsiteY142" fmla="*/ 94265 h 103188"/>
              <a:gd name="connsiteX143" fmla="*/ 1022350 w 1303338"/>
              <a:gd name="connsiteY143" fmla="*/ 85652 h 103188"/>
              <a:gd name="connsiteX144" fmla="*/ 1013142 w 1303338"/>
              <a:gd name="connsiteY144" fmla="*/ 76082 h 103188"/>
              <a:gd name="connsiteX145" fmla="*/ 992187 w 1303338"/>
              <a:gd name="connsiteY145" fmla="*/ 54072 h 103188"/>
              <a:gd name="connsiteX146" fmla="*/ 1017588 w 1303338"/>
              <a:gd name="connsiteY146" fmla="*/ 33338 h 103188"/>
              <a:gd name="connsiteX147" fmla="*/ 950175 w 1303338"/>
              <a:gd name="connsiteY147" fmla="*/ 33338 h 103188"/>
              <a:gd name="connsiteX148" fmla="*/ 951735 w 1303338"/>
              <a:gd name="connsiteY148" fmla="*/ 35571 h 103188"/>
              <a:gd name="connsiteX149" fmla="*/ 951423 w 1303338"/>
              <a:gd name="connsiteY149" fmla="*/ 41633 h 103188"/>
              <a:gd name="connsiteX150" fmla="*/ 952670 w 1303338"/>
              <a:gd name="connsiteY150" fmla="*/ 48332 h 103188"/>
              <a:gd name="connsiteX151" fmla="*/ 955165 w 1303338"/>
              <a:gd name="connsiteY151" fmla="*/ 46099 h 103188"/>
              <a:gd name="connsiteX152" fmla="*/ 960154 w 1303338"/>
              <a:gd name="connsiteY152" fmla="*/ 40357 h 103188"/>
              <a:gd name="connsiteX153" fmla="*/ 968574 w 1303338"/>
              <a:gd name="connsiteY153" fmla="*/ 34295 h 103188"/>
              <a:gd name="connsiteX154" fmla="*/ 974810 w 1303338"/>
              <a:gd name="connsiteY154" fmla="*/ 33338 h 103188"/>
              <a:gd name="connsiteX155" fmla="*/ 979176 w 1303338"/>
              <a:gd name="connsiteY155" fmla="*/ 36528 h 103188"/>
              <a:gd name="connsiteX156" fmla="*/ 978864 w 1303338"/>
              <a:gd name="connsiteY156" fmla="*/ 46099 h 103188"/>
              <a:gd name="connsiteX157" fmla="*/ 976993 w 1303338"/>
              <a:gd name="connsiteY157" fmla="*/ 49289 h 103188"/>
              <a:gd name="connsiteX158" fmla="*/ 975746 w 1303338"/>
              <a:gd name="connsiteY158" fmla="*/ 48970 h 103188"/>
              <a:gd name="connsiteX159" fmla="*/ 968262 w 1303338"/>
              <a:gd name="connsiteY159" fmla="*/ 48332 h 103188"/>
              <a:gd name="connsiteX160" fmla="*/ 957659 w 1303338"/>
              <a:gd name="connsiteY160" fmla="*/ 51841 h 103188"/>
              <a:gd name="connsiteX161" fmla="*/ 954229 w 1303338"/>
              <a:gd name="connsiteY161" fmla="*/ 70663 h 103188"/>
              <a:gd name="connsiteX162" fmla="*/ 954229 w 1303338"/>
              <a:gd name="connsiteY162" fmla="*/ 76406 h 103188"/>
              <a:gd name="connsiteX163" fmla="*/ 954541 w 1303338"/>
              <a:gd name="connsiteY163" fmla="*/ 85019 h 103188"/>
              <a:gd name="connsiteX164" fmla="*/ 956724 w 1303338"/>
              <a:gd name="connsiteY164" fmla="*/ 91400 h 103188"/>
              <a:gd name="connsiteX165" fmla="*/ 963272 w 1303338"/>
              <a:gd name="connsiteY165" fmla="*/ 93314 h 103188"/>
              <a:gd name="connsiteX166" fmla="*/ 967326 w 1303338"/>
              <a:gd name="connsiteY166" fmla="*/ 96185 h 103188"/>
              <a:gd name="connsiteX167" fmla="*/ 967326 w 1303338"/>
              <a:gd name="connsiteY167" fmla="*/ 98099 h 103188"/>
              <a:gd name="connsiteX168" fmla="*/ 965455 w 1303338"/>
              <a:gd name="connsiteY168" fmla="*/ 100013 h 103188"/>
              <a:gd name="connsiteX169" fmla="*/ 965143 w 1303338"/>
              <a:gd name="connsiteY169" fmla="*/ 100013 h 103188"/>
              <a:gd name="connsiteX170" fmla="*/ 946122 w 1303338"/>
              <a:gd name="connsiteY170" fmla="*/ 99694 h 103188"/>
              <a:gd name="connsiteX171" fmla="*/ 933025 w 1303338"/>
              <a:gd name="connsiteY171" fmla="*/ 100013 h 103188"/>
              <a:gd name="connsiteX172" fmla="*/ 932089 w 1303338"/>
              <a:gd name="connsiteY172" fmla="*/ 100013 h 103188"/>
              <a:gd name="connsiteX173" fmla="*/ 930530 w 1303338"/>
              <a:gd name="connsiteY173" fmla="*/ 98418 h 103188"/>
              <a:gd name="connsiteX174" fmla="*/ 930530 w 1303338"/>
              <a:gd name="connsiteY174" fmla="*/ 96185 h 103188"/>
              <a:gd name="connsiteX175" fmla="*/ 934584 w 1303338"/>
              <a:gd name="connsiteY175" fmla="*/ 92995 h 103188"/>
              <a:gd name="connsiteX176" fmla="*/ 939261 w 1303338"/>
              <a:gd name="connsiteY176" fmla="*/ 88210 h 103188"/>
              <a:gd name="connsiteX177" fmla="*/ 939573 w 1303338"/>
              <a:gd name="connsiteY177" fmla="*/ 70344 h 103188"/>
              <a:gd name="connsiteX178" fmla="*/ 939573 w 1303338"/>
              <a:gd name="connsiteY178" fmla="*/ 65878 h 103188"/>
              <a:gd name="connsiteX179" fmla="*/ 937390 w 1303338"/>
              <a:gd name="connsiteY179" fmla="*/ 48013 h 103188"/>
              <a:gd name="connsiteX180" fmla="*/ 930530 w 1303338"/>
              <a:gd name="connsiteY180" fmla="*/ 43547 h 103188"/>
              <a:gd name="connsiteX181" fmla="*/ 927100 w 1303338"/>
              <a:gd name="connsiteY181" fmla="*/ 41633 h 103188"/>
              <a:gd name="connsiteX182" fmla="*/ 927100 w 1303338"/>
              <a:gd name="connsiteY182" fmla="*/ 39400 h 103188"/>
              <a:gd name="connsiteX183" fmla="*/ 929594 w 1303338"/>
              <a:gd name="connsiteY183" fmla="*/ 36528 h 103188"/>
              <a:gd name="connsiteX184" fmla="*/ 947993 w 1303338"/>
              <a:gd name="connsiteY184" fmla="*/ 33657 h 103188"/>
              <a:gd name="connsiteX185" fmla="*/ 948928 w 1303338"/>
              <a:gd name="connsiteY185" fmla="*/ 33657 h 103188"/>
              <a:gd name="connsiteX186" fmla="*/ 950175 w 1303338"/>
              <a:gd name="connsiteY186" fmla="*/ 33338 h 103188"/>
              <a:gd name="connsiteX187" fmla="*/ 892445 w 1303338"/>
              <a:gd name="connsiteY187" fmla="*/ 33338 h 103188"/>
              <a:gd name="connsiteX188" fmla="*/ 915988 w 1303338"/>
              <a:gd name="connsiteY188" fmla="*/ 57900 h 103188"/>
              <a:gd name="connsiteX189" fmla="*/ 909710 w 1303338"/>
              <a:gd name="connsiteY189" fmla="*/ 62685 h 103188"/>
              <a:gd name="connsiteX190" fmla="*/ 879574 w 1303338"/>
              <a:gd name="connsiteY190" fmla="*/ 62685 h 103188"/>
              <a:gd name="connsiteX191" fmla="*/ 874551 w 1303338"/>
              <a:gd name="connsiteY191" fmla="*/ 67470 h 103188"/>
              <a:gd name="connsiteX192" fmla="*/ 893700 w 1303338"/>
              <a:gd name="connsiteY192" fmla="*/ 89799 h 103188"/>
              <a:gd name="connsiteX193" fmla="*/ 913477 w 1303338"/>
              <a:gd name="connsiteY193" fmla="*/ 82781 h 103188"/>
              <a:gd name="connsiteX194" fmla="*/ 913791 w 1303338"/>
              <a:gd name="connsiteY194" fmla="*/ 82462 h 103188"/>
              <a:gd name="connsiteX195" fmla="*/ 914733 w 1303338"/>
              <a:gd name="connsiteY195" fmla="*/ 83738 h 103188"/>
              <a:gd name="connsiteX196" fmla="*/ 913163 w 1303338"/>
              <a:gd name="connsiteY196" fmla="*/ 95541 h 103188"/>
              <a:gd name="connsiteX197" fmla="*/ 907826 w 1303338"/>
              <a:gd name="connsiteY197" fmla="*/ 98411 h 103188"/>
              <a:gd name="connsiteX198" fmla="*/ 891817 w 1303338"/>
              <a:gd name="connsiteY198" fmla="*/ 101601 h 103188"/>
              <a:gd name="connsiteX199" fmla="*/ 860425 w 1303338"/>
              <a:gd name="connsiteY199" fmla="*/ 69384 h 103188"/>
              <a:gd name="connsiteX200" fmla="*/ 892445 w 1303338"/>
              <a:gd name="connsiteY200" fmla="*/ 33338 h 103188"/>
              <a:gd name="connsiteX201" fmla="*/ 792786 w 1303338"/>
              <a:gd name="connsiteY201" fmla="*/ 33338 h 103188"/>
              <a:gd name="connsiteX202" fmla="*/ 799106 w 1303338"/>
              <a:gd name="connsiteY202" fmla="*/ 33662 h 103188"/>
              <a:gd name="connsiteX203" fmla="*/ 805741 w 1303338"/>
              <a:gd name="connsiteY203" fmla="*/ 33985 h 103188"/>
              <a:gd name="connsiteX204" fmla="*/ 819327 w 1303338"/>
              <a:gd name="connsiteY204" fmla="*/ 33338 h 103188"/>
              <a:gd name="connsiteX205" fmla="*/ 820907 w 1303338"/>
              <a:gd name="connsiteY205" fmla="*/ 33338 h 103188"/>
              <a:gd name="connsiteX206" fmla="*/ 822803 w 1303338"/>
              <a:gd name="connsiteY206" fmla="*/ 35279 h 103188"/>
              <a:gd name="connsiteX207" fmla="*/ 822803 w 1303338"/>
              <a:gd name="connsiteY207" fmla="*/ 37544 h 103188"/>
              <a:gd name="connsiteX208" fmla="*/ 819011 w 1303338"/>
              <a:gd name="connsiteY208" fmla="*/ 40456 h 103188"/>
              <a:gd name="connsiteX209" fmla="*/ 813956 w 1303338"/>
              <a:gd name="connsiteY209" fmla="*/ 44014 h 103188"/>
              <a:gd name="connsiteX210" fmla="*/ 814588 w 1303338"/>
              <a:gd name="connsiteY210" fmla="*/ 46926 h 103188"/>
              <a:gd name="connsiteX211" fmla="*/ 816168 w 1303338"/>
              <a:gd name="connsiteY211" fmla="*/ 52750 h 103188"/>
              <a:gd name="connsiteX212" fmla="*/ 819643 w 1303338"/>
              <a:gd name="connsiteY212" fmla="*/ 63426 h 103188"/>
              <a:gd name="connsiteX213" fmla="*/ 826594 w 1303338"/>
              <a:gd name="connsiteY213" fmla="*/ 85425 h 103188"/>
              <a:gd name="connsiteX214" fmla="*/ 826910 w 1303338"/>
              <a:gd name="connsiteY214" fmla="*/ 83808 h 103188"/>
              <a:gd name="connsiteX215" fmla="*/ 827542 w 1303338"/>
              <a:gd name="connsiteY215" fmla="*/ 81866 h 103188"/>
              <a:gd name="connsiteX216" fmla="*/ 828806 w 1303338"/>
              <a:gd name="connsiteY216" fmla="*/ 78308 h 103188"/>
              <a:gd name="connsiteX217" fmla="*/ 831018 w 1303338"/>
              <a:gd name="connsiteY217" fmla="*/ 70867 h 103188"/>
              <a:gd name="connsiteX218" fmla="*/ 834809 w 1303338"/>
              <a:gd name="connsiteY218" fmla="*/ 60191 h 103188"/>
              <a:gd name="connsiteX219" fmla="*/ 839865 w 1303338"/>
              <a:gd name="connsiteY219" fmla="*/ 43367 h 103188"/>
              <a:gd name="connsiteX220" fmla="*/ 834493 w 1303338"/>
              <a:gd name="connsiteY220" fmla="*/ 39809 h 103188"/>
              <a:gd name="connsiteX221" fmla="*/ 832598 w 1303338"/>
              <a:gd name="connsiteY221" fmla="*/ 37544 h 103188"/>
              <a:gd name="connsiteX222" fmla="*/ 832598 w 1303338"/>
              <a:gd name="connsiteY222" fmla="*/ 35279 h 103188"/>
              <a:gd name="connsiteX223" fmla="*/ 834177 w 1303338"/>
              <a:gd name="connsiteY223" fmla="*/ 33338 h 103188"/>
              <a:gd name="connsiteX224" fmla="*/ 835441 w 1303338"/>
              <a:gd name="connsiteY224" fmla="*/ 33662 h 103188"/>
              <a:gd name="connsiteX225" fmla="*/ 844920 w 1303338"/>
              <a:gd name="connsiteY225" fmla="*/ 33985 h 103188"/>
              <a:gd name="connsiteX226" fmla="*/ 853135 w 1303338"/>
              <a:gd name="connsiteY226" fmla="*/ 33338 h 103188"/>
              <a:gd name="connsiteX227" fmla="*/ 854399 w 1303338"/>
              <a:gd name="connsiteY227" fmla="*/ 33338 h 103188"/>
              <a:gd name="connsiteX228" fmla="*/ 855663 w 1303338"/>
              <a:gd name="connsiteY228" fmla="*/ 35279 h 103188"/>
              <a:gd name="connsiteX229" fmla="*/ 855663 w 1303338"/>
              <a:gd name="connsiteY229" fmla="*/ 37544 h 103188"/>
              <a:gd name="connsiteX230" fmla="*/ 853135 w 1303338"/>
              <a:gd name="connsiteY230" fmla="*/ 40132 h 103188"/>
              <a:gd name="connsiteX231" fmla="*/ 848712 w 1303338"/>
              <a:gd name="connsiteY231" fmla="*/ 47897 h 103188"/>
              <a:gd name="connsiteX232" fmla="*/ 836073 w 1303338"/>
              <a:gd name="connsiteY232" fmla="*/ 79602 h 103188"/>
              <a:gd name="connsiteX233" fmla="*/ 830070 w 1303338"/>
              <a:gd name="connsiteY233" fmla="*/ 95131 h 103188"/>
              <a:gd name="connsiteX234" fmla="*/ 828490 w 1303338"/>
              <a:gd name="connsiteY234" fmla="*/ 99337 h 103188"/>
              <a:gd name="connsiteX235" fmla="*/ 825646 w 1303338"/>
              <a:gd name="connsiteY235" fmla="*/ 100631 h 103188"/>
              <a:gd name="connsiteX236" fmla="*/ 819643 w 1303338"/>
              <a:gd name="connsiteY236" fmla="*/ 101601 h 103188"/>
              <a:gd name="connsiteX237" fmla="*/ 818063 w 1303338"/>
              <a:gd name="connsiteY237" fmla="*/ 101601 h 103188"/>
              <a:gd name="connsiteX238" fmla="*/ 815536 w 1303338"/>
              <a:gd name="connsiteY238" fmla="*/ 97072 h 103188"/>
              <a:gd name="connsiteX239" fmla="*/ 806689 w 1303338"/>
              <a:gd name="connsiteY239" fmla="*/ 72808 h 103188"/>
              <a:gd name="connsiteX240" fmla="*/ 795946 w 1303338"/>
              <a:gd name="connsiteY240" fmla="*/ 43367 h 103188"/>
              <a:gd name="connsiteX241" fmla="*/ 791839 w 1303338"/>
              <a:gd name="connsiteY241" fmla="*/ 39809 h 103188"/>
              <a:gd name="connsiteX242" fmla="*/ 790575 w 1303338"/>
              <a:gd name="connsiteY242" fmla="*/ 37544 h 103188"/>
              <a:gd name="connsiteX243" fmla="*/ 790575 w 1303338"/>
              <a:gd name="connsiteY243" fmla="*/ 35279 h 103188"/>
              <a:gd name="connsiteX244" fmla="*/ 792786 w 1303338"/>
              <a:gd name="connsiteY244" fmla="*/ 33338 h 103188"/>
              <a:gd name="connsiteX245" fmla="*/ 775335 w 1303338"/>
              <a:gd name="connsiteY245" fmla="*/ 33338 h 103188"/>
              <a:gd name="connsiteX246" fmla="*/ 776923 w 1303338"/>
              <a:gd name="connsiteY246" fmla="*/ 35890 h 103188"/>
              <a:gd name="connsiteX247" fmla="*/ 776923 w 1303338"/>
              <a:gd name="connsiteY247" fmla="*/ 41314 h 103188"/>
              <a:gd name="connsiteX248" fmla="*/ 776605 w 1303338"/>
              <a:gd name="connsiteY248" fmla="*/ 63645 h 103188"/>
              <a:gd name="connsiteX249" fmla="*/ 776605 w 1303338"/>
              <a:gd name="connsiteY249" fmla="*/ 70344 h 103188"/>
              <a:gd name="connsiteX250" fmla="*/ 776923 w 1303338"/>
              <a:gd name="connsiteY250" fmla="*/ 88210 h 103188"/>
              <a:gd name="connsiteX251" fmla="*/ 781685 w 1303338"/>
              <a:gd name="connsiteY251" fmla="*/ 92995 h 103188"/>
              <a:gd name="connsiteX252" fmla="*/ 785813 w 1303338"/>
              <a:gd name="connsiteY252" fmla="*/ 96185 h 103188"/>
              <a:gd name="connsiteX253" fmla="*/ 785813 w 1303338"/>
              <a:gd name="connsiteY253" fmla="*/ 98418 h 103188"/>
              <a:gd name="connsiteX254" fmla="*/ 784225 w 1303338"/>
              <a:gd name="connsiteY254" fmla="*/ 100013 h 103188"/>
              <a:gd name="connsiteX255" fmla="*/ 783273 w 1303338"/>
              <a:gd name="connsiteY255" fmla="*/ 100013 h 103188"/>
              <a:gd name="connsiteX256" fmla="*/ 769303 w 1303338"/>
              <a:gd name="connsiteY256" fmla="*/ 99694 h 103188"/>
              <a:gd name="connsiteX257" fmla="*/ 754697 w 1303338"/>
              <a:gd name="connsiteY257" fmla="*/ 100013 h 103188"/>
              <a:gd name="connsiteX258" fmla="*/ 753745 w 1303338"/>
              <a:gd name="connsiteY258" fmla="*/ 100013 h 103188"/>
              <a:gd name="connsiteX259" fmla="*/ 752475 w 1303338"/>
              <a:gd name="connsiteY259" fmla="*/ 98418 h 103188"/>
              <a:gd name="connsiteX260" fmla="*/ 752475 w 1303338"/>
              <a:gd name="connsiteY260" fmla="*/ 96185 h 103188"/>
              <a:gd name="connsiteX261" fmla="*/ 756602 w 1303338"/>
              <a:gd name="connsiteY261" fmla="*/ 92995 h 103188"/>
              <a:gd name="connsiteX262" fmla="*/ 761365 w 1303338"/>
              <a:gd name="connsiteY262" fmla="*/ 88210 h 103188"/>
              <a:gd name="connsiteX263" fmla="*/ 761682 w 1303338"/>
              <a:gd name="connsiteY263" fmla="*/ 70344 h 103188"/>
              <a:gd name="connsiteX264" fmla="*/ 761682 w 1303338"/>
              <a:gd name="connsiteY264" fmla="*/ 59498 h 103188"/>
              <a:gd name="connsiteX265" fmla="*/ 755967 w 1303338"/>
              <a:gd name="connsiteY265" fmla="*/ 42271 h 103188"/>
              <a:gd name="connsiteX266" fmla="*/ 752475 w 1303338"/>
              <a:gd name="connsiteY266" fmla="*/ 40038 h 103188"/>
              <a:gd name="connsiteX267" fmla="*/ 752475 w 1303338"/>
              <a:gd name="connsiteY267" fmla="*/ 37805 h 103188"/>
              <a:gd name="connsiteX268" fmla="*/ 754697 w 1303338"/>
              <a:gd name="connsiteY268" fmla="*/ 35571 h 103188"/>
              <a:gd name="connsiteX269" fmla="*/ 773113 w 1303338"/>
              <a:gd name="connsiteY269" fmla="*/ 33657 h 103188"/>
              <a:gd name="connsiteX270" fmla="*/ 774383 w 1303338"/>
              <a:gd name="connsiteY270" fmla="*/ 33657 h 103188"/>
              <a:gd name="connsiteX271" fmla="*/ 775335 w 1303338"/>
              <a:gd name="connsiteY271" fmla="*/ 33338 h 103188"/>
              <a:gd name="connsiteX272" fmla="*/ 686303 w 1303338"/>
              <a:gd name="connsiteY272" fmla="*/ 33338 h 103188"/>
              <a:gd name="connsiteX273" fmla="*/ 688224 w 1303338"/>
              <a:gd name="connsiteY273" fmla="*/ 35890 h 103188"/>
              <a:gd name="connsiteX274" fmla="*/ 688544 w 1303338"/>
              <a:gd name="connsiteY274" fmla="*/ 43866 h 103188"/>
              <a:gd name="connsiteX275" fmla="*/ 689824 w 1303338"/>
              <a:gd name="connsiteY275" fmla="*/ 46737 h 103188"/>
              <a:gd name="connsiteX276" fmla="*/ 691105 w 1303338"/>
              <a:gd name="connsiteY276" fmla="*/ 45780 h 103188"/>
              <a:gd name="connsiteX277" fmla="*/ 692385 w 1303338"/>
              <a:gd name="connsiteY277" fmla="*/ 44504 h 103188"/>
              <a:gd name="connsiteX278" fmla="*/ 694946 w 1303338"/>
              <a:gd name="connsiteY278" fmla="*/ 41952 h 103188"/>
              <a:gd name="connsiteX279" fmla="*/ 712232 w 1303338"/>
              <a:gd name="connsiteY279" fmla="*/ 33338 h 103188"/>
              <a:gd name="connsiteX280" fmla="*/ 731119 w 1303338"/>
              <a:gd name="connsiteY280" fmla="*/ 43228 h 103188"/>
              <a:gd name="connsiteX281" fmla="*/ 732079 w 1303338"/>
              <a:gd name="connsiteY281" fmla="*/ 65878 h 103188"/>
              <a:gd name="connsiteX282" fmla="*/ 732079 w 1303338"/>
              <a:gd name="connsiteY282" fmla="*/ 70344 h 103188"/>
              <a:gd name="connsiteX283" fmla="*/ 732400 w 1303338"/>
              <a:gd name="connsiteY283" fmla="*/ 88210 h 103188"/>
              <a:gd name="connsiteX284" fmla="*/ 737201 w 1303338"/>
              <a:gd name="connsiteY284" fmla="*/ 92995 h 103188"/>
              <a:gd name="connsiteX285" fmla="*/ 741363 w 1303338"/>
              <a:gd name="connsiteY285" fmla="*/ 96185 h 103188"/>
              <a:gd name="connsiteX286" fmla="*/ 741363 w 1303338"/>
              <a:gd name="connsiteY286" fmla="*/ 98418 h 103188"/>
              <a:gd name="connsiteX287" fmla="*/ 739762 w 1303338"/>
              <a:gd name="connsiteY287" fmla="*/ 100013 h 103188"/>
              <a:gd name="connsiteX288" fmla="*/ 739122 w 1303338"/>
              <a:gd name="connsiteY288" fmla="*/ 100013 h 103188"/>
              <a:gd name="connsiteX289" fmla="*/ 724717 w 1303338"/>
              <a:gd name="connsiteY289" fmla="*/ 99694 h 103188"/>
              <a:gd name="connsiteX290" fmla="*/ 710312 w 1303338"/>
              <a:gd name="connsiteY290" fmla="*/ 100013 h 103188"/>
              <a:gd name="connsiteX291" fmla="*/ 709351 w 1303338"/>
              <a:gd name="connsiteY291" fmla="*/ 100013 h 103188"/>
              <a:gd name="connsiteX292" fmla="*/ 708071 w 1303338"/>
              <a:gd name="connsiteY292" fmla="*/ 98418 h 103188"/>
              <a:gd name="connsiteX293" fmla="*/ 708071 w 1303338"/>
              <a:gd name="connsiteY293" fmla="*/ 96185 h 103188"/>
              <a:gd name="connsiteX294" fmla="*/ 711912 w 1303338"/>
              <a:gd name="connsiteY294" fmla="*/ 92995 h 103188"/>
              <a:gd name="connsiteX295" fmla="*/ 717034 w 1303338"/>
              <a:gd name="connsiteY295" fmla="*/ 88210 h 103188"/>
              <a:gd name="connsiteX296" fmla="*/ 717354 w 1303338"/>
              <a:gd name="connsiteY296" fmla="*/ 70344 h 103188"/>
              <a:gd name="connsiteX297" fmla="*/ 717354 w 1303338"/>
              <a:gd name="connsiteY297" fmla="*/ 65878 h 103188"/>
              <a:gd name="connsiteX298" fmla="*/ 715754 w 1303338"/>
              <a:gd name="connsiteY298" fmla="*/ 51203 h 103188"/>
              <a:gd name="connsiteX299" fmla="*/ 706150 w 1303338"/>
              <a:gd name="connsiteY299" fmla="*/ 45461 h 103188"/>
              <a:gd name="connsiteX300" fmla="*/ 692705 w 1303338"/>
              <a:gd name="connsiteY300" fmla="*/ 52160 h 103188"/>
              <a:gd name="connsiteX301" fmla="*/ 689824 w 1303338"/>
              <a:gd name="connsiteY301" fmla="*/ 66835 h 103188"/>
              <a:gd name="connsiteX302" fmla="*/ 689824 w 1303338"/>
              <a:gd name="connsiteY302" fmla="*/ 70344 h 103188"/>
              <a:gd name="connsiteX303" fmla="*/ 690144 w 1303338"/>
              <a:gd name="connsiteY303" fmla="*/ 88210 h 103188"/>
              <a:gd name="connsiteX304" fmla="*/ 694946 w 1303338"/>
              <a:gd name="connsiteY304" fmla="*/ 92995 h 103188"/>
              <a:gd name="connsiteX305" fmla="*/ 699108 w 1303338"/>
              <a:gd name="connsiteY305" fmla="*/ 96185 h 103188"/>
              <a:gd name="connsiteX306" fmla="*/ 699108 w 1303338"/>
              <a:gd name="connsiteY306" fmla="*/ 98418 h 103188"/>
              <a:gd name="connsiteX307" fmla="*/ 697507 w 1303338"/>
              <a:gd name="connsiteY307" fmla="*/ 100013 h 103188"/>
              <a:gd name="connsiteX308" fmla="*/ 696547 w 1303338"/>
              <a:gd name="connsiteY308" fmla="*/ 100013 h 103188"/>
              <a:gd name="connsiteX309" fmla="*/ 682462 w 1303338"/>
              <a:gd name="connsiteY309" fmla="*/ 99694 h 103188"/>
              <a:gd name="connsiteX310" fmla="*/ 668056 w 1303338"/>
              <a:gd name="connsiteY310" fmla="*/ 100013 h 103188"/>
              <a:gd name="connsiteX311" fmla="*/ 667096 w 1303338"/>
              <a:gd name="connsiteY311" fmla="*/ 100013 h 103188"/>
              <a:gd name="connsiteX312" fmla="*/ 665495 w 1303338"/>
              <a:gd name="connsiteY312" fmla="*/ 98418 h 103188"/>
              <a:gd name="connsiteX313" fmla="*/ 665495 w 1303338"/>
              <a:gd name="connsiteY313" fmla="*/ 96185 h 103188"/>
              <a:gd name="connsiteX314" fmla="*/ 669657 w 1303338"/>
              <a:gd name="connsiteY314" fmla="*/ 92995 h 103188"/>
              <a:gd name="connsiteX315" fmla="*/ 674779 w 1303338"/>
              <a:gd name="connsiteY315" fmla="*/ 88210 h 103188"/>
              <a:gd name="connsiteX316" fmla="*/ 674779 w 1303338"/>
              <a:gd name="connsiteY316" fmla="*/ 70344 h 103188"/>
              <a:gd name="connsiteX317" fmla="*/ 674779 w 1303338"/>
              <a:gd name="connsiteY317" fmla="*/ 65559 h 103188"/>
              <a:gd name="connsiteX318" fmla="*/ 673498 w 1303338"/>
              <a:gd name="connsiteY318" fmla="*/ 46418 h 103188"/>
              <a:gd name="connsiteX319" fmla="*/ 667416 w 1303338"/>
              <a:gd name="connsiteY319" fmla="*/ 42909 h 103188"/>
              <a:gd name="connsiteX320" fmla="*/ 663575 w 1303338"/>
              <a:gd name="connsiteY320" fmla="*/ 41314 h 103188"/>
              <a:gd name="connsiteX321" fmla="*/ 663575 w 1303338"/>
              <a:gd name="connsiteY321" fmla="*/ 38762 h 103188"/>
              <a:gd name="connsiteX322" fmla="*/ 665495 w 1303338"/>
              <a:gd name="connsiteY322" fmla="*/ 35890 h 103188"/>
              <a:gd name="connsiteX323" fmla="*/ 684062 w 1303338"/>
              <a:gd name="connsiteY323" fmla="*/ 33657 h 103188"/>
              <a:gd name="connsiteX324" fmla="*/ 686303 w 1303338"/>
              <a:gd name="connsiteY324" fmla="*/ 33338 h 103188"/>
              <a:gd name="connsiteX325" fmla="*/ 401220 w 1303338"/>
              <a:gd name="connsiteY325" fmla="*/ 33338 h 103188"/>
              <a:gd name="connsiteX326" fmla="*/ 402485 w 1303338"/>
              <a:gd name="connsiteY326" fmla="*/ 34926 h 103188"/>
              <a:gd name="connsiteX327" fmla="*/ 402485 w 1303338"/>
              <a:gd name="connsiteY327" fmla="*/ 37783 h 103188"/>
              <a:gd name="connsiteX328" fmla="*/ 401853 w 1303338"/>
              <a:gd name="connsiteY328" fmla="*/ 59056 h 103188"/>
              <a:gd name="connsiteX329" fmla="*/ 401853 w 1303338"/>
              <a:gd name="connsiteY329" fmla="*/ 69216 h 103188"/>
              <a:gd name="connsiteX330" fmla="*/ 404066 w 1303338"/>
              <a:gd name="connsiteY330" fmla="*/ 86044 h 103188"/>
              <a:gd name="connsiteX331" fmla="*/ 411970 w 1303338"/>
              <a:gd name="connsiteY331" fmla="*/ 89536 h 103188"/>
              <a:gd name="connsiteX332" fmla="*/ 425881 w 1303338"/>
              <a:gd name="connsiteY332" fmla="*/ 81916 h 103188"/>
              <a:gd name="connsiteX333" fmla="*/ 427778 w 1303338"/>
              <a:gd name="connsiteY333" fmla="*/ 65723 h 103188"/>
              <a:gd name="connsiteX334" fmla="*/ 427778 w 1303338"/>
              <a:gd name="connsiteY334" fmla="*/ 59056 h 103188"/>
              <a:gd name="connsiteX335" fmla="*/ 427461 w 1303338"/>
              <a:gd name="connsiteY335" fmla="*/ 45721 h 103188"/>
              <a:gd name="connsiteX336" fmla="*/ 422403 w 1303338"/>
              <a:gd name="connsiteY336" fmla="*/ 41911 h 103188"/>
              <a:gd name="connsiteX337" fmla="*/ 418609 w 1303338"/>
              <a:gd name="connsiteY337" fmla="*/ 40006 h 103188"/>
              <a:gd name="connsiteX338" fmla="*/ 418609 w 1303338"/>
              <a:gd name="connsiteY338" fmla="*/ 37466 h 103188"/>
              <a:gd name="connsiteX339" fmla="*/ 420822 w 1303338"/>
              <a:gd name="connsiteY339" fmla="*/ 35561 h 103188"/>
              <a:gd name="connsiteX340" fmla="*/ 439475 w 1303338"/>
              <a:gd name="connsiteY340" fmla="*/ 33656 h 103188"/>
              <a:gd name="connsiteX341" fmla="*/ 441688 w 1303338"/>
              <a:gd name="connsiteY341" fmla="*/ 33338 h 103188"/>
              <a:gd name="connsiteX342" fmla="*/ 443269 w 1303338"/>
              <a:gd name="connsiteY342" fmla="*/ 34926 h 103188"/>
              <a:gd name="connsiteX343" fmla="*/ 443269 w 1303338"/>
              <a:gd name="connsiteY343" fmla="*/ 38418 h 103188"/>
              <a:gd name="connsiteX344" fmla="*/ 442953 w 1303338"/>
              <a:gd name="connsiteY344" fmla="*/ 47626 h 103188"/>
              <a:gd name="connsiteX345" fmla="*/ 442637 w 1303338"/>
              <a:gd name="connsiteY345" fmla="*/ 56198 h 103188"/>
              <a:gd name="connsiteX346" fmla="*/ 442637 w 1303338"/>
              <a:gd name="connsiteY346" fmla="*/ 65723 h 103188"/>
              <a:gd name="connsiteX347" fmla="*/ 443269 w 1303338"/>
              <a:gd name="connsiteY347" fmla="*/ 87314 h 103188"/>
              <a:gd name="connsiteX348" fmla="*/ 449908 w 1303338"/>
              <a:gd name="connsiteY348" fmla="*/ 92394 h 103188"/>
              <a:gd name="connsiteX349" fmla="*/ 452438 w 1303338"/>
              <a:gd name="connsiteY349" fmla="*/ 94616 h 103188"/>
              <a:gd name="connsiteX350" fmla="*/ 452438 w 1303338"/>
              <a:gd name="connsiteY350" fmla="*/ 96521 h 103188"/>
              <a:gd name="connsiteX351" fmla="*/ 450225 w 1303338"/>
              <a:gd name="connsiteY351" fmla="*/ 98744 h 103188"/>
              <a:gd name="connsiteX352" fmla="*/ 432520 w 1303338"/>
              <a:gd name="connsiteY352" fmla="*/ 101284 h 103188"/>
              <a:gd name="connsiteX353" fmla="*/ 430939 w 1303338"/>
              <a:gd name="connsiteY353" fmla="*/ 101601 h 103188"/>
              <a:gd name="connsiteX354" fmla="*/ 428410 w 1303338"/>
              <a:gd name="connsiteY354" fmla="*/ 92394 h 103188"/>
              <a:gd name="connsiteX355" fmla="*/ 427145 w 1303338"/>
              <a:gd name="connsiteY355" fmla="*/ 89536 h 103188"/>
              <a:gd name="connsiteX356" fmla="*/ 424300 w 1303338"/>
              <a:gd name="connsiteY356" fmla="*/ 91441 h 103188"/>
              <a:gd name="connsiteX357" fmla="*/ 405963 w 1303338"/>
              <a:gd name="connsiteY357" fmla="*/ 101284 h 103188"/>
              <a:gd name="connsiteX358" fmla="*/ 393000 w 1303338"/>
              <a:gd name="connsiteY358" fmla="*/ 97791 h 103188"/>
              <a:gd name="connsiteX359" fmla="*/ 386993 w 1303338"/>
              <a:gd name="connsiteY359" fmla="*/ 83186 h 103188"/>
              <a:gd name="connsiteX360" fmla="*/ 386993 w 1303338"/>
              <a:gd name="connsiteY360" fmla="*/ 77471 h 103188"/>
              <a:gd name="connsiteX361" fmla="*/ 386993 w 1303338"/>
              <a:gd name="connsiteY361" fmla="*/ 70804 h 103188"/>
              <a:gd name="connsiteX362" fmla="*/ 386993 w 1303338"/>
              <a:gd name="connsiteY362" fmla="*/ 59373 h 103188"/>
              <a:gd name="connsiteX363" fmla="*/ 381619 w 1303338"/>
              <a:gd name="connsiteY363" fmla="*/ 42228 h 103188"/>
              <a:gd name="connsiteX364" fmla="*/ 377825 w 1303338"/>
              <a:gd name="connsiteY364" fmla="*/ 40006 h 103188"/>
              <a:gd name="connsiteX365" fmla="*/ 377825 w 1303338"/>
              <a:gd name="connsiteY365" fmla="*/ 37783 h 103188"/>
              <a:gd name="connsiteX366" fmla="*/ 380038 w 1303338"/>
              <a:gd name="connsiteY366" fmla="*/ 35561 h 103188"/>
              <a:gd name="connsiteX367" fmla="*/ 399007 w 1303338"/>
              <a:gd name="connsiteY367" fmla="*/ 33656 h 103188"/>
              <a:gd name="connsiteX368" fmla="*/ 401220 w 1303338"/>
              <a:gd name="connsiteY368" fmla="*/ 33338 h 103188"/>
              <a:gd name="connsiteX369" fmla="*/ 339251 w 1303338"/>
              <a:gd name="connsiteY369" fmla="*/ 33338 h 103188"/>
              <a:gd name="connsiteX370" fmla="*/ 366690 w 1303338"/>
              <a:gd name="connsiteY370" fmla="*/ 47374 h 103188"/>
              <a:gd name="connsiteX371" fmla="*/ 371476 w 1303338"/>
              <a:gd name="connsiteY371" fmla="*/ 65875 h 103188"/>
              <a:gd name="connsiteX372" fmla="*/ 363181 w 1303338"/>
              <a:gd name="connsiteY372" fmla="*/ 90118 h 103188"/>
              <a:gd name="connsiteX373" fmla="*/ 337018 w 1303338"/>
              <a:gd name="connsiteY373" fmla="*/ 101601 h 103188"/>
              <a:gd name="connsiteX374" fmla="*/ 306388 w 1303338"/>
              <a:gd name="connsiteY374" fmla="*/ 69384 h 103188"/>
              <a:gd name="connsiteX375" fmla="*/ 315641 w 1303338"/>
              <a:gd name="connsiteY375" fmla="*/ 43227 h 103188"/>
              <a:gd name="connsiteX376" fmla="*/ 339251 w 1303338"/>
              <a:gd name="connsiteY376" fmla="*/ 33338 h 103188"/>
              <a:gd name="connsiteX377" fmla="*/ 115607 w 1303338"/>
              <a:gd name="connsiteY377" fmla="*/ 33338 h 103188"/>
              <a:gd name="connsiteX378" fmla="*/ 139171 w 1303338"/>
              <a:gd name="connsiteY378" fmla="*/ 52330 h 103188"/>
              <a:gd name="connsiteX379" fmla="*/ 138857 w 1303338"/>
              <a:gd name="connsiteY379" fmla="*/ 76793 h 103188"/>
              <a:gd name="connsiteX380" fmla="*/ 140428 w 1303338"/>
              <a:gd name="connsiteY380" fmla="*/ 91922 h 103188"/>
              <a:gd name="connsiteX381" fmla="*/ 146083 w 1303338"/>
              <a:gd name="connsiteY381" fmla="*/ 93532 h 103188"/>
              <a:gd name="connsiteX382" fmla="*/ 149225 w 1303338"/>
              <a:gd name="connsiteY382" fmla="*/ 95785 h 103188"/>
              <a:gd name="connsiteX383" fmla="*/ 149225 w 1303338"/>
              <a:gd name="connsiteY383" fmla="*/ 98038 h 103188"/>
              <a:gd name="connsiteX384" fmla="*/ 146712 w 1303338"/>
              <a:gd name="connsiteY384" fmla="*/ 100291 h 103188"/>
              <a:gd name="connsiteX385" fmla="*/ 131316 w 1303338"/>
              <a:gd name="connsiteY385" fmla="*/ 102866 h 103188"/>
              <a:gd name="connsiteX386" fmla="*/ 128489 w 1303338"/>
              <a:gd name="connsiteY386" fmla="*/ 103188 h 103188"/>
              <a:gd name="connsiteX387" fmla="*/ 126289 w 1303338"/>
              <a:gd name="connsiteY387" fmla="*/ 101257 h 103188"/>
              <a:gd name="connsiteX388" fmla="*/ 125661 w 1303338"/>
              <a:gd name="connsiteY388" fmla="*/ 95785 h 103188"/>
              <a:gd name="connsiteX389" fmla="*/ 124718 w 1303338"/>
              <a:gd name="connsiteY389" fmla="*/ 92244 h 103188"/>
              <a:gd name="connsiteX390" fmla="*/ 124090 w 1303338"/>
              <a:gd name="connsiteY390" fmla="*/ 92888 h 103188"/>
              <a:gd name="connsiteX391" fmla="*/ 116235 w 1303338"/>
              <a:gd name="connsiteY391" fmla="*/ 98682 h 103188"/>
              <a:gd name="connsiteX392" fmla="*/ 103353 w 1303338"/>
              <a:gd name="connsiteY392" fmla="*/ 102223 h 103188"/>
              <a:gd name="connsiteX393" fmla="*/ 88900 w 1303338"/>
              <a:gd name="connsiteY393" fmla="*/ 85162 h 103188"/>
              <a:gd name="connsiteX394" fmla="*/ 92042 w 1303338"/>
              <a:gd name="connsiteY394" fmla="*/ 72287 h 103188"/>
              <a:gd name="connsiteX395" fmla="*/ 100211 w 1303338"/>
              <a:gd name="connsiteY395" fmla="*/ 69390 h 103188"/>
              <a:gd name="connsiteX396" fmla="*/ 117178 w 1303338"/>
              <a:gd name="connsiteY396" fmla="*/ 65849 h 103188"/>
              <a:gd name="connsiteX397" fmla="*/ 125347 w 1303338"/>
              <a:gd name="connsiteY397" fmla="*/ 59733 h 103188"/>
              <a:gd name="connsiteX398" fmla="*/ 125347 w 1303338"/>
              <a:gd name="connsiteY398" fmla="*/ 57158 h 103188"/>
              <a:gd name="connsiteX399" fmla="*/ 113407 w 1303338"/>
              <a:gd name="connsiteY399" fmla="*/ 44604 h 103188"/>
              <a:gd name="connsiteX400" fmla="*/ 95498 w 1303338"/>
              <a:gd name="connsiteY400" fmla="*/ 49755 h 103188"/>
              <a:gd name="connsiteX401" fmla="*/ 93613 w 1303338"/>
              <a:gd name="connsiteY401" fmla="*/ 50720 h 103188"/>
              <a:gd name="connsiteX402" fmla="*/ 92671 w 1303338"/>
              <a:gd name="connsiteY402" fmla="*/ 49111 h 103188"/>
              <a:gd name="connsiteX403" fmla="*/ 92671 w 1303338"/>
              <a:gd name="connsiteY403" fmla="*/ 48145 h 103188"/>
              <a:gd name="connsiteX404" fmla="*/ 93613 w 1303338"/>
              <a:gd name="connsiteY404" fmla="*/ 41385 h 103188"/>
              <a:gd name="connsiteX405" fmla="*/ 98954 w 1303338"/>
              <a:gd name="connsiteY405" fmla="*/ 35591 h 103188"/>
              <a:gd name="connsiteX406" fmla="*/ 115607 w 1303338"/>
              <a:gd name="connsiteY406" fmla="*/ 33338 h 103188"/>
              <a:gd name="connsiteX407" fmla="*/ 28982 w 1303338"/>
              <a:gd name="connsiteY407" fmla="*/ 15875 h 103188"/>
              <a:gd name="connsiteX408" fmla="*/ 25400 w 1303338"/>
              <a:gd name="connsiteY408" fmla="*/ 17761 h 103188"/>
              <a:gd name="connsiteX409" fmla="*/ 25400 w 1303338"/>
              <a:gd name="connsiteY409" fmla="*/ 20591 h 103188"/>
              <a:gd name="connsiteX410" fmla="*/ 25400 w 1303338"/>
              <a:gd name="connsiteY410" fmla="*/ 36308 h 103188"/>
              <a:gd name="connsiteX411" fmla="*/ 25400 w 1303338"/>
              <a:gd name="connsiteY411" fmla="*/ 41024 h 103188"/>
              <a:gd name="connsiteX412" fmla="*/ 25400 w 1303338"/>
              <a:gd name="connsiteY412" fmla="*/ 44796 h 103188"/>
              <a:gd name="connsiteX413" fmla="*/ 28331 w 1303338"/>
              <a:gd name="connsiteY413" fmla="*/ 47625 h 103188"/>
              <a:gd name="connsiteX414" fmla="*/ 44939 w 1303338"/>
              <a:gd name="connsiteY414" fmla="*/ 44482 h 103188"/>
              <a:gd name="connsiteX415" fmla="*/ 50800 w 1303338"/>
              <a:gd name="connsiteY415" fmla="*/ 31279 h 103188"/>
              <a:gd name="connsiteX416" fmla="*/ 40380 w 1303338"/>
              <a:gd name="connsiteY416" fmla="*/ 16818 h 103188"/>
              <a:gd name="connsiteX417" fmla="*/ 28982 w 1303338"/>
              <a:gd name="connsiteY417" fmla="*/ 15875 h 103188"/>
              <a:gd name="connsiteX418" fmla="*/ 1279718 w 1303338"/>
              <a:gd name="connsiteY418" fmla="*/ 9525 h 103188"/>
              <a:gd name="connsiteX419" fmla="*/ 1281012 w 1303338"/>
              <a:gd name="connsiteY419" fmla="*/ 11748 h 103188"/>
              <a:gd name="connsiteX420" fmla="*/ 1280365 w 1303338"/>
              <a:gd name="connsiteY420" fmla="*/ 15558 h 103188"/>
              <a:gd name="connsiteX421" fmla="*/ 1279071 w 1303338"/>
              <a:gd name="connsiteY421" fmla="*/ 32385 h 103188"/>
              <a:gd name="connsiteX422" fmla="*/ 1283601 w 1303338"/>
              <a:gd name="connsiteY422" fmla="*/ 35243 h 103188"/>
              <a:gd name="connsiteX423" fmla="*/ 1294602 w 1303338"/>
              <a:gd name="connsiteY423" fmla="*/ 35243 h 103188"/>
              <a:gd name="connsiteX424" fmla="*/ 1301397 w 1303338"/>
              <a:gd name="connsiteY424" fmla="*/ 34925 h 103188"/>
              <a:gd name="connsiteX425" fmla="*/ 1302044 w 1303338"/>
              <a:gd name="connsiteY425" fmla="*/ 34925 h 103188"/>
              <a:gd name="connsiteX426" fmla="*/ 1303338 w 1303338"/>
              <a:gd name="connsiteY426" fmla="*/ 35878 h 103188"/>
              <a:gd name="connsiteX427" fmla="*/ 1301720 w 1303338"/>
              <a:gd name="connsiteY427" fmla="*/ 41910 h 103188"/>
              <a:gd name="connsiteX428" fmla="*/ 1298161 w 1303338"/>
              <a:gd name="connsiteY428" fmla="*/ 45403 h 103188"/>
              <a:gd name="connsiteX429" fmla="*/ 1293955 w 1303338"/>
              <a:gd name="connsiteY429" fmla="*/ 45085 h 103188"/>
              <a:gd name="connsiteX430" fmla="*/ 1289101 w 1303338"/>
              <a:gd name="connsiteY430" fmla="*/ 44768 h 103188"/>
              <a:gd name="connsiteX431" fmla="*/ 1283924 w 1303338"/>
              <a:gd name="connsiteY431" fmla="*/ 44768 h 103188"/>
              <a:gd name="connsiteX432" fmla="*/ 1279718 w 1303338"/>
              <a:gd name="connsiteY432" fmla="*/ 50165 h 103188"/>
              <a:gd name="connsiteX433" fmla="*/ 1279718 w 1303338"/>
              <a:gd name="connsiteY433" fmla="*/ 70803 h 103188"/>
              <a:gd name="connsiteX434" fmla="*/ 1281336 w 1303338"/>
              <a:gd name="connsiteY434" fmla="*/ 86995 h 103188"/>
              <a:gd name="connsiteX435" fmla="*/ 1289425 w 1303338"/>
              <a:gd name="connsiteY435" fmla="*/ 90805 h 103188"/>
              <a:gd name="connsiteX436" fmla="*/ 1300103 w 1303338"/>
              <a:gd name="connsiteY436" fmla="*/ 89218 h 103188"/>
              <a:gd name="connsiteX437" fmla="*/ 1302044 w 1303338"/>
              <a:gd name="connsiteY437" fmla="*/ 88583 h 103188"/>
              <a:gd name="connsiteX438" fmla="*/ 1303015 w 1303338"/>
              <a:gd name="connsiteY438" fmla="*/ 89853 h 103188"/>
              <a:gd name="connsiteX439" fmla="*/ 1301397 w 1303338"/>
              <a:gd name="connsiteY439" fmla="*/ 98425 h 103188"/>
              <a:gd name="connsiteX440" fmla="*/ 1284895 w 1303338"/>
              <a:gd name="connsiteY440" fmla="*/ 101600 h 103188"/>
              <a:gd name="connsiteX441" fmla="*/ 1264510 w 1303338"/>
              <a:gd name="connsiteY441" fmla="*/ 85725 h 103188"/>
              <a:gd name="connsiteX442" fmla="*/ 1264510 w 1303338"/>
              <a:gd name="connsiteY442" fmla="*/ 77788 h 103188"/>
              <a:gd name="connsiteX443" fmla="*/ 1264834 w 1303338"/>
              <a:gd name="connsiteY443" fmla="*/ 70803 h 103188"/>
              <a:gd name="connsiteX444" fmla="*/ 1264834 w 1303338"/>
              <a:gd name="connsiteY444" fmla="*/ 52705 h 103188"/>
              <a:gd name="connsiteX445" fmla="*/ 1261598 w 1303338"/>
              <a:gd name="connsiteY445" fmla="*/ 45085 h 103188"/>
              <a:gd name="connsiteX446" fmla="*/ 1259010 w 1303338"/>
              <a:gd name="connsiteY446" fmla="*/ 45085 h 103188"/>
              <a:gd name="connsiteX447" fmla="*/ 1255774 w 1303338"/>
              <a:gd name="connsiteY447" fmla="*/ 45085 h 103188"/>
              <a:gd name="connsiteX448" fmla="*/ 1253833 w 1303338"/>
              <a:gd name="connsiteY448" fmla="*/ 45403 h 103188"/>
              <a:gd name="connsiteX449" fmla="*/ 1252538 w 1303338"/>
              <a:gd name="connsiteY449" fmla="*/ 44450 h 103188"/>
              <a:gd name="connsiteX450" fmla="*/ 1252862 w 1303338"/>
              <a:gd name="connsiteY450" fmla="*/ 42863 h 103188"/>
              <a:gd name="connsiteX451" fmla="*/ 1254480 w 1303338"/>
              <a:gd name="connsiteY451" fmla="*/ 38418 h 103188"/>
              <a:gd name="connsiteX452" fmla="*/ 1257068 w 1303338"/>
              <a:gd name="connsiteY452" fmla="*/ 35243 h 103188"/>
              <a:gd name="connsiteX453" fmla="*/ 1260304 w 1303338"/>
              <a:gd name="connsiteY453" fmla="*/ 35560 h 103188"/>
              <a:gd name="connsiteX454" fmla="*/ 1261922 w 1303338"/>
              <a:gd name="connsiteY454" fmla="*/ 35560 h 103188"/>
              <a:gd name="connsiteX455" fmla="*/ 1265157 w 1303338"/>
              <a:gd name="connsiteY455" fmla="*/ 32703 h 103188"/>
              <a:gd name="connsiteX456" fmla="*/ 1264834 w 1303338"/>
              <a:gd name="connsiteY456" fmla="*/ 24130 h 103188"/>
              <a:gd name="connsiteX457" fmla="*/ 1264834 w 1303338"/>
              <a:gd name="connsiteY457" fmla="*/ 18415 h 103188"/>
              <a:gd name="connsiteX458" fmla="*/ 1268393 w 1303338"/>
              <a:gd name="connsiteY458" fmla="*/ 13653 h 103188"/>
              <a:gd name="connsiteX459" fmla="*/ 1276482 w 1303338"/>
              <a:gd name="connsiteY459" fmla="*/ 10478 h 103188"/>
              <a:gd name="connsiteX460" fmla="*/ 1279718 w 1303338"/>
              <a:gd name="connsiteY460" fmla="*/ 9525 h 103188"/>
              <a:gd name="connsiteX461" fmla="*/ 1114941 w 1303338"/>
              <a:gd name="connsiteY461" fmla="*/ 9525 h 103188"/>
              <a:gd name="connsiteX462" fmla="*/ 1116235 w 1303338"/>
              <a:gd name="connsiteY462" fmla="*/ 11748 h 103188"/>
              <a:gd name="connsiteX463" fmla="*/ 1115912 w 1303338"/>
              <a:gd name="connsiteY463" fmla="*/ 15558 h 103188"/>
              <a:gd name="connsiteX464" fmla="*/ 1114617 w 1303338"/>
              <a:gd name="connsiteY464" fmla="*/ 32385 h 103188"/>
              <a:gd name="connsiteX465" fmla="*/ 1118824 w 1303338"/>
              <a:gd name="connsiteY465" fmla="*/ 35243 h 103188"/>
              <a:gd name="connsiteX466" fmla="*/ 1129825 w 1303338"/>
              <a:gd name="connsiteY466" fmla="*/ 35243 h 103188"/>
              <a:gd name="connsiteX467" fmla="*/ 1136296 w 1303338"/>
              <a:gd name="connsiteY467" fmla="*/ 34925 h 103188"/>
              <a:gd name="connsiteX468" fmla="*/ 1137267 w 1303338"/>
              <a:gd name="connsiteY468" fmla="*/ 34925 h 103188"/>
              <a:gd name="connsiteX469" fmla="*/ 1138238 w 1303338"/>
              <a:gd name="connsiteY469" fmla="*/ 35878 h 103188"/>
              <a:gd name="connsiteX470" fmla="*/ 1136620 w 1303338"/>
              <a:gd name="connsiteY470" fmla="*/ 41910 h 103188"/>
              <a:gd name="connsiteX471" fmla="*/ 1133384 w 1303338"/>
              <a:gd name="connsiteY471" fmla="*/ 45403 h 103188"/>
              <a:gd name="connsiteX472" fmla="*/ 1129501 w 1303338"/>
              <a:gd name="connsiteY472" fmla="*/ 45085 h 103188"/>
              <a:gd name="connsiteX473" fmla="*/ 1124324 w 1303338"/>
              <a:gd name="connsiteY473" fmla="*/ 44768 h 103188"/>
              <a:gd name="connsiteX474" fmla="*/ 1119471 w 1303338"/>
              <a:gd name="connsiteY474" fmla="*/ 44768 h 103188"/>
              <a:gd name="connsiteX475" fmla="*/ 1115265 w 1303338"/>
              <a:gd name="connsiteY475" fmla="*/ 50165 h 103188"/>
              <a:gd name="connsiteX476" fmla="*/ 1115265 w 1303338"/>
              <a:gd name="connsiteY476" fmla="*/ 70803 h 103188"/>
              <a:gd name="connsiteX477" fmla="*/ 1116559 w 1303338"/>
              <a:gd name="connsiteY477" fmla="*/ 86995 h 103188"/>
              <a:gd name="connsiteX478" fmla="*/ 1124648 w 1303338"/>
              <a:gd name="connsiteY478" fmla="*/ 90805 h 103188"/>
              <a:gd name="connsiteX479" fmla="*/ 1135326 w 1303338"/>
              <a:gd name="connsiteY479" fmla="*/ 89218 h 103188"/>
              <a:gd name="connsiteX480" fmla="*/ 1136943 w 1303338"/>
              <a:gd name="connsiteY480" fmla="*/ 88583 h 103188"/>
              <a:gd name="connsiteX481" fmla="*/ 1137914 w 1303338"/>
              <a:gd name="connsiteY481" fmla="*/ 89853 h 103188"/>
              <a:gd name="connsiteX482" fmla="*/ 1136620 w 1303338"/>
              <a:gd name="connsiteY482" fmla="*/ 98425 h 103188"/>
              <a:gd name="connsiteX483" fmla="*/ 1120442 w 1303338"/>
              <a:gd name="connsiteY483" fmla="*/ 101600 h 103188"/>
              <a:gd name="connsiteX484" fmla="*/ 1099410 w 1303338"/>
              <a:gd name="connsiteY484" fmla="*/ 85725 h 103188"/>
              <a:gd name="connsiteX485" fmla="*/ 1099733 w 1303338"/>
              <a:gd name="connsiteY485" fmla="*/ 77788 h 103188"/>
              <a:gd name="connsiteX486" fmla="*/ 1100057 w 1303338"/>
              <a:gd name="connsiteY486" fmla="*/ 70803 h 103188"/>
              <a:gd name="connsiteX487" fmla="*/ 1100057 w 1303338"/>
              <a:gd name="connsiteY487" fmla="*/ 52705 h 103188"/>
              <a:gd name="connsiteX488" fmla="*/ 1096498 w 1303338"/>
              <a:gd name="connsiteY488" fmla="*/ 45085 h 103188"/>
              <a:gd name="connsiteX489" fmla="*/ 1094233 w 1303338"/>
              <a:gd name="connsiteY489" fmla="*/ 45085 h 103188"/>
              <a:gd name="connsiteX490" fmla="*/ 1090673 w 1303338"/>
              <a:gd name="connsiteY490" fmla="*/ 45085 h 103188"/>
              <a:gd name="connsiteX491" fmla="*/ 1088732 w 1303338"/>
              <a:gd name="connsiteY491" fmla="*/ 45403 h 103188"/>
              <a:gd name="connsiteX492" fmla="*/ 1087438 w 1303338"/>
              <a:gd name="connsiteY492" fmla="*/ 44450 h 103188"/>
              <a:gd name="connsiteX493" fmla="*/ 1088085 w 1303338"/>
              <a:gd name="connsiteY493" fmla="*/ 42863 h 103188"/>
              <a:gd name="connsiteX494" fmla="*/ 1089703 w 1303338"/>
              <a:gd name="connsiteY494" fmla="*/ 38418 h 103188"/>
              <a:gd name="connsiteX495" fmla="*/ 1092291 w 1303338"/>
              <a:gd name="connsiteY495" fmla="*/ 35243 h 103188"/>
              <a:gd name="connsiteX496" fmla="*/ 1095527 w 1303338"/>
              <a:gd name="connsiteY496" fmla="*/ 35560 h 103188"/>
              <a:gd name="connsiteX497" fmla="*/ 1097145 w 1303338"/>
              <a:gd name="connsiteY497" fmla="*/ 35560 h 103188"/>
              <a:gd name="connsiteX498" fmla="*/ 1100380 w 1303338"/>
              <a:gd name="connsiteY498" fmla="*/ 32703 h 103188"/>
              <a:gd name="connsiteX499" fmla="*/ 1100057 w 1303338"/>
              <a:gd name="connsiteY499" fmla="*/ 24130 h 103188"/>
              <a:gd name="connsiteX500" fmla="*/ 1099733 w 1303338"/>
              <a:gd name="connsiteY500" fmla="*/ 18415 h 103188"/>
              <a:gd name="connsiteX501" fmla="*/ 1103616 w 1303338"/>
              <a:gd name="connsiteY501" fmla="*/ 13653 h 103188"/>
              <a:gd name="connsiteX502" fmla="*/ 1111705 w 1303338"/>
              <a:gd name="connsiteY502" fmla="*/ 10478 h 103188"/>
              <a:gd name="connsiteX503" fmla="*/ 1114941 w 1303338"/>
              <a:gd name="connsiteY503" fmla="*/ 9525 h 103188"/>
              <a:gd name="connsiteX504" fmla="*/ 1228577 w 1303338"/>
              <a:gd name="connsiteY504" fmla="*/ 6350 h 103188"/>
              <a:gd name="connsiteX505" fmla="*/ 1238251 w 1303338"/>
              <a:gd name="connsiteY505" fmla="*/ 14638 h 103188"/>
              <a:gd name="connsiteX506" fmla="*/ 1227932 w 1303338"/>
              <a:gd name="connsiteY506" fmla="*/ 23813 h 103188"/>
              <a:gd name="connsiteX507" fmla="*/ 1217613 w 1303338"/>
              <a:gd name="connsiteY507" fmla="*/ 14934 h 103188"/>
              <a:gd name="connsiteX508" fmla="*/ 1228577 w 1303338"/>
              <a:gd name="connsiteY508" fmla="*/ 6350 h 103188"/>
              <a:gd name="connsiteX509" fmla="*/ 1063477 w 1303338"/>
              <a:gd name="connsiteY509" fmla="*/ 6350 h 103188"/>
              <a:gd name="connsiteX510" fmla="*/ 1073151 w 1303338"/>
              <a:gd name="connsiteY510" fmla="*/ 14638 h 103188"/>
              <a:gd name="connsiteX511" fmla="*/ 1062832 w 1303338"/>
              <a:gd name="connsiteY511" fmla="*/ 23813 h 103188"/>
              <a:gd name="connsiteX512" fmla="*/ 1052513 w 1303338"/>
              <a:gd name="connsiteY512" fmla="*/ 14934 h 103188"/>
              <a:gd name="connsiteX513" fmla="*/ 1063477 w 1303338"/>
              <a:gd name="connsiteY513" fmla="*/ 6350 h 103188"/>
              <a:gd name="connsiteX514" fmla="*/ 767879 w 1303338"/>
              <a:gd name="connsiteY514" fmla="*/ 6350 h 103188"/>
              <a:gd name="connsiteX515" fmla="*/ 777876 w 1303338"/>
              <a:gd name="connsiteY515" fmla="*/ 14638 h 103188"/>
              <a:gd name="connsiteX516" fmla="*/ 767557 w 1303338"/>
              <a:gd name="connsiteY516" fmla="*/ 23813 h 103188"/>
              <a:gd name="connsiteX517" fmla="*/ 757238 w 1303338"/>
              <a:gd name="connsiteY517" fmla="*/ 14934 h 103188"/>
              <a:gd name="connsiteX518" fmla="*/ 767879 w 1303338"/>
              <a:gd name="connsiteY518" fmla="*/ 6350 h 103188"/>
              <a:gd name="connsiteX519" fmla="*/ 570243 w 1303338"/>
              <a:gd name="connsiteY519" fmla="*/ 6350 h 103188"/>
              <a:gd name="connsiteX520" fmla="*/ 575358 w 1303338"/>
              <a:gd name="connsiteY520" fmla="*/ 6669 h 103188"/>
              <a:gd name="connsiteX521" fmla="*/ 585589 w 1303338"/>
              <a:gd name="connsiteY521" fmla="*/ 6987 h 103188"/>
              <a:gd name="connsiteX522" fmla="*/ 596459 w 1303338"/>
              <a:gd name="connsiteY522" fmla="*/ 6669 h 103188"/>
              <a:gd name="connsiteX523" fmla="*/ 601254 w 1303338"/>
              <a:gd name="connsiteY523" fmla="*/ 6350 h 103188"/>
              <a:gd name="connsiteX524" fmla="*/ 603173 w 1303338"/>
              <a:gd name="connsiteY524" fmla="*/ 8262 h 103188"/>
              <a:gd name="connsiteX525" fmla="*/ 603173 w 1303338"/>
              <a:gd name="connsiteY525" fmla="*/ 11129 h 103188"/>
              <a:gd name="connsiteX526" fmla="*/ 599656 w 1303338"/>
              <a:gd name="connsiteY526" fmla="*/ 13996 h 103188"/>
              <a:gd name="connsiteX527" fmla="*/ 594541 w 1303338"/>
              <a:gd name="connsiteY527" fmla="*/ 19411 h 103188"/>
              <a:gd name="connsiteX528" fmla="*/ 594221 w 1303338"/>
              <a:gd name="connsiteY528" fmla="*/ 42666 h 103188"/>
              <a:gd name="connsiteX529" fmla="*/ 594221 w 1303338"/>
              <a:gd name="connsiteY529" fmla="*/ 56683 h 103188"/>
              <a:gd name="connsiteX530" fmla="*/ 597098 w 1303338"/>
              <a:gd name="connsiteY530" fmla="*/ 81849 h 103188"/>
              <a:gd name="connsiteX531" fmla="*/ 616920 w 1303338"/>
              <a:gd name="connsiteY531" fmla="*/ 92043 h 103188"/>
              <a:gd name="connsiteX532" fmla="*/ 638340 w 1303338"/>
              <a:gd name="connsiteY532" fmla="*/ 79301 h 103188"/>
              <a:gd name="connsiteX533" fmla="*/ 640258 w 1303338"/>
              <a:gd name="connsiteY533" fmla="*/ 56046 h 103188"/>
              <a:gd name="connsiteX534" fmla="*/ 640258 w 1303338"/>
              <a:gd name="connsiteY534" fmla="*/ 42666 h 103188"/>
              <a:gd name="connsiteX535" fmla="*/ 639939 w 1303338"/>
              <a:gd name="connsiteY535" fmla="*/ 19411 h 103188"/>
              <a:gd name="connsiteX536" fmla="*/ 634504 w 1303338"/>
              <a:gd name="connsiteY536" fmla="*/ 13996 h 103188"/>
              <a:gd name="connsiteX537" fmla="*/ 630987 w 1303338"/>
              <a:gd name="connsiteY537" fmla="*/ 11129 h 103188"/>
              <a:gd name="connsiteX538" fmla="*/ 630987 w 1303338"/>
              <a:gd name="connsiteY538" fmla="*/ 8262 h 103188"/>
              <a:gd name="connsiteX539" fmla="*/ 632585 w 1303338"/>
              <a:gd name="connsiteY539" fmla="*/ 6350 h 103188"/>
              <a:gd name="connsiteX540" fmla="*/ 638020 w 1303338"/>
              <a:gd name="connsiteY540" fmla="*/ 6669 h 103188"/>
              <a:gd name="connsiteX541" fmla="*/ 645374 w 1303338"/>
              <a:gd name="connsiteY541" fmla="*/ 6987 h 103188"/>
              <a:gd name="connsiteX542" fmla="*/ 653366 w 1303338"/>
              <a:gd name="connsiteY542" fmla="*/ 6669 h 103188"/>
              <a:gd name="connsiteX543" fmla="*/ 658801 w 1303338"/>
              <a:gd name="connsiteY543" fmla="*/ 6350 h 103188"/>
              <a:gd name="connsiteX544" fmla="*/ 660400 w 1303338"/>
              <a:gd name="connsiteY544" fmla="*/ 8262 h 103188"/>
              <a:gd name="connsiteX545" fmla="*/ 660400 w 1303338"/>
              <a:gd name="connsiteY545" fmla="*/ 11129 h 103188"/>
              <a:gd name="connsiteX546" fmla="*/ 656883 w 1303338"/>
              <a:gd name="connsiteY546" fmla="*/ 13996 h 103188"/>
              <a:gd name="connsiteX547" fmla="*/ 651448 w 1303338"/>
              <a:gd name="connsiteY547" fmla="*/ 19411 h 103188"/>
              <a:gd name="connsiteX548" fmla="*/ 651128 w 1303338"/>
              <a:gd name="connsiteY548" fmla="*/ 42666 h 103188"/>
              <a:gd name="connsiteX549" fmla="*/ 651128 w 1303338"/>
              <a:gd name="connsiteY549" fmla="*/ 55409 h 103188"/>
              <a:gd name="connsiteX550" fmla="*/ 649849 w 1303338"/>
              <a:gd name="connsiteY550" fmla="*/ 79301 h 103188"/>
              <a:gd name="connsiteX551" fmla="*/ 613403 w 1303338"/>
              <a:gd name="connsiteY551" fmla="*/ 101600 h 103188"/>
              <a:gd name="connsiteX552" fmla="*/ 581113 w 1303338"/>
              <a:gd name="connsiteY552" fmla="*/ 86946 h 103188"/>
              <a:gd name="connsiteX553" fmla="*/ 577596 w 1303338"/>
              <a:gd name="connsiteY553" fmla="*/ 56046 h 103188"/>
              <a:gd name="connsiteX554" fmla="*/ 577596 w 1303338"/>
              <a:gd name="connsiteY554" fmla="*/ 42666 h 103188"/>
              <a:gd name="connsiteX555" fmla="*/ 577596 w 1303338"/>
              <a:gd name="connsiteY555" fmla="*/ 19411 h 103188"/>
              <a:gd name="connsiteX556" fmla="*/ 571842 w 1303338"/>
              <a:gd name="connsiteY556" fmla="*/ 13996 h 103188"/>
              <a:gd name="connsiteX557" fmla="*/ 568325 w 1303338"/>
              <a:gd name="connsiteY557" fmla="*/ 11129 h 103188"/>
              <a:gd name="connsiteX558" fmla="*/ 568325 w 1303338"/>
              <a:gd name="connsiteY558" fmla="*/ 8262 h 103188"/>
              <a:gd name="connsiteX559" fmla="*/ 570243 w 1303338"/>
              <a:gd name="connsiteY559" fmla="*/ 6350 h 103188"/>
              <a:gd name="connsiteX560" fmla="*/ 1569 w 1303338"/>
              <a:gd name="connsiteY560" fmla="*/ 6350 h 103188"/>
              <a:gd name="connsiteX561" fmla="*/ 6902 w 1303338"/>
              <a:gd name="connsiteY561" fmla="*/ 6669 h 103188"/>
              <a:gd name="connsiteX562" fmla="*/ 16314 w 1303338"/>
              <a:gd name="connsiteY562" fmla="*/ 6987 h 103188"/>
              <a:gd name="connsiteX563" fmla="*/ 34511 w 1303338"/>
              <a:gd name="connsiteY563" fmla="*/ 6350 h 103188"/>
              <a:gd name="connsiteX564" fmla="*/ 41727 w 1303338"/>
              <a:gd name="connsiteY564" fmla="*/ 6350 h 103188"/>
              <a:gd name="connsiteX565" fmla="*/ 60865 w 1303338"/>
              <a:gd name="connsiteY565" fmla="*/ 13040 h 103188"/>
              <a:gd name="connsiteX566" fmla="*/ 67140 w 1303338"/>
              <a:gd name="connsiteY566" fmla="*/ 29288 h 103188"/>
              <a:gd name="connsiteX567" fmla="*/ 52708 w 1303338"/>
              <a:gd name="connsiteY567" fmla="*/ 51270 h 103188"/>
              <a:gd name="connsiteX568" fmla="*/ 49570 w 1303338"/>
              <a:gd name="connsiteY568" fmla="*/ 52863 h 103188"/>
              <a:gd name="connsiteX569" fmla="*/ 49884 w 1303338"/>
              <a:gd name="connsiteY569" fmla="*/ 53500 h 103188"/>
              <a:gd name="connsiteX570" fmla="*/ 52080 w 1303338"/>
              <a:gd name="connsiteY570" fmla="*/ 57642 h 103188"/>
              <a:gd name="connsiteX571" fmla="*/ 67767 w 1303338"/>
              <a:gd name="connsiteY571" fmla="*/ 85358 h 103188"/>
              <a:gd name="connsiteX572" fmla="*/ 76865 w 1303338"/>
              <a:gd name="connsiteY572" fmla="*/ 93004 h 103188"/>
              <a:gd name="connsiteX573" fmla="*/ 79375 w 1303338"/>
              <a:gd name="connsiteY573" fmla="*/ 95872 h 103188"/>
              <a:gd name="connsiteX574" fmla="*/ 79375 w 1303338"/>
              <a:gd name="connsiteY574" fmla="*/ 98102 h 103188"/>
              <a:gd name="connsiteX575" fmla="*/ 77493 w 1303338"/>
              <a:gd name="connsiteY575" fmla="*/ 100013 h 103188"/>
              <a:gd name="connsiteX576" fmla="*/ 76238 w 1303338"/>
              <a:gd name="connsiteY576" fmla="*/ 100013 h 103188"/>
              <a:gd name="connsiteX577" fmla="*/ 65885 w 1303338"/>
              <a:gd name="connsiteY577" fmla="*/ 100013 h 103188"/>
              <a:gd name="connsiteX578" fmla="*/ 58355 w 1303338"/>
              <a:gd name="connsiteY578" fmla="*/ 100013 h 103188"/>
              <a:gd name="connsiteX579" fmla="*/ 56473 w 1303338"/>
              <a:gd name="connsiteY579" fmla="*/ 100013 h 103188"/>
              <a:gd name="connsiteX580" fmla="*/ 50825 w 1303338"/>
              <a:gd name="connsiteY580" fmla="*/ 92049 h 103188"/>
              <a:gd name="connsiteX581" fmla="*/ 36394 w 1303338"/>
              <a:gd name="connsiteY581" fmla="*/ 60509 h 103188"/>
              <a:gd name="connsiteX582" fmla="*/ 30433 w 1303338"/>
              <a:gd name="connsiteY582" fmla="*/ 55412 h 103188"/>
              <a:gd name="connsiteX583" fmla="*/ 29805 w 1303338"/>
              <a:gd name="connsiteY583" fmla="*/ 55412 h 103188"/>
              <a:gd name="connsiteX584" fmla="*/ 28864 w 1303338"/>
              <a:gd name="connsiteY584" fmla="*/ 55412 h 103188"/>
              <a:gd name="connsiteX585" fmla="*/ 26668 w 1303338"/>
              <a:gd name="connsiteY585" fmla="*/ 55412 h 103188"/>
              <a:gd name="connsiteX586" fmla="*/ 25413 w 1303338"/>
              <a:gd name="connsiteY586" fmla="*/ 57642 h 103188"/>
              <a:gd name="connsiteX587" fmla="*/ 25413 w 1303338"/>
              <a:gd name="connsiteY587" fmla="*/ 64014 h 103188"/>
              <a:gd name="connsiteX588" fmla="*/ 25727 w 1303338"/>
              <a:gd name="connsiteY588" fmla="*/ 86951 h 103188"/>
              <a:gd name="connsiteX589" fmla="*/ 31060 w 1303338"/>
              <a:gd name="connsiteY589" fmla="*/ 92367 h 103188"/>
              <a:gd name="connsiteX590" fmla="*/ 34197 w 1303338"/>
              <a:gd name="connsiteY590" fmla="*/ 95235 h 103188"/>
              <a:gd name="connsiteX591" fmla="*/ 34197 w 1303338"/>
              <a:gd name="connsiteY591" fmla="*/ 98102 h 103188"/>
              <a:gd name="connsiteX592" fmla="*/ 32629 w 1303338"/>
              <a:gd name="connsiteY592" fmla="*/ 100013 h 103188"/>
              <a:gd name="connsiteX593" fmla="*/ 27609 w 1303338"/>
              <a:gd name="connsiteY593" fmla="*/ 100013 h 103188"/>
              <a:gd name="connsiteX594" fmla="*/ 17569 w 1303338"/>
              <a:gd name="connsiteY594" fmla="*/ 99695 h 103188"/>
              <a:gd name="connsiteX595" fmla="*/ 6902 w 1303338"/>
              <a:gd name="connsiteY595" fmla="*/ 100013 h 103188"/>
              <a:gd name="connsiteX596" fmla="*/ 1883 w 1303338"/>
              <a:gd name="connsiteY596" fmla="*/ 100013 h 103188"/>
              <a:gd name="connsiteX597" fmla="*/ 0 w 1303338"/>
              <a:gd name="connsiteY597" fmla="*/ 98102 h 103188"/>
              <a:gd name="connsiteX598" fmla="*/ 0 w 1303338"/>
              <a:gd name="connsiteY598" fmla="*/ 95235 h 103188"/>
              <a:gd name="connsiteX599" fmla="*/ 3451 w 1303338"/>
              <a:gd name="connsiteY599" fmla="*/ 92367 h 103188"/>
              <a:gd name="connsiteX600" fmla="*/ 8785 w 1303338"/>
              <a:gd name="connsiteY600" fmla="*/ 86951 h 103188"/>
              <a:gd name="connsiteX601" fmla="*/ 9099 w 1303338"/>
              <a:gd name="connsiteY601" fmla="*/ 64014 h 103188"/>
              <a:gd name="connsiteX602" fmla="*/ 9099 w 1303338"/>
              <a:gd name="connsiteY602" fmla="*/ 42669 h 103188"/>
              <a:gd name="connsiteX603" fmla="*/ 8785 w 1303338"/>
              <a:gd name="connsiteY603" fmla="*/ 19412 h 103188"/>
              <a:gd name="connsiteX604" fmla="*/ 3451 w 1303338"/>
              <a:gd name="connsiteY604" fmla="*/ 13996 h 103188"/>
              <a:gd name="connsiteX605" fmla="*/ 0 w 1303338"/>
              <a:gd name="connsiteY605" fmla="*/ 11129 h 103188"/>
              <a:gd name="connsiteX606" fmla="*/ 0 w 1303338"/>
              <a:gd name="connsiteY606" fmla="*/ 8580 h 103188"/>
              <a:gd name="connsiteX607" fmla="*/ 1569 w 1303338"/>
              <a:gd name="connsiteY607" fmla="*/ 6350 h 103188"/>
              <a:gd name="connsiteX608" fmla="*/ 517314 w 1303338"/>
              <a:gd name="connsiteY608" fmla="*/ 0 h 103188"/>
              <a:gd name="connsiteX609" fmla="*/ 519201 w 1303338"/>
              <a:gd name="connsiteY609" fmla="*/ 2556 h 103188"/>
              <a:gd name="connsiteX610" fmla="*/ 518257 w 1303338"/>
              <a:gd name="connsiteY610" fmla="*/ 42809 h 103188"/>
              <a:gd name="connsiteX611" fmla="*/ 518257 w 1303338"/>
              <a:gd name="connsiteY611" fmla="*/ 66769 h 103188"/>
              <a:gd name="connsiteX612" fmla="*/ 519201 w 1303338"/>
              <a:gd name="connsiteY612" fmla="*/ 89771 h 103188"/>
              <a:gd name="connsiteX613" fmla="*/ 526751 w 1303338"/>
              <a:gd name="connsiteY613" fmla="*/ 93604 h 103188"/>
              <a:gd name="connsiteX614" fmla="*/ 528638 w 1303338"/>
              <a:gd name="connsiteY614" fmla="*/ 94882 h 103188"/>
              <a:gd name="connsiteX615" fmla="*/ 528638 w 1303338"/>
              <a:gd name="connsiteY615" fmla="*/ 97438 h 103188"/>
              <a:gd name="connsiteX616" fmla="*/ 525807 w 1303338"/>
              <a:gd name="connsiteY616" fmla="*/ 99674 h 103188"/>
              <a:gd name="connsiteX617" fmla="*/ 509449 w 1303338"/>
              <a:gd name="connsiteY617" fmla="*/ 102869 h 103188"/>
              <a:gd name="connsiteX618" fmla="*/ 506933 w 1303338"/>
              <a:gd name="connsiteY618" fmla="*/ 103188 h 103188"/>
              <a:gd name="connsiteX619" fmla="*/ 505360 w 1303338"/>
              <a:gd name="connsiteY619" fmla="*/ 100952 h 103188"/>
              <a:gd name="connsiteX620" fmla="*/ 505045 w 1303338"/>
              <a:gd name="connsiteY620" fmla="*/ 95202 h 103188"/>
              <a:gd name="connsiteX621" fmla="*/ 503787 w 1303338"/>
              <a:gd name="connsiteY621" fmla="*/ 91687 h 103188"/>
              <a:gd name="connsiteX622" fmla="*/ 502843 w 1303338"/>
              <a:gd name="connsiteY622" fmla="*/ 92646 h 103188"/>
              <a:gd name="connsiteX623" fmla="*/ 495922 w 1303338"/>
              <a:gd name="connsiteY623" fmla="*/ 98077 h 103188"/>
              <a:gd name="connsiteX624" fmla="*/ 484283 w 1303338"/>
              <a:gd name="connsiteY624" fmla="*/ 101910 h 103188"/>
              <a:gd name="connsiteX625" fmla="*/ 460375 w 1303338"/>
              <a:gd name="connsiteY625" fmla="*/ 69964 h 103188"/>
              <a:gd name="connsiteX626" fmla="*/ 489631 w 1303338"/>
              <a:gd name="connsiteY626" fmla="*/ 33544 h 103188"/>
              <a:gd name="connsiteX627" fmla="*/ 501585 w 1303338"/>
              <a:gd name="connsiteY627" fmla="*/ 36100 h 103188"/>
              <a:gd name="connsiteX628" fmla="*/ 502528 w 1303338"/>
              <a:gd name="connsiteY628" fmla="*/ 36739 h 103188"/>
              <a:gd name="connsiteX629" fmla="*/ 503787 w 1303338"/>
              <a:gd name="connsiteY629" fmla="*/ 34503 h 103188"/>
              <a:gd name="connsiteX630" fmla="*/ 503472 w 1303338"/>
              <a:gd name="connsiteY630" fmla="*/ 32266 h 103188"/>
              <a:gd name="connsiteX631" fmla="*/ 503472 w 1303338"/>
              <a:gd name="connsiteY631" fmla="*/ 17890 h 103188"/>
              <a:gd name="connsiteX632" fmla="*/ 497181 w 1303338"/>
              <a:gd name="connsiteY632" fmla="*/ 9584 h 103188"/>
              <a:gd name="connsiteX633" fmla="*/ 494349 w 1303338"/>
              <a:gd name="connsiteY633" fmla="*/ 7029 h 103188"/>
              <a:gd name="connsiteX634" fmla="*/ 494349 w 1303338"/>
              <a:gd name="connsiteY634" fmla="*/ 4792 h 103188"/>
              <a:gd name="connsiteX635" fmla="*/ 496866 w 1303338"/>
              <a:gd name="connsiteY635" fmla="*/ 2556 h 103188"/>
              <a:gd name="connsiteX636" fmla="*/ 515741 w 1303338"/>
              <a:gd name="connsiteY636" fmla="*/ 320 h 103188"/>
              <a:gd name="connsiteX637" fmla="*/ 517314 w 1303338"/>
              <a:gd name="connsiteY637" fmla="*/ 0 h 103188"/>
              <a:gd name="connsiteX638" fmla="*/ 251656 w 1303338"/>
              <a:gd name="connsiteY638" fmla="*/ 0 h 103188"/>
              <a:gd name="connsiteX639" fmla="*/ 253214 w 1303338"/>
              <a:gd name="connsiteY639" fmla="*/ 2230 h 103188"/>
              <a:gd name="connsiteX640" fmla="*/ 253214 w 1303338"/>
              <a:gd name="connsiteY640" fmla="*/ 4141 h 103188"/>
              <a:gd name="connsiteX641" fmla="*/ 252902 w 1303338"/>
              <a:gd name="connsiteY641" fmla="*/ 21658 h 103188"/>
              <a:gd name="connsiteX642" fmla="*/ 252591 w 1303338"/>
              <a:gd name="connsiteY642" fmla="*/ 40131 h 103188"/>
              <a:gd name="connsiteX643" fmla="*/ 252279 w 1303338"/>
              <a:gd name="connsiteY643" fmla="*/ 42360 h 103188"/>
              <a:gd name="connsiteX644" fmla="*/ 252279 w 1303338"/>
              <a:gd name="connsiteY644" fmla="*/ 43316 h 103188"/>
              <a:gd name="connsiteX645" fmla="*/ 252902 w 1303338"/>
              <a:gd name="connsiteY645" fmla="*/ 43953 h 103188"/>
              <a:gd name="connsiteX646" fmla="*/ 258199 w 1303338"/>
              <a:gd name="connsiteY646" fmla="*/ 39494 h 103188"/>
              <a:gd name="connsiteX647" fmla="*/ 271285 w 1303338"/>
              <a:gd name="connsiteY647" fmla="*/ 33442 h 103188"/>
              <a:gd name="connsiteX648" fmla="*/ 295275 w 1303338"/>
              <a:gd name="connsiteY648" fmla="*/ 64336 h 103188"/>
              <a:gd name="connsiteX649" fmla="*/ 261315 w 1303338"/>
              <a:gd name="connsiteY649" fmla="*/ 101600 h 103188"/>
              <a:gd name="connsiteX650" fmla="*/ 239817 w 1303338"/>
              <a:gd name="connsiteY650" fmla="*/ 95867 h 103188"/>
              <a:gd name="connsiteX651" fmla="*/ 237636 w 1303338"/>
              <a:gd name="connsiteY651" fmla="*/ 91408 h 103188"/>
              <a:gd name="connsiteX652" fmla="*/ 237636 w 1303338"/>
              <a:gd name="connsiteY652" fmla="*/ 90134 h 103188"/>
              <a:gd name="connsiteX653" fmla="*/ 238259 w 1303338"/>
              <a:gd name="connsiteY653" fmla="*/ 48412 h 103188"/>
              <a:gd name="connsiteX654" fmla="*/ 238259 w 1303338"/>
              <a:gd name="connsiteY654" fmla="*/ 41086 h 103188"/>
              <a:gd name="connsiteX655" fmla="*/ 237636 w 1303338"/>
              <a:gd name="connsiteY655" fmla="*/ 14014 h 103188"/>
              <a:gd name="connsiteX656" fmla="*/ 232651 w 1303338"/>
              <a:gd name="connsiteY656" fmla="*/ 9237 h 103188"/>
              <a:gd name="connsiteX657" fmla="*/ 228600 w 1303338"/>
              <a:gd name="connsiteY657" fmla="*/ 7007 h 103188"/>
              <a:gd name="connsiteX658" fmla="*/ 228600 w 1303338"/>
              <a:gd name="connsiteY658" fmla="*/ 5096 h 103188"/>
              <a:gd name="connsiteX659" fmla="*/ 230781 w 1303338"/>
              <a:gd name="connsiteY659" fmla="*/ 3185 h 103188"/>
              <a:gd name="connsiteX660" fmla="*/ 249475 w 1303338"/>
              <a:gd name="connsiteY660" fmla="*/ 319 h 103188"/>
              <a:gd name="connsiteX661" fmla="*/ 251656 w 1303338"/>
              <a:gd name="connsiteY661" fmla="*/ 0 h 103188"/>
              <a:gd name="connsiteX662" fmla="*/ 212250 w 1303338"/>
              <a:gd name="connsiteY662" fmla="*/ 0 h 103188"/>
              <a:gd name="connsiteX663" fmla="*/ 213860 w 1303338"/>
              <a:gd name="connsiteY663" fmla="*/ 2556 h 103188"/>
              <a:gd name="connsiteX664" fmla="*/ 213216 w 1303338"/>
              <a:gd name="connsiteY664" fmla="*/ 42809 h 103188"/>
              <a:gd name="connsiteX665" fmla="*/ 213216 w 1303338"/>
              <a:gd name="connsiteY665" fmla="*/ 66769 h 103188"/>
              <a:gd name="connsiteX666" fmla="*/ 214182 w 1303338"/>
              <a:gd name="connsiteY666" fmla="*/ 89771 h 103188"/>
              <a:gd name="connsiteX667" fmla="*/ 221907 w 1303338"/>
              <a:gd name="connsiteY667" fmla="*/ 93604 h 103188"/>
              <a:gd name="connsiteX668" fmla="*/ 223838 w 1303338"/>
              <a:gd name="connsiteY668" fmla="*/ 94882 h 103188"/>
              <a:gd name="connsiteX669" fmla="*/ 223838 w 1303338"/>
              <a:gd name="connsiteY669" fmla="*/ 97438 h 103188"/>
              <a:gd name="connsiteX670" fmla="*/ 220941 w 1303338"/>
              <a:gd name="connsiteY670" fmla="*/ 99674 h 103188"/>
              <a:gd name="connsiteX671" fmla="*/ 203881 w 1303338"/>
              <a:gd name="connsiteY671" fmla="*/ 102869 h 103188"/>
              <a:gd name="connsiteX672" fmla="*/ 201628 w 1303338"/>
              <a:gd name="connsiteY672" fmla="*/ 103188 h 103188"/>
              <a:gd name="connsiteX673" fmla="*/ 200018 w 1303338"/>
              <a:gd name="connsiteY673" fmla="*/ 100952 h 103188"/>
              <a:gd name="connsiteX674" fmla="*/ 199697 w 1303338"/>
              <a:gd name="connsiteY674" fmla="*/ 95202 h 103188"/>
              <a:gd name="connsiteX675" fmla="*/ 198409 w 1303338"/>
              <a:gd name="connsiteY675" fmla="*/ 91687 h 103188"/>
              <a:gd name="connsiteX676" fmla="*/ 197443 w 1303338"/>
              <a:gd name="connsiteY676" fmla="*/ 92646 h 103188"/>
              <a:gd name="connsiteX677" fmla="*/ 190684 w 1303338"/>
              <a:gd name="connsiteY677" fmla="*/ 98077 h 103188"/>
              <a:gd name="connsiteX678" fmla="*/ 178774 w 1303338"/>
              <a:gd name="connsiteY678" fmla="*/ 101910 h 103188"/>
              <a:gd name="connsiteX679" fmla="*/ 153988 w 1303338"/>
              <a:gd name="connsiteY679" fmla="*/ 69964 h 103188"/>
              <a:gd name="connsiteX680" fmla="*/ 184246 w 1303338"/>
              <a:gd name="connsiteY680" fmla="*/ 33544 h 103188"/>
              <a:gd name="connsiteX681" fmla="*/ 196156 w 1303338"/>
              <a:gd name="connsiteY681" fmla="*/ 36100 h 103188"/>
              <a:gd name="connsiteX682" fmla="*/ 197121 w 1303338"/>
              <a:gd name="connsiteY682" fmla="*/ 36739 h 103188"/>
              <a:gd name="connsiteX683" fmla="*/ 198409 w 1303338"/>
              <a:gd name="connsiteY683" fmla="*/ 34503 h 103188"/>
              <a:gd name="connsiteX684" fmla="*/ 198087 w 1303338"/>
              <a:gd name="connsiteY684" fmla="*/ 32266 h 103188"/>
              <a:gd name="connsiteX685" fmla="*/ 198087 w 1303338"/>
              <a:gd name="connsiteY685" fmla="*/ 17890 h 103188"/>
              <a:gd name="connsiteX686" fmla="*/ 191971 w 1303338"/>
              <a:gd name="connsiteY686" fmla="*/ 9584 h 103188"/>
              <a:gd name="connsiteX687" fmla="*/ 189074 w 1303338"/>
              <a:gd name="connsiteY687" fmla="*/ 7029 h 103188"/>
              <a:gd name="connsiteX688" fmla="*/ 189074 w 1303338"/>
              <a:gd name="connsiteY688" fmla="*/ 4792 h 103188"/>
              <a:gd name="connsiteX689" fmla="*/ 191649 w 1303338"/>
              <a:gd name="connsiteY689" fmla="*/ 2556 h 103188"/>
              <a:gd name="connsiteX690" fmla="*/ 210641 w 1303338"/>
              <a:gd name="connsiteY690" fmla="*/ 320 h 103188"/>
              <a:gd name="connsiteX691" fmla="*/ 212250 w 1303338"/>
              <a:gd name="connsiteY691" fmla="*/ 0 h 103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Lst>
            <a:rect l="l" t="t" r="r" b="b"/>
            <a:pathLst>
              <a:path w="1303338" h="103188">
                <a:moveTo>
                  <a:pt x="124181" y="71438"/>
                </a:moveTo>
                <a:cubicBezTo>
                  <a:pt x="124181" y="71438"/>
                  <a:pt x="123873" y="71438"/>
                  <a:pt x="123565" y="71766"/>
                </a:cubicBezTo>
                <a:cubicBezTo>
                  <a:pt x="122025" y="72093"/>
                  <a:pt x="122025" y="72093"/>
                  <a:pt x="122025" y="72093"/>
                </a:cubicBezTo>
                <a:cubicBezTo>
                  <a:pt x="115248" y="73404"/>
                  <a:pt x="112784" y="73731"/>
                  <a:pt x="110320" y="75697"/>
                </a:cubicBezTo>
                <a:cubicBezTo>
                  <a:pt x="106623" y="77662"/>
                  <a:pt x="104775" y="80611"/>
                  <a:pt x="104775" y="84214"/>
                </a:cubicBezTo>
                <a:cubicBezTo>
                  <a:pt x="104775" y="88800"/>
                  <a:pt x="107856" y="92076"/>
                  <a:pt x="112168" y="92076"/>
                </a:cubicBezTo>
                <a:cubicBezTo>
                  <a:pt x="115864" y="92076"/>
                  <a:pt x="120177" y="89783"/>
                  <a:pt x="122949" y="86835"/>
                </a:cubicBezTo>
                <a:cubicBezTo>
                  <a:pt x="124797" y="84542"/>
                  <a:pt x="125413" y="82576"/>
                  <a:pt x="125413" y="77662"/>
                </a:cubicBezTo>
                <a:lnTo>
                  <a:pt x="125413" y="73731"/>
                </a:lnTo>
                <a:cubicBezTo>
                  <a:pt x="125413" y="72093"/>
                  <a:pt x="125105" y="71438"/>
                  <a:pt x="124181" y="71438"/>
                </a:cubicBezTo>
                <a:close/>
                <a:moveTo>
                  <a:pt x="338465" y="44450"/>
                </a:moveTo>
                <a:cubicBezTo>
                  <a:pt x="328806" y="44450"/>
                  <a:pt x="322263" y="54228"/>
                  <a:pt x="322263" y="67790"/>
                </a:cubicBezTo>
                <a:cubicBezTo>
                  <a:pt x="322263" y="81667"/>
                  <a:pt x="329429" y="92075"/>
                  <a:pt x="339400" y="92075"/>
                </a:cubicBezTo>
                <a:cubicBezTo>
                  <a:pt x="348435" y="92075"/>
                  <a:pt x="355601" y="82298"/>
                  <a:pt x="355601" y="69997"/>
                </a:cubicBezTo>
                <a:cubicBezTo>
                  <a:pt x="355601" y="54858"/>
                  <a:pt x="348435" y="44450"/>
                  <a:pt x="338465" y="44450"/>
                </a:cubicBezTo>
                <a:close/>
                <a:moveTo>
                  <a:pt x="266701" y="44450"/>
                </a:moveTo>
                <a:cubicBezTo>
                  <a:pt x="261621" y="44450"/>
                  <a:pt x="256858" y="48335"/>
                  <a:pt x="254636" y="54811"/>
                </a:cubicBezTo>
                <a:cubicBezTo>
                  <a:pt x="253048" y="58372"/>
                  <a:pt x="252413" y="63876"/>
                  <a:pt x="252413" y="72294"/>
                </a:cubicBezTo>
                <a:cubicBezTo>
                  <a:pt x="252413" y="82655"/>
                  <a:pt x="252731" y="86217"/>
                  <a:pt x="254001" y="88483"/>
                </a:cubicBezTo>
                <a:cubicBezTo>
                  <a:pt x="255271" y="91397"/>
                  <a:pt x="259716" y="93663"/>
                  <a:pt x="263208" y="93663"/>
                </a:cubicBezTo>
                <a:cubicBezTo>
                  <a:pt x="273368" y="93663"/>
                  <a:pt x="280988" y="82655"/>
                  <a:pt x="280988" y="67762"/>
                </a:cubicBezTo>
                <a:cubicBezTo>
                  <a:pt x="280988" y="53840"/>
                  <a:pt x="275273" y="44450"/>
                  <a:pt x="266701" y="44450"/>
                </a:cubicBezTo>
                <a:close/>
                <a:moveTo>
                  <a:pt x="490400" y="42863"/>
                </a:moveTo>
                <a:cubicBezTo>
                  <a:pt x="481220" y="42863"/>
                  <a:pt x="474663" y="52388"/>
                  <a:pt x="474663" y="66041"/>
                </a:cubicBezTo>
                <a:cubicBezTo>
                  <a:pt x="474663" y="80328"/>
                  <a:pt x="480893" y="90488"/>
                  <a:pt x="490400" y="90488"/>
                </a:cubicBezTo>
                <a:cubicBezTo>
                  <a:pt x="499908" y="90488"/>
                  <a:pt x="504826" y="82551"/>
                  <a:pt x="504826" y="66993"/>
                </a:cubicBezTo>
                <a:cubicBezTo>
                  <a:pt x="504826" y="58738"/>
                  <a:pt x="503843" y="53341"/>
                  <a:pt x="501876" y="49531"/>
                </a:cubicBezTo>
                <a:cubicBezTo>
                  <a:pt x="499253" y="45403"/>
                  <a:pt x="494990" y="42863"/>
                  <a:pt x="490400" y="42863"/>
                </a:cubicBezTo>
                <a:close/>
                <a:moveTo>
                  <a:pt x="185083" y="42863"/>
                </a:moveTo>
                <a:cubicBezTo>
                  <a:pt x="176075" y="42863"/>
                  <a:pt x="169863" y="52388"/>
                  <a:pt x="169863" y="66041"/>
                </a:cubicBezTo>
                <a:cubicBezTo>
                  <a:pt x="169863" y="80328"/>
                  <a:pt x="176075" y="90488"/>
                  <a:pt x="185083" y="90488"/>
                </a:cubicBezTo>
                <a:cubicBezTo>
                  <a:pt x="194090" y="90488"/>
                  <a:pt x="198438" y="82551"/>
                  <a:pt x="198438" y="66993"/>
                </a:cubicBezTo>
                <a:cubicBezTo>
                  <a:pt x="198438" y="58738"/>
                  <a:pt x="197506" y="53341"/>
                  <a:pt x="195643" y="49531"/>
                </a:cubicBezTo>
                <a:cubicBezTo>
                  <a:pt x="193469" y="45403"/>
                  <a:pt x="189431" y="42863"/>
                  <a:pt x="185083" y="42863"/>
                </a:cubicBezTo>
                <a:close/>
                <a:moveTo>
                  <a:pt x="1176894" y="41275"/>
                </a:moveTo>
                <a:cubicBezTo>
                  <a:pt x="1172606" y="41275"/>
                  <a:pt x="1168318" y="43302"/>
                  <a:pt x="1165679" y="46342"/>
                </a:cubicBezTo>
                <a:cubicBezTo>
                  <a:pt x="1163700" y="49044"/>
                  <a:pt x="1162050" y="53097"/>
                  <a:pt x="1162050" y="55461"/>
                </a:cubicBezTo>
                <a:cubicBezTo>
                  <a:pt x="1162050" y="56812"/>
                  <a:pt x="1162380" y="57150"/>
                  <a:pt x="1164029" y="57150"/>
                </a:cubicBezTo>
                <a:lnTo>
                  <a:pt x="1166998" y="57150"/>
                </a:lnTo>
                <a:cubicBezTo>
                  <a:pt x="1173266" y="56475"/>
                  <a:pt x="1173266" y="56475"/>
                  <a:pt x="1173266" y="56475"/>
                </a:cubicBezTo>
                <a:cubicBezTo>
                  <a:pt x="1175575" y="56137"/>
                  <a:pt x="1182172" y="55799"/>
                  <a:pt x="1184481" y="55461"/>
                </a:cubicBezTo>
                <a:cubicBezTo>
                  <a:pt x="1186461" y="55124"/>
                  <a:pt x="1187450" y="54448"/>
                  <a:pt x="1187450" y="52422"/>
                </a:cubicBezTo>
                <a:cubicBezTo>
                  <a:pt x="1187450" y="50057"/>
                  <a:pt x="1186461" y="47017"/>
                  <a:pt x="1184811" y="44653"/>
                </a:cubicBezTo>
                <a:cubicBezTo>
                  <a:pt x="1183162" y="42289"/>
                  <a:pt x="1180523" y="41275"/>
                  <a:pt x="1176894" y="41275"/>
                </a:cubicBezTo>
                <a:close/>
                <a:moveTo>
                  <a:pt x="891340" y="41275"/>
                </a:moveTo>
                <a:cubicBezTo>
                  <a:pt x="886661" y="41275"/>
                  <a:pt x="882650" y="43302"/>
                  <a:pt x="879977" y="46342"/>
                </a:cubicBezTo>
                <a:cubicBezTo>
                  <a:pt x="877971" y="49044"/>
                  <a:pt x="876300" y="53097"/>
                  <a:pt x="876300" y="55461"/>
                </a:cubicBezTo>
                <a:cubicBezTo>
                  <a:pt x="876300" y="56812"/>
                  <a:pt x="876634" y="57150"/>
                  <a:pt x="877971" y="57150"/>
                </a:cubicBezTo>
                <a:lnTo>
                  <a:pt x="880979" y="57150"/>
                </a:lnTo>
                <a:cubicBezTo>
                  <a:pt x="887329" y="56475"/>
                  <a:pt x="887329" y="56475"/>
                  <a:pt x="887329" y="56475"/>
                </a:cubicBezTo>
                <a:cubicBezTo>
                  <a:pt x="890003" y="56137"/>
                  <a:pt x="896687" y="55799"/>
                  <a:pt x="899027" y="55461"/>
                </a:cubicBezTo>
                <a:cubicBezTo>
                  <a:pt x="901032" y="55124"/>
                  <a:pt x="901700" y="54448"/>
                  <a:pt x="901700" y="52422"/>
                </a:cubicBezTo>
                <a:cubicBezTo>
                  <a:pt x="901700" y="50057"/>
                  <a:pt x="901032" y="47017"/>
                  <a:pt x="899361" y="44653"/>
                </a:cubicBezTo>
                <a:cubicBezTo>
                  <a:pt x="897690" y="42289"/>
                  <a:pt x="895016" y="41275"/>
                  <a:pt x="891340" y="41275"/>
                </a:cubicBezTo>
                <a:close/>
                <a:moveTo>
                  <a:pt x="1235711" y="33338"/>
                </a:moveTo>
                <a:cubicBezTo>
                  <a:pt x="1236981" y="33338"/>
                  <a:pt x="1237298" y="34295"/>
                  <a:pt x="1237298" y="35890"/>
                </a:cubicBezTo>
                <a:cubicBezTo>
                  <a:pt x="1237298" y="36209"/>
                  <a:pt x="1237298" y="36209"/>
                  <a:pt x="1237298" y="41314"/>
                </a:cubicBezTo>
                <a:cubicBezTo>
                  <a:pt x="1236981" y="43547"/>
                  <a:pt x="1236981" y="56308"/>
                  <a:pt x="1236981" y="63645"/>
                </a:cubicBezTo>
                <a:cubicBezTo>
                  <a:pt x="1236981" y="70344"/>
                  <a:pt x="1236981" y="70344"/>
                  <a:pt x="1236981" y="70344"/>
                </a:cubicBezTo>
                <a:cubicBezTo>
                  <a:pt x="1236981" y="78001"/>
                  <a:pt x="1236981" y="85019"/>
                  <a:pt x="1237298" y="88210"/>
                </a:cubicBezTo>
                <a:cubicBezTo>
                  <a:pt x="1237616" y="91081"/>
                  <a:pt x="1238251" y="91719"/>
                  <a:pt x="1242061" y="92995"/>
                </a:cubicBezTo>
                <a:cubicBezTo>
                  <a:pt x="1245871" y="94271"/>
                  <a:pt x="1246188" y="94271"/>
                  <a:pt x="1246188" y="96185"/>
                </a:cubicBezTo>
                <a:cubicBezTo>
                  <a:pt x="1246188" y="98418"/>
                  <a:pt x="1246188" y="98418"/>
                  <a:pt x="1246188" y="98418"/>
                </a:cubicBezTo>
                <a:cubicBezTo>
                  <a:pt x="1246188" y="99694"/>
                  <a:pt x="1245553" y="100013"/>
                  <a:pt x="1244601" y="100013"/>
                </a:cubicBezTo>
                <a:cubicBezTo>
                  <a:pt x="1243648" y="100013"/>
                  <a:pt x="1243648" y="100013"/>
                  <a:pt x="1243648" y="100013"/>
                </a:cubicBezTo>
                <a:cubicBezTo>
                  <a:pt x="1240473" y="100013"/>
                  <a:pt x="1234441" y="99694"/>
                  <a:pt x="1229678" y="99694"/>
                </a:cubicBezTo>
                <a:cubicBezTo>
                  <a:pt x="1224598" y="99694"/>
                  <a:pt x="1218565" y="100013"/>
                  <a:pt x="1215390" y="100013"/>
                </a:cubicBezTo>
                <a:cubicBezTo>
                  <a:pt x="1214437" y="100013"/>
                  <a:pt x="1214437" y="100013"/>
                  <a:pt x="1214437" y="100013"/>
                </a:cubicBezTo>
                <a:cubicBezTo>
                  <a:pt x="1213167" y="100013"/>
                  <a:pt x="1212850" y="99694"/>
                  <a:pt x="1212850" y="98418"/>
                </a:cubicBezTo>
                <a:cubicBezTo>
                  <a:pt x="1212850" y="96185"/>
                  <a:pt x="1212850" y="96185"/>
                  <a:pt x="1212850" y="96185"/>
                </a:cubicBezTo>
                <a:cubicBezTo>
                  <a:pt x="1212850" y="94271"/>
                  <a:pt x="1212850" y="94271"/>
                  <a:pt x="1216977" y="92995"/>
                </a:cubicBezTo>
                <a:cubicBezTo>
                  <a:pt x="1221105" y="91719"/>
                  <a:pt x="1221740" y="91081"/>
                  <a:pt x="1221740" y="88210"/>
                </a:cubicBezTo>
                <a:cubicBezTo>
                  <a:pt x="1222058" y="84700"/>
                  <a:pt x="1222058" y="78639"/>
                  <a:pt x="1222058" y="70344"/>
                </a:cubicBezTo>
                <a:lnTo>
                  <a:pt x="1222058" y="59498"/>
                </a:lnTo>
                <a:cubicBezTo>
                  <a:pt x="1222058" y="43547"/>
                  <a:pt x="1221740" y="42590"/>
                  <a:pt x="1216660" y="42271"/>
                </a:cubicBezTo>
                <a:cubicBezTo>
                  <a:pt x="1213485" y="41952"/>
                  <a:pt x="1212850" y="41314"/>
                  <a:pt x="1212850" y="40038"/>
                </a:cubicBezTo>
                <a:cubicBezTo>
                  <a:pt x="1212850" y="37805"/>
                  <a:pt x="1212850" y="37805"/>
                  <a:pt x="1212850" y="37805"/>
                </a:cubicBezTo>
                <a:cubicBezTo>
                  <a:pt x="1212850" y="36209"/>
                  <a:pt x="1213167" y="35890"/>
                  <a:pt x="1215072" y="35571"/>
                </a:cubicBezTo>
                <a:cubicBezTo>
                  <a:pt x="1233806" y="33657"/>
                  <a:pt x="1233806" y="33657"/>
                  <a:pt x="1233806" y="33657"/>
                </a:cubicBezTo>
                <a:cubicBezTo>
                  <a:pt x="1234758" y="33657"/>
                  <a:pt x="1234758" y="33657"/>
                  <a:pt x="1234758" y="33657"/>
                </a:cubicBezTo>
                <a:cubicBezTo>
                  <a:pt x="1235076" y="33338"/>
                  <a:pt x="1235393" y="33338"/>
                  <a:pt x="1235711" y="33338"/>
                </a:cubicBezTo>
                <a:close/>
                <a:moveTo>
                  <a:pt x="1177658" y="33338"/>
                </a:moveTo>
                <a:cubicBezTo>
                  <a:pt x="1193069" y="33338"/>
                  <a:pt x="1201738" y="42270"/>
                  <a:pt x="1201738" y="57900"/>
                </a:cubicBezTo>
                <a:cubicBezTo>
                  <a:pt x="1201738" y="61728"/>
                  <a:pt x="1200133" y="62685"/>
                  <a:pt x="1195317" y="62685"/>
                </a:cubicBezTo>
                <a:lnTo>
                  <a:pt x="1164815" y="62685"/>
                </a:lnTo>
                <a:cubicBezTo>
                  <a:pt x="1159678" y="62685"/>
                  <a:pt x="1159357" y="63004"/>
                  <a:pt x="1159357" y="67470"/>
                </a:cubicBezTo>
                <a:cubicBezTo>
                  <a:pt x="1159357" y="80229"/>
                  <a:pt x="1167705" y="89799"/>
                  <a:pt x="1178942" y="89799"/>
                </a:cubicBezTo>
                <a:cubicBezTo>
                  <a:pt x="1185364" y="89799"/>
                  <a:pt x="1194996" y="86609"/>
                  <a:pt x="1199170" y="82781"/>
                </a:cubicBezTo>
                <a:cubicBezTo>
                  <a:pt x="1199491" y="82781"/>
                  <a:pt x="1199491" y="82462"/>
                  <a:pt x="1199812" y="82462"/>
                </a:cubicBezTo>
                <a:cubicBezTo>
                  <a:pt x="1200133" y="82462"/>
                  <a:pt x="1200454" y="83100"/>
                  <a:pt x="1200454" y="83738"/>
                </a:cubicBezTo>
                <a:cubicBezTo>
                  <a:pt x="1200454" y="85652"/>
                  <a:pt x="1199491" y="94584"/>
                  <a:pt x="1199170" y="95541"/>
                </a:cubicBezTo>
                <a:cubicBezTo>
                  <a:pt x="1198849" y="96178"/>
                  <a:pt x="1197243" y="97135"/>
                  <a:pt x="1193712" y="98411"/>
                </a:cubicBezTo>
                <a:cubicBezTo>
                  <a:pt x="1188896" y="100325"/>
                  <a:pt x="1182474" y="101601"/>
                  <a:pt x="1177016" y="101601"/>
                </a:cubicBezTo>
                <a:cubicBezTo>
                  <a:pt x="1157752" y="101601"/>
                  <a:pt x="1144588" y="88523"/>
                  <a:pt x="1144588" y="69384"/>
                </a:cubicBezTo>
                <a:cubicBezTo>
                  <a:pt x="1144588" y="48969"/>
                  <a:pt x="1158715" y="33338"/>
                  <a:pt x="1177658" y="33338"/>
                </a:cubicBezTo>
                <a:close/>
                <a:moveTo>
                  <a:pt x="1070830" y="33338"/>
                </a:moveTo>
                <a:cubicBezTo>
                  <a:pt x="1071792" y="33338"/>
                  <a:pt x="1072433" y="34295"/>
                  <a:pt x="1072433" y="35890"/>
                </a:cubicBezTo>
                <a:cubicBezTo>
                  <a:pt x="1072433" y="36209"/>
                  <a:pt x="1072433" y="36209"/>
                  <a:pt x="1072433" y="41314"/>
                </a:cubicBezTo>
                <a:cubicBezTo>
                  <a:pt x="1072112" y="43547"/>
                  <a:pt x="1072112" y="56308"/>
                  <a:pt x="1072112" y="63645"/>
                </a:cubicBezTo>
                <a:cubicBezTo>
                  <a:pt x="1072112" y="70344"/>
                  <a:pt x="1072112" y="70344"/>
                  <a:pt x="1072112" y="70344"/>
                </a:cubicBezTo>
                <a:cubicBezTo>
                  <a:pt x="1072112" y="78001"/>
                  <a:pt x="1072112" y="85019"/>
                  <a:pt x="1072433" y="88210"/>
                </a:cubicBezTo>
                <a:cubicBezTo>
                  <a:pt x="1072433" y="91081"/>
                  <a:pt x="1073394" y="91719"/>
                  <a:pt x="1077241" y="92995"/>
                </a:cubicBezTo>
                <a:cubicBezTo>
                  <a:pt x="1081088" y="94271"/>
                  <a:pt x="1081088" y="94271"/>
                  <a:pt x="1081088" y="96185"/>
                </a:cubicBezTo>
                <a:cubicBezTo>
                  <a:pt x="1081088" y="98418"/>
                  <a:pt x="1081088" y="98418"/>
                  <a:pt x="1081088" y="98418"/>
                </a:cubicBezTo>
                <a:cubicBezTo>
                  <a:pt x="1081088" y="99694"/>
                  <a:pt x="1080767" y="100013"/>
                  <a:pt x="1079806" y="100013"/>
                </a:cubicBezTo>
                <a:cubicBezTo>
                  <a:pt x="1078844" y="100013"/>
                  <a:pt x="1078844" y="100013"/>
                  <a:pt x="1078844" y="100013"/>
                </a:cubicBezTo>
                <a:cubicBezTo>
                  <a:pt x="1075318" y="100013"/>
                  <a:pt x="1069548" y="99694"/>
                  <a:pt x="1064739" y="99694"/>
                </a:cubicBezTo>
                <a:cubicBezTo>
                  <a:pt x="1059931" y="99694"/>
                  <a:pt x="1053520" y="100013"/>
                  <a:pt x="1050314" y="100013"/>
                </a:cubicBezTo>
                <a:cubicBezTo>
                  <a:pt x="1049353" y="100013"/>
                  <a:pt x="1049353" y="100013"/>
                  <a:pt x="1049353" y="100013"/>
                </a:cubicBezTo>
                <a:cubicBezTo>
                  <a:pt x="1048070" y="100013"/>
                  <a:pt x="1047750" y="99694"/>
                  <a:pt x="1047750" y="98418"/>
                </a:cubicBezTo>
                <a:cubicBezTo>
                  <a:pt x="1047750" y="96185"/>
                  <a:pt x="1047750" y="96185"/>
                  <a:pt x="1047750" y="96185"/>
                </a:cubicBezTo>
                <a:cubicBezTo>
                  <a:pt x="1047750" y="94271"/>
                  <a:pt x="1047750" y="94271"/>
                  <a:pt x="1051917" y="92995"/>
                </a:cubicBezTo>
                <a:cubicBezTo>
                  <a:pt x="1056084" y="91719"/>
                  <a:pt x="1056725" y="91081"/>
                  <a:pt x="1057046" y="88210"/>
                </a:cubicBezTo>
                <a:cubicBezTo>
                  <a:pt x="1057046" y="84700"/>
                  <a:pt x="1057046" y="78639"/>
                  <a:pt x="1057046" y="70344"/>
                </a:cubicBezTo>
                <a:lnTo>
                  <a:pt x="1057046" y="59498"/>
                </a:lnTo>
                <a:cubicBezTo>
                  <a:pt x="1057046" y="43547"/>
                  <a:pt x="1057046" y="42590"/>
                  <a:pt x="1051596" y="42271"/>
                </a:cubicBezTo>
                <a:cubicBezTo>
                  <a:pt x="1048711" y="41952"/>
                  <a:pt x="1047750" y="41314"/>
                  <a:pt x="1047750" y="40038"/>
                </a:cubicBezTo>
                <a:cubicBezTo>
                  <a:pt x="1047750" y="37805"/>
                  <a:pt x="1047750" y="37805"/>
                  <a:pt x="1047750" y="37805"/>
                </a:cubicBezTo>
                <a:cubicBezTo>
                  <a:pt x="1047750" y="36209"/>
                  <a:pt x="1048391" y="35890"/>
                  <a:pt x="1049994" y="35571"/>
                </a:cubicBezTo>
                <a:cubicBezTo>
                  <a:pt x="1068907" y="33657"/>
                  <a:pt x="1068907" y="33657"/>
                  <a:pt x="1068907" y="33657"/>
                </a:cubicBezTo>
                <a:cubicBezTo>
                  <a:pt x="1069868" y="33657"/>
                  <a:pt x="1069868" y="33657"/>
                  <a:pt x="1069868" y="33657"/>
                </a:cubicBezTo>
                <a:cubicBezTo>
                  <a:pt x="1070189" y="33338"/>
                  <a:pt x="1070509" y="33338"/>
                  <a:pt x="1070830" y="33338"/>
                </a:cubicBezTo>
                <a:close/>
                <a:moveTo>
                  <a:pt x="1017588" y="33338"/>
                </a:moveTo>
                <a:cubicBezTo>
                  <a:pt x="1022668" y="33338"/>
                  <a:pt x="1028065" y="34295"/>
                  <a:pt x="1030923" y="35571"/>
                </a:cubicBezTo>
                <a:cubicBezTo>
                  <a:pt x="1033145" y="36528"/>
                  <a:pt x="1033780" y="37166"/>
                  <a:pt x="1033780" y="38761"/>
                </a:cubicBezTo>
                <a:cubicBezTo>
                  <a:pt x="1033780" y="39080"/>
                  <a:pt x="1033780" y="39080"/>
                  <a:pt x="1033780" y="39080"/>
                </a:cubicBezTo>
                <a:lnTo>
                  <a:pt x="1032828" y="47055"/>
                </a:lnTo>
                <a:cubicBezTo>
                  <a:pt x="1032510" y="49288"/>
                  <a:pt x="1032510" y="49607"/>
                  <a:pt x="1030923" y="49607"/>
                </a:cubicBezTo>
                <a:cubicBezTo>
                  <a:pt x="1029018" y="49607"/>
                  <a:pt x="1029018" y="49607"/>
                  <a:pt x="1029018" y="49607"/>
                </a:cubicBezTo>
                <a:cubicBezTo>
                  <a:pt x="1027430" y="49607"/>
                  <a:pt x="1027430" y="49607"/>
                  <a:pt x="1026160" y="46098"/>
                </a:cubicBezTo>
                <a:cubicBezTo>
                  <a:pt x="1024890" y="42589"/>
                  <a:pt x="1020763" y="40675"/>
                  <a:pt x="1015048" y="40675"/>
                </a:cubicBezTo>
                <a:cubicBezTo>
                  <a:pt x="1009015" y="40675"/>
                  <a:pt x="1004887" y="44184"/>
                  <a:pt x="1004887" y="49288"/>
                </a:cubicBezTo>
                <a:cubicBezTo>
                  <a:pt x="1004887" y="52796"/>
                  <a:pt x="1006475" y="55348"/>
                  <a:pt x="1011555" y="58219"/>
                </a:cubicBezTo>
                <a:cubicBezTo>
                  <a:pt x="1014730" y="59814"/>
                  <a:pt x="1014730" y="59814"/>
                  <a:pt x="1023303" y="63961"/>
                </a:cubicBezTo>
                <a:cubicBezTo>
                  <a:pt x="1031558" y="67789"/>
                  <a:pt x="1036638" y="74168"/>
                  <a:pt x="1036638" y="81505"/>
                </a:cubicBezTo>
                <a:cubicBezTo>
                  <a:pt x="1036638" y="93308"/>
                  <a:pt x="1025843" y="101601"/>
                  <a:pt x="1009650" y="101601"/>
                </a:cubicBezTo>
                <a:cubicBezTo>
                  <a:pt x="1003300" y="101601"/>
                  <a:pt x="996950" y="100325"/>
                  <a:pt x="992822" y="98092"/>
                </a:cubicBezTo>
                <a:cubicBezTo>
                  <a:pt x="990917" y="97135"/>
                  <a:pt x="990600" y="96497"/>
                  <a:pt x="990600" y="94265"/>
                </a:cubicBezTo>
                <a:cubicBezTo>
                  <a:pt x="991552" y="85333"/>
                  <a:pt x="991552" y="85333"/>
                  <a:pt x="991552" y="85333"/>
                </a:cubicBezTo>
                <a:cubicBezTo>
                  <a:pt x="991552" y="83738"/>
                  <a:pt x="992187" y="82781"/>
                  <a:pt x="993775" y="82781"/>
                </a:cubicBezTo>
                <a:cubicBezTo>
                  <a:pt x="995997" y="82781"/>
                  <a:pt x="995997" y="82781"/>
                  <a:pt x="995997" y="82781"/>
                </a:cubicBezTo>
                <a:cubicBezTo>
                  <a:pt x="997267" y="82781"/>
                  <a:pt x="997585" y="82781"/>
                  <a:pt x="998220" y="86290"/>
                </a:cubicBezTo>
                <a:cubicBezTo>
                  <a:pt x="999490" y="91075"/>
                  <a:pt x="1004887" y="94265"/>
                  <a:pt x="1010920" y="94265"/>
                </a:cubicBezTo>
                <a:cubicBezTo>
                  <a:pt x="1017588" y="94265"/>
                  <a:pt x="1022350" y="90756"/>
                  <a:pt x="1022350" y="85652"/>
                </a:cubicBezTo>
                <a:cubicBezTo>
                  <a:pt x="1022350" y="81505"/>
                  <a:pt x="1020128" y="79591"/>
                  <a:pt x="1013142" y="76082"/>
                </a:cubicBezTo>
                <a:cubicBezTo>
                  <a:pt x="996315" y="68427"/>
                  <a:pt x="992187" y="63961"/>
                  <a:pt x="992187" y="54072"/>
                </a:cubicBezTo>
                <a:cubicBezTo>
                  <a:pt x="992187" y="41313"/>
                  <a:pt x="1001712" y="33338"/>
                  <a:pt x="1017588" y="33338"/>
                </a:cubicBezTo>
                <a:close/>
                <a:moveTo>
                  <a:pt x="950175" y="33338"/>
                </a:moveTo>
                <a:cubicBezTo>
                  <a:pt x="951111" y="33338"/>
                  <a:pt x="951735" y="34295"/>
                  <a:pt x="951735" y="35571"/>
                </a:cubicBezTo>
                <a:cubicBezTo>
                  <a:pt x="951423" y="41633"/>
                  <a:pt x="951423" y="41633"/>
                  <a:pt x="951423" y="41633"/>
                </a:cubicBezTo>
                <a:cubicBezTo>
                  <a:pt x="951423" y="47375"/>
                  <a:pt x="951735" y="48332"/>
                  <a:pt x="952670" y="48332"/>
                </a:cubicBezTo>
                <a:cubicBezTo>
                  <a:pt x="952982" y="48332"/>
                  <a:pt x="954229" y="47375"/>
                  <a:pt x="955165" y="46099"/>
                </a:cubicBezTo>
                <a:cubicBezTo>
                  <a:pt x="957036" y="43866"/>
                  <a:pt x="957036" y="43866"/>
                  <a:pt x="960154" y="40357"/>
                </a:cubicBezTo>
                <a:cubicBezTo>
                  <a:pt x="963584" y="36209"/>
                  <a:pt x="964832" y="35252"/>
                  <a:pt x="968574" y="34295"/>
                </a:cubicBezTo>
                <a:cubicBezTo>
                  <a:pt x="970445" y="33657"/>
                  <a:pt x="972316" y="33338"/>
                  <a:pt x="974810" y="33338"/>
                </a:cubicBezTo>
                <a:cubicBezTo>
                  <a:pt x="977929" y="33338"/>
                  <a:pt x="979488" y="34295"/>
                  <a:pt x="979176" y="36528"/>
                </a:cubicBezTo>
                <a:cubicBezTo>
                  <a:pt x="978864" y="46099"/>
                  <a:pt x="978864" y="46099"/>
                  <a:pt x="978864" y="46099"/>
                </a:cubicBezTo>
                <a:cubicBezTo>
                  <a:pt x="978552" y="48332"/>
                  <a:pt x="977929" y="49289"/>
                  <a:pt x="976993" y="49289"/>
                </a:cubicBezTo>
                <a:cubicBezTo>
                  <a:pt x="976681" y="49289"/>
                  <a:pt x="976369" y="48970"/>
                  <a:pt x="975746" y="48970"/>
                </a:cubicBezTo>
                <a:cubicBezTo>
                  <a:pt x="974187" y="48332"/>
                  <a:pt x="971380" y="48332"/>
                  <a:pt x="968262" y="48332"/>
                </a:cubicBezTo>
                <a:cubicBezTo>
                  <a:pt x="963584" y="48332"/>
                  <a:pt x="960154" y="49608"/>
                  <a:pt x="957659" y="51841"/>
                </a:cubicBezTo>
                <a:cubicBezTo>
                  <a:pt x="954853" y="55032"/>
                  <a:pt x="954229" y="57584"/>
                  <a:pt x="954229" y="70663"/>
                </a:cubicBezTo>
                <a:cubicBezTo>
                  <a:pt x="954229" y="76406"/>
                  <a:pt x="954229" y="76406"/>
                  <a:pt x="954229" y="76406"/>
                </a:cubicBezTo>
                <a:cubicBezTo>
                  <a:pt x="954541" y="85019"/>
                  <a:pt x="954541" y="85019"/>
                  <a:pt x="954541" y="85019"/>
                </a:cubicBezTo>
                <a:cubicBezTo>
                  <a:pt x="954541" y="89486"/>
                  <a:pt x="954853" y="90443"/>
                  <a:pt x="956724" y="91400"/>
                </a:cubicBezTo>
                <a:cubicBezTo>
                  <a:pt x="957659" y="92038"/>
                  <a:pt x="957659" y="92038"/>
                  <a:pt x="963272" y="93314"/>
                </a:cubicBezTo>
                <a:cubicBezTo>
                  <a:pt x="967014" y="94271"/>
                  <a:pt x="967326" y="94271"/>
                  <a:pt x="967326" y="96185"/>
                </a:cubicBezTo>
                <a:cubicBezTo>
                  <a:pt x="967326" y="98099"/>
                  <a:pt x="967326" y="98099"/>
                  <a:pt x="967326" y="98099"/>
                </a:cubicBezTo>
                <a:cubicBezTo>
                  <a:pt x="967326" y="99375"/>
                  <a:pt x="966703" y="100013"/>
                  <a:pt x="965455" y="100013"/>
                </a:cubicBezTo>
                <a:cubicBezTo>
                  <a:pt x="965143" y="100013"/>
                  <a:pt x="965143" y="100013"/>
                  <a:pt x="965143" y="100013"/>
                </a:cubicBezTo>
                <a:cubicBezTo>
                  <a:pt x="961401" y="100013"/>
                  <a:pt x="951111" y="99694"/>
                  <a:pt x="946122" y="99694"/>
                </a:cubicBezTo>
                <a:cubicBezTo>
                  <a:pt x="942068" y="99694"/>
                  <a:pt x="935831" y="100013"/>
                  <a:pt x="933025" y="100013"/>
                </a:cubicBezTo>
                <a:cubicBezTo>
                  <a:pt x="932089" y="100013"/>
                  <a:pt x="932089" y="100013"/>
                  <a:pt x="932089" y="100013"/>
                </a:cubicBezTo>
                <a:cubicBezTo>
                  <a:pt x="931154" y="100013"/>
                  <a:pt x="930530" y="99694"/>
                  <a:pt x="930530" y="98418"/>
                </a:cubicBezTo>
                <a:cubicBezTo>
                  <a:pt x="930530" y="96185"/>
                  <a:pt x="930530" y="96185"/>
                  <a:pt x="930530" y="96185"/>
                </a:cubicBezTo>
                <a:cubicBezTo>
                  <a:pt x="930530" y="94271"/>
                  <a:pt x="930530" y="94271"/>
                  <a:pt x="934584" y="92995"/>
                </a:cubicBezTo>
                <a:cubicBezTo>
                  <a:pt x="938326" y="91719"/>
                  <a:pt x="938949" y="91081"/>
                  <a:pt x="939261" y="88210"/>
                </a:cubicBezTo>
                <a:cubicBezTo>
                  <a:pt x="939261" y="85019"/>
                  <a:pt x="939573" y="78958"/>
                  <a:pt x="939573" y="70344"/>
                </a:cubicBezTo>
                <a:cubicBezTo>
                  <a:pt x="939573" y="65878"/>
                  <a:pt x="939573" y="65878"/>
                  <a:pt x="939573" y="65878"/>
                </a:cubicBezTo>
                <a:cubicBezTo>
                  <a:pt x="939573" y="59179"/>
                  <a:pt x="938638" y="51522"/>
                  <a:pt x="937390" y="48013"/>
                </a:cubicBezTo>
                <a:cubicBezTo>
                  <a:pt x="936143" y="44823"/>
                  <a:pt x="934272" y="43547"/>
                  <a:pt x="930530" y="43547"/>
                </a:cubicBezTo>
                <a:cubicBezTo>
                  <a:pt x="927723" y="43228"/>
                  <a:pt x="927100" y="42909"/>
                  <a:pt x="927100" y="41633"/>
                </a:cubicBezTo>
                <a:lnTo>
                  <a:pt x="927100" y="39400"/>
                </a:lnTo>
                <a:cubicBezTo>
                  <a:pt x="927100" y="37166"/>
                  <a:pt x="927723" y="36847"/>
                  <a:pt x="929594" y="36528"/>
                </a:cubicBezTo>
                <a:cubicBezTo>
                  <a:pt x="947993" y="33657"/>
                  <a:pt x="947993" y="33657"/>
                  <a:pt x="947993" y="33657"/>
                </a:cubicBezTo>
                <a:cubicBezTo>
                  <a:pt x="948928" y="33657"/>
                  <a:pt x="948928" y="33657"/>
                  <a:pt x="948928" y="33657"/>
                </a:cubicBezTo>
                <a:cubicBezTo>
                  <a:pt x="949552" y="33338"/>
                  <a:pt x="949864" y="33338"/>
                  <a:pt x="950175" y="33338"/>
                </a:cubicBezTo>
                <a:close/>
                <a:moveTo>
                  <a:pt x="892445" y="33338"/>
                </a:moveTo>
                <a:cubicBezTo>
                  <a:pt x="907513" y="33338"/>
                  <a:pt x="915988" y="42270"/>
                  <a:pt x="915988" y="57900"/>
                </a:cubicBezTo>
                <a:cubicBezTo>
                  <a:pt x="915988" y="61728"/>
                  <a:pt x="914419" y="62685"/>
                  <a:pt x="909710" y="62685"/>
                </a:cubicBezTo>
                <a:lnTo>
                  <a:pt x="879574" y="62685"/>
                </a:lnTo>
                <a:cubicBezTo>
                  <a:pt x="874865" y="62685"/>
                  <a:pt x="874551" y="63004"/>
                  <a:pt x="874551" y="67470"/>
                </a:cubicBezTo>
                <a:cubicBezTo>
                  <a:pt x="874551" y="80229"/>
                  <a:pt x="882399" y="89799"/>
                  <a:pt x="893700" y="89799"/>
                </a:cubicBezTo>
                <a:cubicBezTo>
                  <a:pt x="899979" y="89799"/>
                  <a:pt x="909082" y="86609"/>
                  <a:pt x="913477" y="82781"/>
                </a:cubicBezTo>
                <a:cubicBezTo>
                  <a:pt x="913791" y="82781"/>
                  <a:pt x="913791" y="82462"/>
                  <a:pt x="913791" y="82462"/>
                </a:cubicBezTo>
                <a:cubicBezTo>
                  <a:pt x="914419" y="82462"/>
                  <a:pt x="914733" y="83100"/>
                  <a:pt x="914733" y="83738"/>
                </a:cubicBezTo>
                <a:cubicBezTo>
                  <a:pt x="914733" y="85652"/>
                  <a:pt x="913477" y="94584"/>
                  <a:pt x="913163" y="95541"/>
                </a:cubicBezTo>
                <a:cubicBezTo>
                  <a:pt x="912849" y="96178"/>
                  <a:pt x="911593" y="97135"/>
                  <a:pt x="907826" y="98411"/>
                </a:cubicBezTo>
                <a:cubicBezTo>
                  <a:pt x="903432" y="100325"/>
                  <a:pt x="897153" y="101601"/>
                  <a:pt x="891817" y="101601"/>
                </a:cubicBezTo>
                <a:cubicBezTo>
                  <a:pt x="872982" y="101601"/>
                  <a:pt x="860425" y="88523"/>
                  <a:pt x="860425" y="69384"/>
                </a:cubicBezTo>
                <a:cubicBezTo>
                  <a:pt x="860425" y="48969"/>
                  <a:pt x="873924" y="33338"/>
                  <a:pt x="892445" y="33338"/>
                </a:cubicBezTo>
                <a:close/>
                <a:moveTo>
                  <a:pt x="792786" y="33338"/>
                </a:moveTo>
                <a:cubicBezTo>
                  <a:pt x="793102" y="33338"/>
                  <a:pt x="793102" y="33338"/>
                  <a:pt x="799106" y="33662"/>
                </a:cubicBezTo>
                <a:cubicBezTo>
                  <a:pt x="800370" y="33985"/>
                  <a:pt x="802581" y="33985"/>
                  <a:pt x="805741" y="33985"/>
                </a:cubicBezTo>
                <a:cubicBezTo>
                  <a:pt x="811744" y="33985"/>
                  <a:pt x="815536" y="33662"/>
                  <a:pt x="819327" y="33338"/>
                </a:cubicBezTo>
                <a:cubicBezTo>
                  <a:pt x="820907" y="33338"/>
                  <a:pt x="820907" y="33338"/>
                  <a:pt x="820907" y="33338"/>
                </a:cubicBezTo>
                <a:cubicBezTo>
                  <a:pt x="822171" y="33338"/>
                  <a:pt x="822803" y="33985"/>
                  <a:pt x="822803" y="35279"/>
                </a:cubicBezTo>
                <a:cubicBezTo>
                  <a:pt x="822803" y="37544"/>
                  <a:pt x="822803" y="37544"/>
                  <a:pt x="822803" y="37544"/>
                </a:cubicBezTo>
                <a:cubicBezTo>
                  <a:pt x="822803" y="39485"/>
                  <a:pt x="822487" y="39485"/>
                  <a:pt x="819011" y="40456"/>
                </a:cubicBezTo>
                <a:cubicBezTo>
                  <a:pt x="815536" y="41426"/>
                  <a:pt x="813956" y="42397"/>
                  <a:pt x="813956" y="44014"/>
                </a:cubicBezTo>
                <a:cubicBezTo>
                  <a:pt x="813956" y="44661"/>
                  <a:pt x="813956" y="45632"/>
                  <a:pt x="814588" y="46926"/>
                </a:cubicBezTo>
                <a:cubicBezTo>
                  <a:pt x="815220" y="48867"/>
                  <a:pt x="815852" y="50808"/>
                  <a:pt x="816168" y="52750"/>
                </a:cubicBezTo>
                <a:cubicBezTo>
                  <a:pt x="819643" y="63426"/>
                  <a:pt x="819643" y="63426"/>
                  <a:pt x="819643" y="63426"/>
                </a:cubicBezTo>
                <a:cubicBezTo>
                  <a:pt x="823435" y="76690"/>
                  <a:pt x="826278" y="85425"/>
                  <a:pt x="826594" y="85425"/>
                </a:cubicBezTo>
                <a:cubicBezTo>
                  <a:pt x="826594" y="85425"/>
                  <a:pt x="826910" y="84455"/>
                  <a:pt x="826910" y="83808"/>
                </a:cubicBezTo>
                <a:cubicBezTo>
                  <a:pt x="827542" y="81866"/>
                  <a:pt x="827542" y="81866"/>
                  <a:pt x="827542" y="81866"/>
                </a:cubicBezTo>
                <a:cubicBezTo>
                  <a:pt x="828806" y="78308"/>
                  <a:pt x="828806" y="78308"/>
                  <a:pt x="828806" y="78308"/>
                </a:cubicBezTo>
                <a:cubicBezTo>
                  <a:pt x="829438" y="76043"/>
                  <a:pt x="830386" y="73455"/>
                  <a:pt x="831018" y="70867"/>
                </a:cubicBezTo>
                <a:cubicBezTo>
                  <a:pt x="834809" y="60191"/>
                  <a:pt x="834809" y="60191"/>
                  <a:pt x="834809" y="60191"/>
                </a:cubicBezTo>
                <a:cubicBezTo>
                  <a:pt x="838917" y="48544"/>
                  <a:pt x="839865" y="44985"/>
                  <a:pt x="839865" y="43367"/>
                </a:cubicBezTo>
                <a:cubicBezTo>
                  <a:pt x="839865" y="41750"/>
                  <a:pt x="837653" y="40456"/>
                  <a:pt x="834493" y="39809"/>
                </a:cubicBezTo>
                <a:cubicBezTo>
                  <a:pt x="832914" y="39162"/>
                  <a:pt x="832598" y="38838"/>
                  <a:pt x="832598" y="37544"/>
                </a:cubicBezTo>
                <a:cubicBezTo>
                  <a:pt x="832598" y="35279"/>
                  <a:pt x="832598" y="35279"/>
                  <a:pt x="832598" y="35279"/>
                </a:cubicBezTo>
                <a:cubicBezTo>
                  <a:pt x="832598" y="33985"/>
                  <a:pt x="833230" y="33338"/>
                  <a:pt x="834177" y="33338"/>
                </a:cubicBezTo>
                <a:cubicBezTo>
                  <a:pt x="834493" y="33338"/>
                  <a:pt x="834809" y="33338"/>
                  <a:pt x="835441" y="33662"/>
                </a:cubicBezTo>
                <a:cubicBezTo>
                  <a:pt x="837021" y="33662"/>
                  <a:pt x="842392" y="33985"/>
                  <a:pt x="844920" y="33985"/>
                </a:cubicBezTo>
                <a:cubicBezTo>
                  <a:pt x="847448" y="33985"/>
                  <a:pt x="850291" y="33662"/>
                  <a:pt x="853135" y="33338"/>
                </a:cubicBezTo>
                <a:cubicBezTo>
                  <a:pt x="854399" y="33338"/>
                  <a:pt x="854399" y="33338"/>
                  <a:pt x="854399" y="33338"/>
                </a:cubicBezTo>
                <a:cubicBezTo>
                  <a:pt x="855347" y="33338"/>
                  <a:pt x="855663" y="33985"/>
                  <a:pt x="855663" y="35279"/>
                </a:cubicBezTo>
                <a:lnTo>
                  <a:pt x="855663" y="37544"/>
                </a:lnTo>
                <a:cubicBezTo>
                  <a:pt x="855663" y="39485"/>
                  <a:pt x="855663" y="39485"/>
                  <a:pt x="853135" y="40132"/>
                </a:cubicBezTo>
                <a:cubicBezTo>
                  <a:pt x="851555" y="41103"/>
                  <a:pt x="850607" y="42397"/>
                  <a:pt x="848712" y="47897"/>
                </a:cubicBezTo>
                <a:cubicBezTo>
                  <a:pt x="847132" y="51779"/>
                  <a:pt x="847132" y="51779"/>
                  <a:pt x="836073" y="79602"/>
                </a:cubicBezTo>
                <a:cubicBezTo>
                  <a:pt x="831966" y="89954"/>
                  <a:pt x="831018" y="92543"/>
                  <a:pt x="830070" y="95131"/>
                </a:cubicBezTo>
                <a:cubicBezTo>
                  <a:pt x="829122" y="98366"/>
                  <a:pt x="829122" y="98366"/>
                  <a:pt x="828490" y="99337"/>
                </a:cubicBezTo>
                <a:cubicBezTo>
                  <a:pt x="828174" y="99984"/>
                  <a:pt x="827542" y="100307"/>
                  <a:pt x="825646" y="100631"/>
                </a:cubicBezTo>
                <a:cubicBezTo>
                  <a:pt x="824699" y="100631"/>
                  <a:pt x="824067" y="100631"/>
                  <a:pt x="819643" y="101601"/>
                </a:cubicBezTo>
                <a:cubicBezTo>
                  <a:pt x="819011" y="101601"/>
                  <a:pt x="818695" y="101601"/>
                  <a:pt x="818063" y="101601"/>
                </a:cubicBezTo>
                <a:cubicBezTo>
                  <a:pt x="816800" y="101601"/>
                  <a:pt x="816800" y="101601"/>
                  <a:pt x="815536" y="97072"/>
                </a:cubicBezTo>
                <a:cubicBezTo>
                  <a:pt x="813640" y="92543"/>
                  <a:pt x="812692" y="89307"/>
                  <a:pt x="806689" y="72808"/>
                </a:cubicBezTo>
                <a:cubicBezTo>
                  <a:pt x="800370" y="55338"/>
                  <a:pt x="798158" y="48544"/>
                  <a:pt x="795946" y="43367"/>
                </a:cubicBezTo>
                <a:cubicBezTo>
                  <a:pt x="794998" y="41103"/>
                  <a:pt x="794682" y="40779"/>
                  <a:pt x="791839" y="39809"/>
                </a:cubicBezTo>
                <a:cubicBezTo>
                  <a:pt x="790891" y="39485"/>
                  <a:pt x="790575" y="38838"/>
                  <a:pt x="790575" y="37544"/>
                </a:cubicBezTo>
                <a:cubicBezTo>
                  <a:pt x="790575" y="35279"/>
                  <a:pt x="790575" y="35279"/>
                  <a:pt x="790575" y="35279"/>
                </a:cubicBezTo>
                <a:cubicBezTo>
                  <a:pt x="790575" y="33985"/>
                  <a:pt x="791207" y="33338"/>
                  <a:pt x="792786" y="33338"/>
                </a:cubicBezTo>
                <a:close/>
                <a:moveTo>
                  <a:pt x="775335" y="33338"/>
                </a:moveTo>
                <a:cubicBezTo>
                  <a:pt x="776605" y="33338"/>
                  <a:pt x="776923" y="34295"/>
                  <a:pt x="776923" y="35890"/>
                </a:cubicBezTo>
                <a:cubicBezTo>
                  <a:pt x="776923" y="36209"/>
                  <a:pt x="776923" y="36209"/>
                  <a:pt x="776923" y="41314"/>
                </a:cubicBezTo>
                <a:cubicBezTo>
                  <a:pt x="776605" y="43547"/>
                  <a:pt x="776605" y="56308"/>
                  <a:pt x="776605" y="63645"/>
                </a:cubicBezTo>
                <a:cubicBezTo>
                  <a:pt x="776605" y="70344"/>
                  <a:pt x="776605" y="70344"/>
                  <a:pt x="776605" y="70344"/>
                </a:cubicBezTo>
                <a:cubicBezTo>
                  <a:pt x="776605" y="78001"/>
                  <a:pt x="776605" y="85019"/>
                  <a:pt x="776923" y="88210"/>
                </a:cubicBezTo>
                <a:cubicBezTo>
                  <a:pt x="777240" y="91081"/>
                  <a:pt x="777875" y="91719"/>
                  <a:pt x="781685" y="92995"/>
                </a:cubicBezTo>
                <a:cubicBezTo>
                  <a:pt x="785495" y="94271"/>
                  <a:pt x="785813" y="94271"/>
                  <a:pt x="785813" y="96185"/>
                </a:cubicBezTo>
                <a:cubicBezTo>
                  <a:pt x="785813" y="98418"/>
                  <a:pt x="785813" y="98418"/>
                  <a:pt x="785813" y="98418"/>
                </a:cubicBezTo>
                <a:cubicBezTo>
                  <a:pt x="785813" y="99694"/>
                  <a:pt x="785178" y="100013"/>
                  <a:pt x="784225" y="100013"/>
                </a:cubicBezTo>
                <a:cubicBezTo>
                  <a:pt x="783273" y="100013"/>
                  <a:pt x="783273" y="100013"/>
                  <a:pt x="783273" y="100013"/>
                </a:cubicBezTo>
                <a:cubicBezTo>
                  <a:pt x="780098" y="100013"/>
                  <a:pt x="774065" y="99694"/>
                  <a:pt x="769303" y="99694"/>
                </a:cubicBezTo>
                <a:cubicBezTo>
                  <a:pt x="764222" y="99694"/>
                  <a:pt x="758190" y="100013"/>
                  <a:pt x="754697" y="100013"/>
                </a:cubicBezTo>
                <a:cubicBezTo>
                  <a:pt x="753745" y="100013"/>
                  <a:pt x="753745" y="100013"/>
                  <a:pt x="753745" y="100013"/>
                </a:cubicBezTo>
                <a:cubicBezTo>
                  <a:pt x="752792" y="100013"/>
                  <a:pt x="752475" y="99694"/>
                  <a:pt x="752475" y="98418"/>
                </a:cubicBezTo>
                <a:cubicBezTo>
                  <a:pt x="752475" y="96185"/>
                  <a:pt x="752475" y="96185"/>
                  <a:pt x="752475" y="96185"/>
                </a:cubicBezTo>
                <a:cubicBezTo>
                  <a:pt x="752475" y="94271"/>
                  <a:pt x="752475" y="94271"/>
                  <a:pt x="756602" y="92995"/>
                </a:cubicBezTo>
                <a:cubicBezTo>
                  <a:pt x="760412" y="91719"/>
                  <a:pt x="761047" y="91081"/>
                  <a:pt x="761365" y="88210"/>
                </a:cubicBezTo>
                <a:cubicBezTo>
                  <a:pt x="761682" y="84700"/>
                  <a:pt x="761682" y="78639"/>
                  <a:pt x="761682" y="70344"/>
                </a:cubicBezTo>
                <a:lnTo>
                  <a:pt x="761682" y="59498"/>
                </a:lnTo>
                <a:cubicBezTo>
                  <a:pt x="761682" y="43547"/>
                  <a:pt x="761365" y="42590"/>
                  <a:pt x="755967" y="42271"/>
                </a:cubicBezTo>
                <a:cubicBezTo>
                  <a:pt x="753110" y="41952"/>
                  <a:pt x="752475" y="41314"/>
                  <a:pt x="752475" y="40038"/>
                </a:cubicBezTo>
                <a:cubicBezTo>
                  <a:pt x="752475" y="37805"/>
                  <a:pt x="752475" y="37805"/>
                  <a:pt x="752475" y="37805"/>
                </a:cubicBezTo>
                <a:cubicBezTo>
                  <a:pt x="752475" y="36209"/>
                  <a:pt x="752792" y="35890"/>
                  <a:pt x="754697" y="35571"/>
                </a:cubicBezTo>
                <a:cubicBezTo>
                  <a:pt x="773113" y="33657"/>
                  <a:pt x="773113" y="33657"/>
                  <a:pt x="773113" y="33657"/>
                </a:cubicBezTo>
                <a:cubicBezTo>
                  <a:pt x="774383" y="33657"/>
                  <a:pt x="774383" y="33657"/>
                  <a:pt x="774383" y="33657"/>
                </a:cubicBezTo>
                <a:cubicBezTo>
                  <a:pt x="774700" y="33338"/>
                  <a:pt x="775018" y="33338"/>
                  <a:pt x="775335" y="33338"/>
                </a:cubicBezTo>
                <a:close/>
                <a:moveTo>
                  <a:pt x="686303" y="33338"/>
                </a:moveTo>
                <a:cubicBezTo>
                  <a:pt x="687263" y="33338"/>
                  <a:pt x="687904" y="34295"/>
                  <a:pt x="688224" y="35890"/>
                </a:cubicBezTo>
                <a:cubicBezTo>
                  <a:pt x="688224" y="37166"/>
                  <a:pt x="688544" y="43228"/>
                  <a:pt x="688544" y="43866"/>
                </a:cubicBezTo>
                <a:cubicBezTo>
                  <a:pt x="688544" y="45461"/>
                  <a:pt x="689184" y="46737"/>
                  <a:pt x="689824" y="46737"/>
                </a:cubicBezTo>
                <a:cubicBezTo>
                  <a:pt x="690144" y="46737"/>
                  <a:pt x="690785" y="46418"/>
                  <a:pt x="691105" y="45780"/>
                </a:cubicBezTo>
                <a:cubicBezTo>
                  <a:pt x="692385" y="44504"/>
                  <a:pt x="692385" y="44504"/>
                  <a:pt x="692385" y="44504"/>
                </a:cubicBezTo>
                <a:cubicBezTo>
                  <a:pt x="694946" y="41952"/>
                  <a:pt x="694946" y="41952"/>
                  <a:pt x="694946" y="41952"/>
                </a:cubicBezTo>
                <a:cubicBezTo>
                  <a:pt x="701348" y="34933"/>
                  <a:pt x="704550" y="33338"/>
                  <a:pt x="712232" y="33338"/>
                </a:cubicBezTo>
                <a:cubicBezTo>
                  <a:pt x="721516" y="33338"/>
                  <a:pt x="728558" y="37166"/>
                  <a:pt x="731119" y="43228"/>
                </a:cubicBezTo>
                <a:cubicBezTo>
                  <a:pt x="732079" y="46418"/>
                  <a:pt x="732079" y="46418"/>
                  <a:pt x="732079" y="65878"/>
                </a:cubicBezTo>
                <a:cubicBezTo>
                  <a:pt x="732079" y="70344"/>
                  <a:pt x="732079" y="70344"/>
                  <a:pt x="732079" y="70344"/>
                </a:cubicBezTo>
                <a:cubicBezTo>
                  <a:pt x="732079" y="78001"/>
                  <a:pt x="732400" y="85657"/>
                  <a:pt x="732400" y="88210"/>
                </a:cubicBezTo>
                <a:cubicBezTo>
                  <a:pt x="732720" y="91081"/>
                  <a:pt x="733360" y="91719"/>
                  <a:pt x="737201" y="92995"/>
                </a:cubicBezTo>
                <a:cubicBezTo>
                  <a:pt x="741363" y="94271"/>
                  <a:pt x="741363" y="94271"/>
                  <a:pt x="741363" y="96185"/>
                </a:cubicBezTo>
                <a:cubicBezTo>
                  <a:pt x="741363" y="98418"/>
                  <a:pt x="741363" y="98418"/>
                  <a:pt x="741363" y="98418"/>
                </a:cubicBezTo>
                <a:cubicBezTo>
                  <a:pt x="741363" y="99694"/>
                  <a:pt x="741043" y="100013"/>
                  <a:pt x="739762" y="100013"/>
                </a:cubicBezTo>
                <a:cubicBezTo>
                  <a:pt x="739122" y="100013"/>
                  <a:pt x="739122" y="100013"/>
                  <a:pt x="739122" y="100013"/>
                </a:cubicBezTo>
                <a:cubicBezTo>
                  <a:pt x="735601" y="100013"/>
                  <a:pt x="729518" y="99694"/>
                  <a:pt x="724717" y="99694"/>
                </a:cubicBezTo>
                <a:cubicBezTo>
                  <a:pt x="719915" y="99694"/>
                  <a:pt x="713833" y="100013"/>
                  <a:pt x="710312" y="100013"/>
                </a:cubicBezTo>
                <a:cubicBezTo>
                  <a:pt x="709351" y="100013"/>
                  <a:pt x="709351" y="100013"/>
                  <a:pt x="709351" y="100013"/>
                </a:cubicBezTo>
                <a:cubicBezTo>
                  <a:pt x="708391" y="100013"/>
                  <a:pt x="708071" y="99694"/>
                  <a:pt x="708071" y="98418"/>
                </a:cubicBezTo>
                <a:cubicBezTo>
                  <a:pt x="708071" y="96185"/>
                  <a:pt x="708071" y="96185"/>
                  <a:pt x="708071" y="96185"/>
                </a:cubicBezTo>
                <a:cubicBezTo>
                  <a:pt x="708071" y="94271"/>
                  <a:pt x="708071" y="94271"/>
                  <a:pt x="711912" y="92995"/>
                </a:cubicBezTo>
                <a:cubicBezTo>
                  <a:pt x="716074" y="91719"/>
                  <a:pt x="716714" y="91081"/>
                  <a:pt x="717034" y="88210"/>
                </a:cubicBezTo>
                <a:cubicBezTo>
                  <a:pt x="717034" y="85338"/>
                  <a:pt x="717354" y="78001"/>
                  <a:pt x="717354" y="70344"/>
                </a:cubicBezTo>
                <a:cubicBezTo>
                  <a:pt x="717354" y="65878"/>
                  <a:pt x="717354" y="65878"/>
                  <a:pt x="717354" y="65878"/>
                </a:cubicBezTo>
                <a:cubicBezTo>
                  <a:pt x="717354" y="57584"/>
                  <a:pt x="716714" y="53755"/>
                  <a:pt x="715754" y="51203"/>
                </a:cubicBezTo>
                <a:cubicBezTo>
                  <a:pt x="714473" y="47375"/>
                  <a:pt x="710952" y="45461"/>
                  <a:pt x="706150" y="45461"/>
                </a:cubicBezTo>
                <a:cubicBezTo>
                  <a:pt x="700708" y="45461"/>
                  <a:pt x="695586" y="48013"/>
                  <a:pt x="692705" y="52160"/>
                </a:cubicBezTo>
                <a:cubicBezTo>
                  <a:pt x="690464" y="55351"/>
                  <a:pt x="689824" y="58222"/>
                  <a:pt x="689824" y="66835"/>
                </a:cubicBezTo>
                <a:cubicBezTo>
                  <a:pt x="689824" y="70344"/>
                  <a:pt x="689824" y="70344"/>
                  <a:pt x="689824" y="70344"/>
                </a:cubicBezTo>
                <a:cubicBezTo>
                  <a:pt x="689824" y="78320"/>
                  <a:pt x="690144" y="85338"/>
                  <a:pt x="690144" y="88210"/>
                </a:cubicBezTo>
                <a:cubicBezTo>
                  <a:pt x="690464" y="91081"/>
                  <a:pt x="691105" y="91719"/>
                  <a:pt x="694946" y="92995"/>
                </a:cubicBezTo>
                <a:cubicBezTo>
                  <a:pt x="698787" y="94271"/>
                  <a:pt x="699108" y="94271"/>
                  <a:pt x="699108" y="96185"/>
                </a:cubicBezTo>
                <a:cubicBezTo>
                  <a:pt x="699108" y="98418"/>
                  <a:pt x="699108" y="98418"/>
                  <a:pt x="699108" y="98418"/>
                </a:cubicBezTo>
                <a:cubicBezTo>
                  <a:pt x="699108" y="99694"/>
                  <a:pt x="698787" y="100013"/>
                  <a:pt x="697507" y="100013"/>
                </a:cubicBezTo>
                <a:cubicBezTo>
                  <a:pt x="696547" y="100013"/>
                  <a:pt x="696547" y="100013"/>
                  <a:pt x="696547" y="100013"/>
                </a:cubicBezTo>
                <a:cubicBezTo>
                  <a:pt x="693345" y="100013"/>
                  <a:pt x="687583" y="99694"/>
                  <a:pt x="682462" y="99694"/>
                </a:cubicBezTo>
                <a:cubicBezTo>
                  <a:pt x="677660" y="99694"/>
                  <a:pt x="670937" y="100013"/>
                  <a:pt x="668056" y="100013"/>
                </a:cubicBezTo>
                <a:cubicBezTo>
                  <a:pt x="667096" y="100013"/>
                  <a:pt x="667096" y="100013"/>
                  <a:pt x="667096" y="100013"/>
                </a:cubicBezTo>
                <a:cubicBezTo>
                  <a:pt x="666136" y="100013"/>
                  <a:pt x="665495" y="99694"/>
                  <a:pt x="665495" y="98418"/>
                </a:cubicBezTo>
                <a:cubicBezTo>
                  <a:pt x="665495" y="96185"/>
                  <a:pt x="665495" y="96185"/>
                  <a:pt x="665495" y="96185"/>
                </a:cubicBezTo>
                <a:cubicBezTo>
                  <a:pt x="665495" y="94271"/>
                  <a:pt x="665816" y="94271"/>
                  <a:pt x="669657" y="92995"/>
                </a:cubicBezTo>
                <a:cubicBezTo>
                  <a:pt x="673498" y="91719"/>
                  <a:pt x="674459" y="91081"/>
                  <a:pt x="674779" y="88210"/>
                </a:cubicBezTo>
                <a:cubicBezTo>
                  <a:pt x="674779" y="85338"/>
                  <a:pt x="674779" y="78320"/>
                  <a:pt x="674779" y="70344"/>
                </a:cubicBezTo>
                <a:cubicBezTo>
                  <a:pt x="674779" y="65559"/>
                  <a:pt x="674779" y="65559"/>
                  <a:pt x="674779" y="65559"/>
                </a:cubicBezTo>
                <a:cubicBezTo>
                  <a:pt x="674779" y="59179"/>
                  <a:pt x="674139" y="48651"/>
                  <a:pt x="673498" y="46418"/>
                </a:cubicBezTo>
                <a:cubicBezTo>
                  <a:pt x="672538" y="44185"/>
                  <a:pt x="671258" y="43228"/>
                  <a:pt x="667416" y="42909"/>
                </a:cubicBezTo>
                <a:cubicBezTo>
                  <a:pt x="664215" y="42590"/>
                  <a:pt x="663575" y="42590"/>
                  <a:pt x="663575" y="41314"/>
                </a:cubicBezTo>
                <a:lnTo>
                  <a:pt x="663575" y="38762"/>
                </a:lnTo>
                <a:cubicBezTo>
                  <a:pt x="663575" y="36528"/>
                  <a:pt x="663895" y="36209"/>
                  <a:pt x="665495" y="35890"/>
                </a:cubicBezTo>
                <a:cubicBezTo>
                  <a:pt x="684062" y="33657"/>
                  <a:pt x="684062" y="33657"/>
                  <a:pt x="684062" y="33657"/>
                </a:cubicBezTo>
                <a:cubicBezTo>
                  <a:pt x="685343" y="33657"/>
                  <a:pt x="685983" y="33338"/>
                  <a:pt x="686303" y="33338"/>
                </a:cubicBezTo>
                <a:close/>
                <a:moveTo>
                  <a:pt x="401220" y="33338"/>
                </a:moveTo>
                <a:cubicBezTo>
                  <a:pt x="402169" y="33338"/>
                  <a:pt x="402485" y="33973"/>
                  <a:pt x="402485" y="34926"/>
                </a:cubicBezTo>
                <a:cubicBezTo>
                  <a:pt x="402485" y="35561"/>
                  <a:pt x="402485" y="36831"/>
                  <a:pt x="402485" y="37783"/>
                </a:cubicBezTo>
                <a:cubicBezTo>
                  <a:pt x="401853" y="44133"/>
                  <a:pt x="401853" y="52706"/>
                  <a:pt x="401853" y="59056"/>
                </a:cubicBezTo>
                <a:cubicBezTo>
                  <a:pt x="401853" y="69216"/>
                  <a:pt x="401853" y="69216"/>
                  <a:pt x="401853" y="69216"/>
                </a:cubicBezTo>
                <a:cubicBezTo>
                  <a:pt x="401853" y="81281"/>
                  <a:pt x="401853" y="83186"/>
                  <a:pt x="404066" y="86044"/>
                </a:cubicBezTo>
                <a:cubicBezTo>
                  <a:pt x="405647" y="88266"/>
                  <a:pt x="408492" y="89536"/>
                  <a:pt x="411970" y="89536"/>
                </a:cubicBezTo>
                <a:cubicBezTo>
                  <a:pt x="417977" y="89536"/>
                  <a:pt x="423667" y="86679"/>
                  <a:pt x="425881" y="81916"/>
                </a:cubicBezTo>
                <a:cubicBezTo>
                  <a:pt x="427461" y="79059"/>
                  <a:pt x="427778" y="75566"/>
                  <a:pt x="427778" y="65723"/>
                </a:cubicBezTo>
                <a:cubicBezTo>
                  <a:pt x="427778" y="59056"/>
                  <a:pt x="427778" y="59056"/>
                  <a:pt x="427778" y="59056"/>
                </a:cubicBezTo>
                <a:cubicBezTo>
                  <a:pt x="427778" y="53976"/>
                  <a:pt x="427778" y="46991"/>
                  <a:pt x="427461" y="45721"/>
                </a:cubicBezTo>
                <a:cubicBezTo>
                  <a:pt x="426829" y="43498"/>
                  <a:pt x="425564" y="42228"/>
                  <a:pt x="422403" y="41911"/>
                </a:cubicBezTo>
                <a:cubicBezTo>
                  <a:pt x="419241" y="41593"/>
                  <a:pt x="418609" y="41276"/>
                  <a:pt x="418609" y="40006"/>
                </a:cubicBezTo>
                <a:cubicBezTo>
                  <a:pt x="418609" y="37466"/>
                  <a:pt x="418609" y="37466"/>
                  <a:pt x="418609" y="37466"/>
                </a:cubicBezTo>
                <a:cubicBezTo>
                  <a:pt x="418609" y="36196"/>
                  <a:pt x="419241" y="35561"/>
                  <a:pt x="420822" y="35561"/>
                </a:cubicBezTo>
                <a:cubicBezTo>
                  <a:pt x="439475" y="33656"/>
                  <a:pt x="439475" y="33656"/>
                  <a:pt x="439475" y="33656"/>
                </a:cubicBezTo>
                <a:cubicBezTo>
                  <a:pt x="440424" y="33338"/>
                  <a:pt x="441056" y="33338"/>
                  <a:pt x="441688" y="33338"/>
                </a:cubicBezTo>
                <a:cubicBezTo>
                  <a:pt x="442953" y="33338"/>
                  <a:pt x="443269" y="33973"/>
                  <a:pt x="443269" y="34926"/>
                </a:cubicBezTo>
                <a:cubicBezTo>
                  <a:pt x="443269" y="38418"/>
                  <a:pt x="443269" y="38418"/>
                  <a:pt x="443269" y="38418"/>
                </a:cubicBezTo>
                <a:cubicBezTo>
                  <a:pt x="442953" y="41911"/>
                  <a:pt x="442953" y="41911"/>
                  <a:pt x="442953" y="47626"/>
                </a:cubicBezTo>
                <a:cubicBezTo>
                  <a:pt x="442637" y="50166"/>
                  <a:pt x="442637" y="53023"/>
                  <a:pt x="442637" y="56198"/>
                </a:cubicBezTo>
                <a:lnTo>
                  <a:pt x="442637" y="65723"/>
                </a:lnTo>
                <a:cubicBezTo>
                  <a:pt x="442953" y="77789"/>
                  <a:pt x="442953" y="85091"/>
                  <a:pt x="443269" y="87314"/>
                </a:cubicBezTo>
                <a:cubicBezTo>
                  <a:pt x="443902" y="90806"/>
                  <a:pt x="445166" y="91759"/>
                  <a:pt x="449908" y="92394"/>
                </a:cubicBezTo>
                <a:cubicBezTo>
                  <a:pt x="452122" y="92711"/>
                  <a:pt x="452438" y="93029"/>
                  <a:pt x="452438" y="94616"/>
                </a:cubicBezTo>
                <a:cubicBezTo>
                  <a:pt x="452438" y="96521"/>
                  <a:pt x="452438" y="96521"/>
                  <a:pt x="452438" y="96521"/>
                </a:cubicBezTo>
                <a:cubicBezTo>
                  <a:pt x="452438" y="98109"/>
                  <a:pt x="452122" y="98744"/>
                  <a:pt x="450225" y="98744"/>
                </a:cubicBezTo>
                <a:cubicBezTo>
                  <a:pt x="432520" y="101284"/>
                  <a:pt x="432520" y="101284"/>
                  <a:pt x="432520" y="101284"/>
                </a:cubicBezTo>
                <a:cubicBezTo>
                  <a:pt x="431888" y="101284"/>
                  <a:pt x="430939" y="101601"/>
                  <a:pt x="430939" y="101601"/>
                </a:cubicBezTo>
                <a:cubicBezTo>
                  <a:pt x="429358" y="101601"/>
                  <a:pt x="429358" y="101601"/>
                  <a:pt x="428410" y="92394"/>
                </a:cubicBezTo>
                <a:cubicBezTo>
                  <a:pt x="428410" y="90489"/>
                  <a:pt x="427778" y="89536"/>
                  <a:pt x="427145" y="89536"/>
                </a:cubicBezTo>
                <a:cubicBezTo>
                  <a:pt x="426829" y="89536"/>
                  <a:pt x="426197" y="89854"/>
                  <a:pt x="424300" y="91441"/>
                </a:cubicBezTo>
                <a:cubicBezTo>
                  <a:pt x="415764" y="99696"/>
                  <a:pt x="413234" y="101284"/>
                  <a:pt x="405963" y="101284"/>
                </a:cubicBezTo>
                <a:cubicBezTo>
                  <a:pt x="401220" y="101284"/>
                  <a:pt x="396162" y="100014"/>
                  <a:pt x="393000" y="97791"/>
                </a:cubicBezTo>
                <a:cubicBezTo>
                  <a:pt x="388890" y="94934"/>
                  <a:pt x="386993" y="90489"/>
                  <a:pt x="386993" y="83186"/>
                </a:cubicBezTo>
                <a:cubicBezTo>
                  <a:pt x="386993" y="82234"/>
                  <a:pt x="386993" y="80011"/>
                  <a:pt x="386993" y="77471"/>
                </a:cubicBezTo>
                <a:cubicBezTo>
                  <a:pt x="386993" y="70804"/>
                  <a:pt x="386993" y="70804"/>
                  <a:pt x="386993" y="70804"/>
                </a:cubicBezTo>
                <a:cubicBezTo>
                  <a:pt x="386993" y="59373"/>
                  <a:pt x="386993" y="59373"/>
                  <a:pt x="386993" y="59373"/>
                </a:cubicBezTo>
                <a:cubicBezTo>
                  <a:pt x="386993" y="43816"/>
                  <a:pt x="386677" y="42546"/>
                  <a:pt x="381619" y="42228"/>
                </a:cubicBezTo>
                <a:cubicBezTo>
                  <a:pt x="378457" y="41911"/>
                  <a:pt x="377825" y="41276"/>
                  <a:pt x="377825" y="40006"/>
                </a:cubicBezTo>
                <a:cubicBezTo>
                  <a:pt x="377825" y="37783"/>
                  <a:pt x="377825" y="37783"/>
                  <a:pt x="377825" y="37783"/>
                </a:cubicBezTo>
                <a:cubicBezTo>
                  <a:pt x="377825" y="36196"/>
                  <a:pt x="378141" y="35878"/>
                  <a:pt x="380038" y="35561"/>
                </a:cubicBezTo>
                <a:cubicBezTo>
                  <a:pt x="399007" y="33656"/>
                  <a:pt x="399007" y="33656"/>
                  <a:pt x="399007" y="33656"/>
                </a:cubicBezTo>
                <a:cubicBezTo>
                  <a:pt x="400272" y="33656"/>
                  <a:pt x="401220" y="33338"/>
                  <a:pt x="401220" y="33338"/>
                </a:cubicBezTo>
                <a:close/>
                <a:moveTo>
                  <a:pt x="339251" y="33338"/>
                </a:moveTo>
                <a:cubicBezTo>
                  <a:pt x="351695" y="33338"/>
                  <a:pt x="361585" y="38442"/>
                  <a:pt x="366690" y="47374"/>
                </a:cubicBezTo>
                <a:cubicBezTo>
                  <a:pt x="369562" y="52477"/>
                  <a:pt x="371476" y="59176"/>
                  <a:pt x="371476" y="65875"/>
                </a:cubicBezTo>
                <a:cubicBezTo>
                  <a:pt x="371476" y="74806"/>
                  <a:pt x="368286" y="83738"/>
                  <a:pt x="363181" y="90118"/>
                </a:cubicBezTo>
                <a:cubicBezTo>
                  <a:pt x="357119" y="97773"/>
                  <a:pt x="348185" y="101601"/>
                  <a:pt x="337018" y="101601"/>
                </a:cubicBezTo>
                <a:cubicBezTo>
                  <a:pt x="318512" y="101601"/>
                  <a:pt x="306388" y="88842"/>
                  <a:pt x="306388" y="69384"/>
                </a:cubicBezTo>
                <a:cubicBezTo>
                  <a:pt x="306388" y="58857"/>
                  <a:pt x="309579" y="49607"/>
                  <a:pt x="315641" y="43227"/>
                </a:cubicBezTo>
                <a:cubicBezTo>
                  <a:pt x="321703" y="36528"/>
                  <a:pt x="329360" y="33338"/>
                  <a:pt x="339251" y="33338"/>
                </a:cubicBezTo>
                <a:close/>
                <a:moveTo>
                  <a:pt x="115607" y="33338"/>
                </a:moveTo>
                <a:cubicBezTo>
                  <a:pt x="131630" y="33338"/>
                  <a:pt x="139171" y="39454"/>
                  <a:pt x="139171" y="52330"/>
                </a:cubicBezTo>
                <a:cubicBezTo>
                  <a:pt x="138857" y="76793"/>
                  <a:pt x="138857" y="76793"/>
                  <a:pt x="138857" y="76793"/>
                </a:cubicBezTo>
                <a:cubicBezTo>
                  <a:pt x="138857" y="90313"/>
                  <a:pt x="138857" y="90635"/>
                  <a:pt x="140428" y="91922"/>
                </a:cubicBezTo>
                <a:cubicBezTo>
                  <a:pt x="141685" y="92888"/>
                  <a:pt x="142941" y="93210"/>
                  <a:pt x="146083" y="93532"/>
                </a:cubicBezTo>
                <a:cubicBezTo>
                  <a:pt x="148597" y="93853"/>
                  <a:pt x="149225" y="94175"/>
                  <a:pt x="149225" y="95785"/>
                </a:cubicBezTo>
                <a:cubicBezTo>
                  <a:pt x="149225" y="98038"/>
                  <a:pt x="149225" y="98038"/>
                  <a:pt x="149225" y="98038"/>
                </a:cubicBezTo>
                <a:cubicBezTo>
                  <a:pt x="149225" y="99647"/>
                  <a:pt x="148911" y="99647"/>
                  <a:pt x="146712" y="100291"/>
                </a:cubicBezTo>
                <a:cubicBezTo>
                  <a:pt x="131316" y="102866"/>
                  <a:pt x="131316" y="102866"/>
                  <a:pt x="131316" y="102866"/>
                </a:cubicBezTo>
                <a:cubicBezTo>
                  <a:pt x="130688" y="103188"/>
                  <a:pt x="129431" y="103188"/>
                  <a:pt x="128489" y="103188"/>
                </a:cubicBezTo>
                <a:cubicBezTo>
                  <a:pt x="127232" y="103188"/>
                  <a:pt x="126603" y="102544"/>
                  <a:pt x="126289" y="101257"/>
                </a:cubicBezTo>
                <a:cubicBezTo>
                  <a:pt x="125975" y="100291"/>
                  <a:pt x="125661" y="97072"/>
                  <a:pt x="125661" y="95785"/>
                </a:cubicBezTo>
                <a:cubicBezTo>
                  <a:pt x="125661" y="93532"/>
                  <a:pt x="125347" y="92244"/>
                  <a:pt x="124718" y="92244"/>
                </a:cubicBezTo>
                <a:cubicBezTo>
                  <a:pt x="124718" y="92244"/>
                  <a:pt x="124404" y="92566"/>
                  <a:pt x="124090" y="92888"/>
                </a:cubicBezTo>
                <a:cubicBezTo>
                  <a:pt x="123147" y="93853"/>
                  <a:pt x="117806" y="97716"/>
                  <a:pt x="116235" y="98682"/>
                </a:cubicBezTo>
                <a:cubicBezTo>
                  <a:pt x="112779" y="100935"/>
                  <a:pt x="108066" y="102223"/>
                  <a:pt x="103353" y="102223"/>
                </a:cubicBezTo>
                <a:cubicBezTo>
                  <a:pt x="95498" y="102223"/>
                  <a:pt x="88900" y="94819"/>
                  <a:pt x="88900" y="85162"/>
                </a:cubicBezTo>
                <a:cubicBezTo>
                  <a:pt x="88900" y="80656"/>
                  <a:pt x="90471" y="74862"/>
                  <a:pt x="92042" y="72287"/>
                </a:cubicBezTo>
                <a:cubicBezTo>
                  <a:pt x="93299" y="70999"/>
                  <a:pt x="93299" y="70677"/>
                  <a:pt x="100211" y="69390"/>
                </a:cubicBezTo>
                <a:cubicBezTo>
                  <a:pt x="117178" y="65849"/>
                  <a:pt x="117178" y="65849"/>
                  <a:pt x="117178" y="65849"/>
                </a:cubicBezTo>
                <a:cubicBezTo>
                  <a:pt x="124404" y="64240"/>
                  <a:pt x="125347" y="63596"/>
                  <a:pt x="125347" y="59733"/>
                </a:cubicBezTo>
                <a:cubicBezTo>
                  <a:pt x="125347" y="57158"/>
                  <a:pt x="125347" y="57158"/>
                  <a:pt x="125347" y="57158"/>
                </a:cubicBezTo>
                <a:cubicBezTo>
                  <a:pt x="125347" y="48145"/>
                  <a:pt x="121890" y="44604"/>
                  <a:pt x="113407" y="44604"/>
                </a:cubicBezTo>
                <a:cubicBezTo>
                  <a:pt x="107752" y="44604"/>
                  <a:pt x="100525" y="46858"/>
                  <a:pt x="95498" y="49755"/>
                </a:cubicBezTo>
                <a:cubicBezTo>
                  <a:pt x="94556" y="50398"/>
                  <a:pt x="93927" y="50720"/>
                  <a:pt x="93613" y="50720"/>
                </a:cubicBezTo>
                <a:cubicBezTo>
                  <a:pt x="92985" y="50720"/>
                  <a:pt x="92671" y="50076"/>
                  <a:pt x="92671" y="49111"/>
                </a:cubicBezTo>
                <a:cubicBezTo>
                  <a:pt x="92671" y="48145"/>
                  <a:pt x="92671" y="48145"/>
                  <a:pt x="92671" y="48145"/>
                </a:cubicBezTo>
                <a:lnTo>
                  <a:pt x="93613" y="41385"/>
                </a:lnTo>
                <a:cubicBezTo>
                  <a:pt x="93927" y="37523"/>
                  <a:pt x="94870" y="36557"/>
                  <a:pt x="98954" y="35591"/>
                </a:cubicBezTo>
                <a:cubicBezTo>
                  <a:pt x="103353" y="34304"/>
                  <a:pt x="110580" y="33338"/>
                  <a:pt x="115607" y="33338"/>
                </a:cubicBezTo>
                <a:close/>
                <a:moveTo>
                  <a:pt x="28982" y="15875"/>
                </a:moveTo>
                <a:cubicBezTo>
                  <a:pt x="26052" y="15875"/>
                  <a:pt x="25400" y="16190"/>
                  <a:pt x="25400" y="17761"/>
                </a:cubicBezTo>
                <a:lnTo>
                  <a:pt x="25400" y="20591"/>
                </a:lnTo>
                <a:cubicBezTo>
                  <a:pt x="25400" y="36308"/>
                  <a:pt x="25400" y="36308"/>
                  <a:pt x="25400" y="36308"/>
                </a:cubicBezTo>
                <a:cubicBezTo>
                  <a:pt x="25400" y="41024"/>
                  <a:pt x="25400" y="41024"/>
                  <a:pt x="25400" y="41024"/>
                </a:cubicBezTo>
                <a:cubicBezTo>
                  <a:pt x="25400" y="44796"/>
                  <a:pt x="25400" y="44796"/>
                  <a:pt x="25400" y="44796"/>
                </a:cubicBezTo>
                <a:cubicBezTo>
                  <a:pt x="25400" y="47311"/>
                  <a:pt x="25726" y="47625"/>
                  <a:pt x="28331" y="47625"/>
                </a:cubicBezTo>
                <a:cubicBezTo>
                  <a:pt x="36798" y="47625"/>
                  <a:pt x="42008" y="46682"/>
                  <a:pt x="44939" y="44482"/>
                </a:cubicBezTo>
                <a:cubicBezTo>
                  <a:pt x="48846" y="41338"/>
                  <a:pt x="50800" y="36623"/>
                  <a:pt x="50800" y="31279"/>
                </a:cubicBezTo>
                <a:cubicBezTo>
                  <a:pt x="50800" y="24049"/>
                  <a:pt x="46893" y="18390"/>
                  <a:pt x="40380" y="16818"/>
                </a:cubicBezTo>
                <a:cubicBezTo>
                  <a:pt x="37775" y="16190"/>
                  <a:pt x="33867" y="15875"/>
                  <a:pt x="28982" y="15875"/>
                </a:cubicBezTo>
                <a:close/>
                <a:moveTo>
                  <a:pt x="1279718" y="9525"/>
                </a:moveTo>
                <a:cubicBezTo>
                  <a:pt x="1280365" y="9525"/>
                  <a:pt x="1281012" y="10478"/>
                  <a:pt x="1281012" y="11748"/>
                </a:cubicBezTo>
                <a:cubicBezTo>
                  <a:pt x="1281012" y="12383"/>
                  <a:pt x="1280689" y="13970"/>
                  <a:pt x="1280365" y="15558"/>
                </a:cubicBezTo>
                <a:cubicBezTo>
                  <a:pt x="1280041" y="18733"/>
                  <a:pt x="1279071" y="29845"/>
                  <a:pt x="1279071" y="32385"/>
                </a:cubicBezTo>
                <a:cubicBezTo>
                  <a:pt x="1279071" y="34925"/>
                  <a:pt x="1279718" y="35243"/>
                  <a:pt x="1283601" y="35243"/>
                </a:cubicBezTo>
                <a:cubicBezTo>
                  <a:pt x="1294602" y="35243"/>
                  <a:pt x="1294602" y="35243"/>
                  <a:pt x="1294602" y="35243"/>
                </a:cubicBezTo>
                <a:cubicBezTo>
                  <a:pt x="1297514" y="35243"/>
                  <a:pt x="1299455" y="34925"/>
                  <a:pt x="1301397" y="34925"/>
                </a:cubicBezTo>
                <a:cubicBezTo>
                  <a:pt x="1302044" y="34925"/>
                  <a:pt x="1302044" y="34925"/>
                  <a:pt x="1302044" y="34925"/>
                </a:cubicBezTo>
                <a:cubicBezTo>
                  <a:pt x="1302691" y="34925"/>
                  <a:pt x="1303338" y="35243"/>
                  <a:pt x="1303338" y="35878"/>
                </a:cubicBezTo>
                <a:cubicBezTo>
                  <a:pt x="1303338" y="36830"/>
                  <a:pt x="1302691" y="38100"/>
                  <a:pt x="1301720" y="41910"/>
                </a:cubicBezTo>
                <a:cubicBezTo>
                  <a:pt x="1300750" y="44768"/>
                  <a:pt x="1300103" y="45403"/>
                  <a:pt x="1298161" y="45403"/>
                </a:cubicBezTo>
                <a:cubicBezTo>
                  <a:pt x="1297514" y="45403"/>
                  <a:pt x="1297514" y="45403"/>
                  <a:pt x="1293955" y="45085"/>
                </a:cubicBezTo>
                <a:cubicBezTo>
                  <a:pt x="1292984" y="45085"/>
                  <a:pt x="1291690" y="44768"/>
                  <a:pt x="1289101" y="44768"/>
                </a:cubicBezTo>
                <a:cubicBezTo>
                  <a:pt x="1286189" y="44768"/>
                  <a:pt x="1285219" y="44768"/>
                  <a:pt x="1283924" y="44768"/>
                </a:cubicBezTo>
                <a:cubicBezTo>
                  <a:pt x="1279718" y="44768"/>
                  <a:pt x="1279718" y="44768"/>
                  <a:pt x="1279718" y="50165"/>
                </a:cubicBezTo>
                <a:cubicBezTo>
                  <a:pt x="1279718" y="70803"/>
                  <a:pt x="1279718" y="70803"/>
                  <a:pt x="1279718" y="70803"/>
                </a:cubicBezTo>
                <a:cubicBezTo>
                  <a:pt x="1279718" y="80963"/>
                  <a:pt x="1280041" y="84455"/>
                  <a:pt x="1281336" y="86995"/>
                </a:cubicBezTo>
                <a:cubicBezTo>
                  <a:pt x="1282630" y="89535"/>
                  <a:pt x="1285219" y="90805"/>
                  <a:pt x="1289425" y="90805"/>
                </a:cubicBezTo>
                <a:cubicBezTo>
                  <a:pt x="1292337" y="90805"/>
                  <a:pt x="1295249" y="90170"/>
                  <a:pt x="1300103" y="89218"/>
                </a:cubicBezTo>
                <a:cubicBezTo>
                  <a:pt x="1301073" y="88900"/>
                  <a:pt x="1301720" y="88583"/>
                  <a:pt x="1302044" y="88583"/>
                </a:cubicBezTo>
                <a:cubicBezTo>
                  <a:pt x="1302691" y="88583"/>
                  <a:pt x="1303015" y="89218"/>
                  <a:pt x="1303015" y="89853"/>
                </a:cubicBezTo>
                <a:cubicBezTo>
                  <a:pt x="1303015" y="91758"/>
                  <a:pt x="1301720" y="98108"/>
                  <a:pt x="1301397" y="98425"/>
                </a:cubicBezTo>
                <a:cubicBezTo>
                  <a:pt x="1300426" y="100013"/>
                  <a:pt x="1291043" y="101600"/>
                  <a:pt x="1284895" y="101600"/>
                </a:cubicBezTo>
                <a:cubicBezTo>
                  <a:pt x="1270011" y="101600"/>
                  <a:pt x="1264510" y="97155"/>
                  <a:pt x="1264510" y="85725"/>
                </a:cubicBezTo>
                <a:cubicBezTo>
                  <a:pt x="1264510" y="77788"/>
                  <a:pt x="1264510" y="77788"/>
                  <a:pt x="1264510" y="77788"/>
                </a:cubicBezTo>
                <a:cubicBezTo>
                  <a:pt x="1264834" y="74613"/>
                  <a:pt x="1264834" y="72390"/>
                  <a:pt x="1264834" y="70803"/>
                </a:cubicBezTo>
                <a:lnTo>
                  <a:pt x="1264834" y="52705"/>
                </a:lnTo>
                <a:cubicBezTo>
                  <a:pt x="1264834" y="45085"/>
                  <a:pt x="1264834" y="45085"/>
                  <a:pt x="1261598" y="45085"/>
                </a:cubicBezTo>
                <a:cubicBezTo>
                  <a:pt x="1260951" y="45085"/>
                  <a:pt x="1260951" y="45085"/>
                  <a:pt x="1259010" y="45085"/>
                </a:cubicBezTo>
                <a:cubicBezTo>
                  <a:pt x="1255774" y="45085"/>
                  <a:pt x="1255774" y="45085"/>
                  <a:pt x="1255774" y="45085"/>
                </a:cubicBezTo>
                <a:cubicBezTo>
                  <a:pt x="1254803" y="45403"/>
                  <a:pt x="1253833" y="45403"/>
                  <a:pt x="1253833" y="45403"/>
                </a:cubicBezTo>
                <a:cubicBezTo>
                  <a:pt x="1252862" y="45403"/>
                  <a:pt x="1252538" y="44768"/>
                  <a:pt x="1252538" y="44450"/>
                </a:cubicBezTo>
                <a:cubicBezTo>
                  <a:pt x="1252538" y="44133"/>
                  <a:pt x="1252538" y="43498"/>
                  <a:pt x="1252862" y="42863"/>
                </a:cubicBezTo>
                <a:cubicBezTo>
                  <a:pt x="1254480" y="38418"/>
                  <a:pt x="1254480" y="38418"/>
                  <a:pt x="1254480" y="38418"/>
                </a:cubicBezTo>
                <a:cubicBezTo>
                  <a:pt x="1255450" y="35560"/>
                  <a:pt x="1255774" y="35243"/>
                  <a:pt x="1257068" y="35243"/>
                </a:cubicBezTo>
                <a:cubicBezTo>
                  <a:pt x="1257715" y="35243"/>
                  <a:pt x="1258686" y="35243"/>
                  <a:pt x="1260304" y="35560"/>
                </a:cubicBezTo>
                <a:cubicBezTo>
                  <a:pt x="1260951" y="35560"/>
                  <a:pt x="1261275" y="35560"/>
                  <a:pt x="1261922" y="35560"/>
                </a:cubicBezTo>
                <a:cubicBezTo>
                  <a:pt x="1264187" y="35560"/>
                  <a:pt x="1265157" y="34925"/>
                  <a:pt x="1265157" y="32703"/>
                </a:cubicBezTo>
                <a:cubicBezTo>
                  <a:pt x="1265157" y="32068"/>
                  <a:pt x="1265157" y="27940"/>
                  <a:pt x="1264834" y="24130"/>
                </a:cubicBezTo>
                <a:cubicBezTo>
                  <a:pt x="1264834" y="21908"/>
                  <a:pt x="1264834" y="20003"/>
                  <a:pt x="1264834" y="18415"/>
                </a:cubicBezTo>
                <a:cubicBezTo>
                  <a:pt x="1264834" y="15558"/>
                  <a:pt x="1265481" y="14605"/>
                  <a:pt x="1268393" y="13653"/>
                </a:cubicBezTo>
                <a:cubicBezTo>
                  <a:pt x="1276482" y="10478"/>
                  <a:pt x="1276482" y="10478"/>
                  <a:pt x="1276482" y="10478"/>
                </a:cubicBezTo>
                <a:cubicBezTo>
                  <a:pt x="1279071" y="9525"/>
                  <a:pt x="1279071" y="9525"/>
                  <a:pt x="1279718" y="9525"/>
                </a:cubicBezTo>
                <a:close/>
                <a:moveTo>
                  <a:pt x="1114941" y="9525"/>
                </a:moveTo>
                <a:cubicBezTo>
                  <a:pt x="1115588" y="9525"/>
                  <a:pt x="1116235" y="10478"/>
                  <a:pt x="1116235" y="11748"/>
                </a:cubicBezTo>
                <a:cubicBezTo>
                  <a:pt x="1116235" y="12383"/>
                  <a:pt x="1116235" y="13970"/>
                  <a:pt x="1115912" y="15558"/>
                </a:cubicBezTo>
                <a:cubicBezTo>
                  <a:pt x="1115265" y="18733"/>
                  <a:pt x="1114617" y="29845"/>
                  <a:pt x="1114617" y="32385"/>
                </a:cubicBezTo>
                <a:cubicBezTo>
                  <a:pt x="1114617" y="34925"/>
                  <a:pt x="1115265" y="35243"/>
                  <a:pt x="1118824" y="35243"/>
                </a:cubicBezTo>
                <a:cubicBezTo>
                  <a:pt x="1129825" y="35243"/>
                  <a:pt x="1129825" y="35243"/>
                  <a:pt x="1129825" y="35243"/>
                </a:cubicBezTo>
                <a:cubicBezTo>
                  <a:pt x="1133061" y="35243"/>
                  <a:pt x="1134679" y="34925"/>
                  <a:pt x="1136296" y="34925"/>
                </a:cubicBezTo>
                <a:cubicBezTo>
                  <a:pt x="1137267" y="34925"/>
                  <a:pt x="1137267" y="34925"/>
                  <a:pt x="1137267" y="34925"/>
                </a:cubicBezTo>
                <a:cubicBezTo>
                  <a:pt x="1137914" y="34925"/>
                  <a:pt x="1138238" y="35243"/>
                  <a:pt x="1138238" y="35878"/>
                </a:cubicBezTo>
                <a:cubicBezTo>
                  <a:pt x="1138238" y="36830"/>
                  <a:pt x="1137914" y="38100"/>
                  <a:pt x="1136620" y="41910"/>
                </a:cubicBezTo>
                <a:cubicBezTo>
                  <a:pt x="1135973" y="44768"/>
                  <a:pt x="1135326" y="45403"/>
                  <a:pt x="1133384" y="45403"/>
                </a:cubicBezTo>
                <a:cubicBezTo>
                  <a:pt x="1132737" y="45403"/>
                  <a:pt x="1132737" y="45403"/>
                  <a:pt x="1129501" y="45085"/>
                </a:cubicBezTo>
                <a:cubicBezTo>
                  <a:pt x="1128531" y="45085"/>
                  <a:pt x="1126913" y="44768"/>
                  <a:pt x="1124324" y="44768"/>
                </a:cubicBezTo>
                <a:cubicBezTo>
                  <a:pt x="1121412" y="44768"/>
                  <a:pt x="1120442" y="44768"/>
                  <a:pt x="1119471" y="44768"/>
                </a:cubicBezTo>
                <a:cubicBezTo>
                  <a:pt x="1115265" y="44768"/>
                  <a:pt x="1115265" y="44768"/>
                  <a:pt x="1115265" y="50165"/>
                </a:cubicBezTo>
                <a:cubicBezTo>
                  <a:pt x="1115265" y="70803"/>
                  <a:pt x="1115265" y="70803"/>
                  <a:pt x="1115265" y="70803"/>
                </a:cubicBezTo>
                <a:cubicBezTo>
                  <a:pt x="1115265" y="80963"/>
                  <a:pt x="1115265" y="84455"/>
                  <a:pt x="1116559" y="86995"/>
                </a:cubicBezTo>
                <a:cubicBezTo>
                  <a:pt x="1117853" y="89535"/>
                  <a:pt x="1120442" y="90805"/>
                  <a:pt x="1124648" y="90805"/>
                </a:cubicBezTo>
                <a:cubicBezTo>
                  <a:pt x="1127560" y="90805"/>
                  <a:pt x="1130796" y="90170"/>
                  <a:pt x="1135326" y="89218"/>
                </a:cubicBezTo>
                <a:cubicBezTo>
                  <a:pt x="1136296" y="88900"/>
                  <a:pt x="1136943" y="88583"/>
                  <a:pt x="1136943" y="88583"/>
                </a:cubicBezTo>
                <a:cubicBezTo>
                  <a:pt x="1137914" y="88583"/>
                  <a:pt x="1137914" y="89218"/>
                  <a:pt x="1137914" y="89853"/>
                </a:cubicBezTo>
                <a:cubicBezTo>
                  <a:pt x="1137914" y="91758"/>
                  <a:pt x="1136943" y="98108"/>
                  <a:pt x="1136620" y="98425"/>
                </a:cubicBezTo>
                <a:cubicBezTo>
                  <a:pt x="1135649" y="100013"/>
                  <a:pt x="1126589" y="101600"/>
                  <a:pt x="1120442" y="101600"/>
                </a:cubicBezTo>
                <a:cubicBezTo>
                  <a:pt x="1105234" y="101600"/>
                  <a:pt x="1099410" y="97155"/>
                  <a:pt x="1099410" y="85725"/>
                </a:cubicBezTo>
                <a:cubicBezTo>
                  <a:pt x="1099733" y="77788"/>
                  <a:pt x="1099733" y="77788"/>
                  <a:pt x="1099733" y="77788"/>
                </a:cubicBezTo>
                <a:cubicBezTo>
                  <a:pt x="1099733" y="74613"/>
                  <a:pt x="1100057" y="72390"/>
                  <a:pt x="1100057" y="70803"/>
                </a:cubicBezTo>
                <a:lnTo>
                  <a:pt x="1100057" y="52705"/>
                </a:lnTo>
                <a:cubicBezTo>
                  <a:pt x="1099733" y="45085"/>
                  <a:pt x="1099733" y="45085"/>
                  <a:pt x="1096498" y="45085"/>
                </a:cubicBezTo>
                <a:cubicBezTo>
                  <a:pt x="1096174" y="45085"/>
                  <a:pt x="1096174" y="45085"/>
                  <a:pt x="1094233" y="45085"/>
                </a:cubicBezTo>
                <a:cubicBezTo>
                  <a:pt x="1090673" y="45085"/>
                  <a:pt x="1090673" y="45085"/>
                  <a:pt x="1090673" y="45085"/>
                </a:cubicBezTo>
                <a:cubicBezTo>
                  <a:pt x="1089703" y="45403"/>
                  <a:pt x="1089056" y="45403"/>
                  <a:pt x="1088732" y="45403"/>
                </a:cubicBezTo>
                <a:cubicBezTo>
                  <a:pt x="1088085" y="45403"/>
                  <a:pt x="1087438" y="44768"/>
                  <a:pt x="1087438" y="44450"/>
                </a:cubicBezTo>
                <a:cubicBezTo>
                  <a:pt x="1087438" y="44133"/>
                  <a:pt x="1087761" y="43498"/>
                  <a:pt x="1088085" y="42863"/>
                </a:cubicBezTo>
                <a:cubicBezTo>
                  <a:pt x="1089703" y="38418"/>
                  <a:pt x="1089703" y="38418"/>
                  <a:pt x="1089703" y="38418"/>
                </a:cubicBezTo>
                <a:cubicBezTo>
                  <a:pt x="1090673" y="35560"/>
                  <a:pt x="1090997" y="35243"/>
                  <a:pt x="1092291" y="35243"/>
                </a:cubicBezTo>
                <a:cubicBezTo>
                  <a:pt x="1092615" y="35243"/>
                  <a:pt x="1093909" y="35243"/>
                  <a:pt x="1095527" y="35560"/>
                </a:cubicBezTo>
                <a:cubicBezTo>
                  <a:pt x="1095850" y="35560"/>
                  <a:pt x="1096498" y="35560"/>
                  <a:pt x="1097145" y="35560"/>
                </a:cubicBezTo>
                <a:cubicBezTo>
                  <a:pt x="1099410" y="35560"/>
                  <a:pt x="1100380" y="34925"/>
                  <a:pt x="1100380" y="32703"/>
                </a:cubicBezTo>
                <a:cubicBezTo>
                  <a:pt x="1100380" y="32068"/>
                  <a:pt x="1100057" y="27940"/>
                  <a:pt x="1100057" y="24130"/>
                </a:cubicBezTo>
                <a:cubicBezTo>
                  <a:pt x="1099733" y="21908"/>
                  <a:pt x="1099733" y="20003"/>
                  <a:pt x="1099733" y="18415"/>
                </a:cubicBezTo>
                <a:cubicBezTo>
                  <a:pt x="1099733" y="15558"/>
                  <a:pt x="1100704" y="14605"/>
                  <a:pt x="1103616" y="13653"/>
                </a:cubicBezTo>
                <a:cubicBezTo>
                  <a:pt x="1111705" y="10478"/>
                  <a:pt x="1111705" y="10478"/>
                  <a:pt x="1111705" y="10478"/>
                </a:cubicBezTo>
                <a:cubicBezTo>
                  <a:pt x="1114617" y="9525"/>
                  <a:pt x="1114617" y="9525"/>
                  <a:pt x="1114941" y="9525"/>
                </a:cubicBezTo>
                <a:close/>
                <a:moveTo>
                  <a:pt x="1228577" y="6350"/>
                </a:moveTo>
                <a:cubicBezTo>
                  <a:pt x="1234382" y="6350"/>
                  <a:pt x="1238251" y="9606"/>
                  <a:pt x="1238251" y="14638"/>
                </a:cubicBezTo>
                <a:cubicBezTo>
                  <a:pt x="1238251" y="19965"/>
                  <a:pt x="1233737" y="23813"/>
                  <a:pt x="1227932" y="23813"/>
                </a:cubicBezTo>
                <a:cubicBezTo>
                  <a:pt x="1222128" y="23813"/>
                  <a:pt x="1217613" y="19965"/>
                  <a:pt x="1217613" y="14934"/>
                </a:cubicBezTo>
                <a:cubicBezTo>
                  <a:pt x="1217613" y="9606"/>
                  <a:pt x="1222128" y="6350"/>
                  <a:pt x="1228577" y="6350"/>
                </a:cubicBezTo>
                <a:close/>
                <a:moveTo>
                  <a:pt x="1063477" y="6350"/>
                </a:moveTo>
                <a:cubicBezTo>
                  <a:pt x="1068959" y="6350"/>
                  <a:pt x="1073151" y="9606"/>
                  <a:pt x="1073151" y="14638"/>
                </a:cubicBezTo>
                <a:cubicBezTo>
                  <a:pt x="1073151" y="19965"/>
                  <a:pt x="1068636" y="23813"/>
                  <a:pt x="1062832" y="23813"/>
                </a:cubicBezTo>
                <a:cubicBezTo>
                  <a:pt x="1057350" y="23813"/>
                  <a:pt x="1052513" y="19965"/>
                  <a:pt x="1052513" y="14934"/>
                </a:cubicBezTo>
                <a:cubicBezTo>
                  <a:pt x="1052513" y="9606"/>
                  <a:pt x="1057027" y="6350"/>
                  <a:pt x="1063477" y="6350"/>
                </a:cubicBezTo>
                <a:close/>
                <a:moveTo>
                  <a:pt x="767879" y="6350"/>
                </a:moveTo>
                <a:cubicBezTo>
                  <a:pt x="773684" y="6350"/>
                  <a:pt x="777876" y="9606"/>
                  <a:pt x="777876" y="14638"/>
                </a:cubicBezTo>
                <a:cubicBezTo>
                  <a:pt x="777876" y="19965"/>
                  <a:pt x="773361" y="23813"/>
                  <a:pt x="767557" y="23813"/>
                </a:cubicBezTo>
                <a:cubicBezTo>
                  <a:pt x="761752" y="23813"/>
                  <a:pt x="757238" y="19965"/>
                  <a:pt x="757238" y="14934"/>
                </a:cubicBezTo>
                <a:cubicBezTo>
                  <a:pt x="757238" y="9606"/>
                  <a:pt x="761430" y="6350"/>
                  <a:pt x="767879" y="6350"/>
                </a:cubicBezTo>
                <a:close/>
                <a:moveTo>
                  <a:pt x="570243" y="6350"/>
                </a:moveTo>
                <a:cubicBezTo>
                  <a:pt x="570882" y="6350"/>
                  <a:pt x="573440" y="6350"/>
                  <a:pt x="575358" y="6669"/>
                </a:cubicBezTo>
                <a:cubicBezTo>
                  <a:pt x="577916" y="6669"/>
                  <a:pt x="581752" y="6987"/>
                  <a:pt x="585589" y="6987"/>
                </a:cubicBezTo>
                <a:cubicBezTo>
                  <a:pt x="590384" y="6987"/>
                  <a:pt x="593901" y="6669"/>
                  <a:pt x="596459" y="6669"/>
                </a:cubicBezTo>
                <a:cubicBezTo>
                  <a:pt x="598377" y="6350"/>
                  <a:pt x="600615" y="6350"/>
                  <a:pt x="601254" y="6350"/>
                </a:cubicBezTo>
                <a:cubicBezTo>
                  <a:pt x="602533" y="6350"/>
                  <a:pt x="603173" y="6987"/>
                  <a:pt x="603173" y="8262"/>
                </a:cubicBezTo>
                <a:cubicBezTo>
                  <a:pt x="603173" y="11129"/>
                  <a:pt x="603173" y="11129"/>
                  <a:pt x="603173" y="11129"/>
                </a:cubicBezTo>
                <a:cubicBezTo>
                  <a:pt x="603173" y="13040"/>
                  <a:pt x="602533" y="13359"/>
                  <a:pt x="599656" y="13996"/>
                </a:cubicBezTo>
                <a:cubicBezTo>
                  <a:pt x="595500" y="15270"/>
                  <a:pt x="594541" y="16226"/>
                  <a:pt x="594541" y="19411"/>
                </a:cubicBezTo>
                <a:cubicBezTo>
                  <a:pt x="594221" y="23871"/>
                  <a:pt x="594221" y="35658"/>
                  <a:pt x="594221" y="42666"/>
                </a:cubicBezTo>
                <a:cubicBezTo>
                  <a:pt x="594221" y="56683"/>
                  <a:pt x="594221" y="56683"/>
                  <a:pt x="594221" y="56683"/>
                </a:cubicBezTo>
                <a:cubicBezTo>
                  <a:pt x="594221" y="71974"/>
                  <a:pt x="594860" y="77708"/>
                  <a:pt x="597098" y="81849"/>
                </a:cubicBezTo>
                <a:cubicBezTo>
                  <a:pt x="600295" y="88221"/>
                  <a:pt x="607648" y="92043"/>
                  <a:pt x="616920" y="92043"/>
                </a:cubicBezTo>
                <a:cubicBezTo>
                  <a:pt x="627790" y="92043"/>
                  <a:pt x="635463" y="87584"/>
                  <a:pt x="638340" y="79301"/>
                </a:cubicBezTo>
                <a:cubicBezTo>
                  <a:pt x="640258" y="74204"/>
                  <a:pt x="640258" y="72611"/>
                  <a:pt x="640258" y="56046"/>
                </a:cubicBezTo>
                <a:cubicBezTo>
                  <a:pt x="640258" y="42666"/>
                  <a:pt x="640258" y="42666"/>
                  <a:pt x="640258" y="42666"/>
                </a:cubicBezTo>
                <a:cubicBezTo>
                  <a:pt x="640258" y="34702"/>
                  <a:pt x="640258" y="24508"/>
                  <a:pt x="639939" y="19411"/>
                </a:cubicBezTo>
                <a:cubicBezTo>
                  <a:pt x="639939" y="16226"/>
                  <a:pt x="638980" y="15270"/>
                  <a:pt x="634504" y="13996"/>
                </a:cubicBezTo>
                <a:cubicBezTo>
                  <a:pt x="631626" y="13359"/>
                  <a:pt x="630987" y="13040"/>
                  <a:pt x="630987" y="11129"/>
                </a:cubicBezTo>
                <a:cubicBezTo>
                  <a:pt x="630987" y="8262"/>
                  <a:pt x="630987" y="8262"/>
                  <a:pt x="630987" y="8262"/>
                </a:cubicBezTo>
                <a:cubicBezTo>
                  <a:pt x="630987" y="6987"/>
                  <a:pt x="631307" y="6350"/>
                  <a:pt x="632585" y="6350"/>
                </a:cubicBezTo>
                <a:cubicBezTo>
                  <a:pt x="633545" y="6350"/>
                  <a:pt x="635782" y="6350"/>
                  <a:pt x="638020" y="6669"/>
                </a:cubicBezTo>
                <a:cubicBezTo>
                  <a:pt x="640578" y="6669"/>
                  <a:pt x="643136" y="6987"/>
                  <a:pt x="645374" y="6987"/>
                </a:cubicBezTo>
                <a:cubicBezTo>
                  <a:pt x="648251" y="6987"/>
                  <a:pt x="650809" y="6669"/>
                  <a:pt x="653366" y="6669"/>
                </a:cubicBezTo>
                <a:cubicBezTo>
                  <a:pt x="655604" y="6350"/>
                  <a:pt x="657842" y="6350"/>
                  <a:pt x="658801" y="6350"/>
                </a:cubicBezTo>
                <a:cubicBezTo>
                  <a:pt x="660080" y="6350"/>
                  <a:pt x="660400" y="6987"/>
                  <a:pt x="660400" y="8262"/>
                </a:cubicBezTo>
                <a:cubicBezTo>
                  <a:pt x="660400" y="11129"/>
                  <a:pt x="660400" y="11129"/>
                  <a:pt x="660400" y="11129"/>
                </a:cubicBezTo>
                <a:cubicBezTo>
                  <a:pt x="660400" y="13040"/>
                  <a:pt x="659760" y="13359"/>
                  <a:pt x="656883" y="13996"/>
                </a:cubicBezTo>
                <a:cubicBezTo>
                  <a:pt x="652407" y="15270"/>
                  <a:pt x="651448" y="16226"/>
                  <a:pt x="651448" y="19411"/>
                </a:cubicBezTo>
                <a:cubicBezTo>
                  <a:pt x="651128" y="23871"/>
                  <a:pt x="651128" y="35339"/>
                  <a:pt x="651128" y="42666"/>
                </a:cubicBezTo>
                <a:cubicBezTo>
                  <a:pt x="651128" y="55409"/>
                  <a:pt x="651128" y="55409"/>
                  <a:pt x="651128" y="55409"/>
                </a:cubicBezTo>
                <a:cubicBezTo>
                  <a:pt x="651128" y="71018"/>
                  <a:pt x="650809" y="74841"/>
                  <a:pt x="649849" y="79301"/>
                </a:cubicBezTo>
                <a:cubicBezTo>
                  <a:pt x="646333" y="93955"/>
                  <a:pt x="633864" y="101600"/>
                  <a:pt x="613403" y="101600"/>
                </a:cubicBezTo>
                <a:cubicBezTo>
                  <a:pt x="597418" y="101600"/>
                  <a:pt x="586228" y="96503"/>
                  <a:pt x="581113" y="86946"/>
                </a:cubicBezTo>
                <a:cubicBezTo>
                  <a:pt x="578555" y="81212"/>
                  <a:pt x="577596" y="75160"/>
                  <a:pt x="577596" y="56046"/>
                </a:cubicBezTo>
                <a:lnTo>
                  <a:pt x="577596" y="42666"/>
                </a:lnTo>
                <a:cubicBezTo>
                  <a:pt x="577596" y="34384"/>
                  <a:pt x="577596" y="24827"/>
                  <a:pt x="577596" y="19411"/>
                </a:cubicBezTo>
                <a:cubicBezTo>
                  <a:pt x="577276" y="16226"/>
                  <a:pt x="576317" y="15270"/>
                  <a:pt x="571842" y="13996"/>
                </a:cubicBezTo>
                <a:cubicBezTo>
                  <a:pt x="568964" y="13359"/>
                  <a:pt x="568325" y="13040"/>
                  <a:pt x="568325" y="11129"/>
                </a:cubicBezTo>
                <a:cubicBezTo>
                  <a:pt x="568325" y="8262"/>
                  <a:pt x="568325" y="8262"/>
                  <a:pt x="568325" y="8262"/>
                </a:cubicBezTo>
                <a:cubicBezTo>
                  <a:pt x="568325" y="6987"/>
                  <a:pt x="568964" y="6350"/>
                  <a:pt x="570243" y="6350"/>
                </a:cubicBezTo>
                <a:close/>
                <a:moveTo>
                  <a:pt x="1569" y="6350"/>
                </a:moveTo>
                <a:cubicBezTo>
                  <a:pt x="2824" y="6350"/>
                  <a:pt x="4706" y="6350"/>
                  <a:pt x="6902" y="6669"/>
                </a:cubicBezTo>
                <a:cubicBezTo>
                  <a:pt x="9412" y="6669"/>
                  <a:pt x="12236" y="6987"/>
                  <a:pt x="16314" y="6987"/>
                </a:cubicBezTo>
                <a:cubicBezTo>
                  <a:pt x="22903" y="6987"/>
                  <a:pt x="22903" y="6987"/>
                  <a:pt x="34511" y="6350"/>
                </a:cubicBezTo>
                <a:cubicBezTo>
                  <a:pt x="37335" y="6350"/>
                  <a:pt x="39531" y="6350"/>
                  <a:pt x="41727" y="6350"/>
                </a:cubicBezTo>
                <a:cubicBezTo>
                  <a:pt x="50512" y="6350"/>
                  <a:pt x="56473" y="8262"/>
                  <a:pt x="60865" y="13040"/>
                </a:cubicBezTo>
                <a:cubicBezTo>
                  <a:pt x="64630" y="17182"/>
                  <a:pt x="67140" y="23235"/>
                  <a:pt x="67140" y="29288"/>
                </a:cubicBezTo>
                <a:cubicBezTo>
                  <a:pt x="67140" y="39483"/>
                  <a:pt x="60865" y="48722"/>
                  <a:pt x="52708" y="51270"/>
                </a:cubicBezTo>
                <a:cubicBezTo>
                  <a:pt x="49884" y="51907"/>
                  <a:pt x="49570" y="52226"/>
                  <a:pt x="49570" y="52863"/>
                </a:cubicBezTo>
                <a:cubicBezTo>
                  <a:pt x="49570" y="52863"/>
                  <a:pt x="49570" y="53182"/>
                  <a:pt x="49884" y="53500"/>
                </a:cubicBezTo>
                <a:cubicBezTo>
                  <a:pt x="50825" y="55093"/>
                  <a:pt x="51767" y="56368"/>
                  <a:pt x="52080" y="57642"/>
                </a:cubicBezTo>
                <a:cubicBezTo>
                  <a:pt x="54904" y="64014"/>
                  <a:pt x="63375" y="79305"/>
                  <a:pt x="67767" y="85358"/>
                </a:cubicBezTo>
                <a:cubicBezTo>
                  <a:pt x="71218" y="90456"/>
                  <a:pt x="73101" y="92049"/>
                  <a:pt x="76865" y="93004"/>
                </a:cubicBezTo>
                <a:cubicBezTo>
                  <a:pt x="79375" y="93642"/>
                  <a:pt x="79375" y="93642"/>
                  <a:pt x="79375" y="95872"/>
                </a:cubicBezTo>
                <a:cubicBezTo>
                  <a:pt x="79375" y="98102"/>
                  <a:pt x="79375" y="98102"/>
                  <a:pt x="79375" y="98102"/>
                </a:cubicBezTo>
                <a:cubicBezTo>
                  <a:pt x="79375" y="99376"/>
                  <a:pt x="78748" y="100013"/>
                  <a:pt x="77493" y="100013"/>
                </a:cubicBezTo>
                <a:cubicBezTo>
                  <a:pt x="76238" y="100013"/>
                  <a:pt x="76238" y="100013"/>
                  <a:pt x="76238" y="100013"/>
                </a:cubicBezTo>
                <a:cubicBezTo>
                  <a:pt x="73414" y="100013"/>
                  <a:pt x="69022" y="100013"/>
                  <a:pt x="65885" y="100013"/>
                </a:cubicBezTo>
                <a:cubicBezTo>
                  <a:pt x="64002" y="100013"/>
                  <a:pt x="61179" y="100013"/>
                  <a:pt x="58355" y="100013"/>
                </a:cubicBezTo>
                <a:cubicBezTo>
                  <a:pt x="56473" y="100013"/>
                  <a:pt x="56473" y="100013"/>
                  <a:pt x="56473" y="100013"/>
                </a:cubicBezTo>
                <a:cubicBezTo>
                  <a:pt x="53963" y="100013"/>
                  <a:pt x="53963" y="100013"/>
                  <a:pt x="50825" y="92049"/>
                </a:cubicBezTo>
                <a:cubicBezTo>
                  <a:pt x="49570" y="89181"/>
                  <a:pt x="40786" y="70385"/>
                  <a:pt x="36394" y="60509"/>
                </a:cubicBezTo>
                <a:cubicBezTo>
                  <a:pt x="34197" y="55730"/>
                  <a:pt x="33570" y="55412"/>
                  <a:pt x="30433" y="55412"/>
                </a:cubicBezTo>
                <a:cubicBezTo>
                  <a:pt x="29805" y="55412"/>
                  <a:pt x="29805" y="55412"/>
                  <a:pt x="29805" y="55412"/>
                </a:cubicBezTo>
                <a:cubicBezTo>
                  <a:pt x="29178" y="55412"/>
                  <a:pt x="28864" y="55412"/>
                  <a:pt x="28864" y="55412"/>
                </a:cubicBezTo>
                <a:cubicBezTo>
                  <a:pt x="26668" y="55412"/>
                  <a:pt x="26668" y="55412"/>
                  <a:pt x="26668" y="55412"/>
                </a:cubicBezTo>
                <a:cubicBezTo>
                  <a:pt x="26040" y="55412"/>
                  <a:pt x="25413" y="56368"/>
                  <a:pt x="25413" y="57642"/>
                </a:cubicBezTo>
                <a:lnTo>
                  <a:pt x="25413" y="64014"/>
                </a:lnTo>
                <a:cubicBezTo>
                  <a:pt x="25413" y="71022"/>
                  <a:pt x="25413" y="82491"/>
                  <a:pt x="25727" y="86951"/>
                </a:cubicBezTo>
                <a:cubicBezTo>
                  <a:pt x="25727" y="90137"/>
                  <a:pt x="26668" y="91093"/>
                  <a:pt x="31060" y="92367"/>
                </a:cubicBezTo>
                <a:cubicBezTo>
                  <a:pt x="33884" y="93004"/>
                  <a:pt x="34197" y="93323"/>
                  <a:pt x="34197" y="95235"/>
                </a:cubicBezTo>
                <a:cubicBezTo>
                  <a:pt x="34197" y="98102"/>
                  <a:pt x="34197" y="98102"/>
                  <a:pt x="34197" y="98102"/>
                </a:cubicBezTo>
                <a:cubicBezTo>
                  <a:pt x="34197" y="99695"/>
                  <a:pt x="33884" y="100013"/>
                  <a:pt x="32629" y="100013"/>
                </a:cubicBezTo>
                <a:cubicBezTo>
                  <a:pt x="31688" y="100013"/>
                  <a:pt x="29805" y="100013"/>
                  <a:pt x="27609" y="100013"/>
                </a:cubicBezTo>
                <a:cubicBezTo>
                  <a:pt x="25099" y="99695"/>
                  <a:pt x="21334" y="99695"/>
                  <a:pt x="17569" y="99695"/>
                </a:cubicBezTo>
                <a:cubicBezTo>
                  <a:pt x="12863" y="99695"/>
                  <a:pt x="9412" y="99695"/>
                  <a:pt x="6902" y="100013"/>
                </a:cubicBezTo>
                <a:cubicBezTo>
                  <a:pt x="4706" y="100013"/>
                  <a:pt x="2510" y="100013"/>
                  <a:pt x="1883" y="100013"/>
                </a:cubicBezTo>
                <a:cubicBezTo>
                  <a:pt x="314" y="100013"/>
                  <a:pt x="0" y="99695"/>
                  <a:pt x="0" y="98102"/>
                </a:cubicBezTo>
                <a:cubicBezTo>
                  <a:pt x="0" y="95235"/>
                  <a:pt x="0" y="95235"/>
                  <a:pt x="0" y="95235"/>
                </a:cubicBezTo>
                <a:cubicBezTo>
                  <a:pt x="0" y="93323"/>
                  <a:pt x="628" y="93004"/>
                  <a:pt x="3451" y="92367"/>
                </a:cubicBezTo>
                <a:cubicBezTo>
                  <a:pt x="7844" y="91093"/>
                  <a:pt x="8785" y="90137"/>
                  <a:pt x="8785" y="86951"/>
                </a:cubicBezTo>
                <a:cubicBezTo>
                  <a:pt x="9099" y="81854"/>
                  <a:pt x="9099" y="72297"/>
                  <a:pt x="9099" y="64014"/>
                </a:cubicBezTo>
                <a:cubicBezTo>
                  <a:pt x="9099" y="42669"/>
                  <a:pt x="9099" y="42669"/>
                  <a:pt x="9099" y="42669"/>
                </a:cubicBezTo>
                <a:cubicBezTo>
                  <a:pt x="9099" y="34385"/>
                  <a:pt x="9099" y="24828"/>
                  <a:pt x="8785" y="19412"/>
                </a:cubicBezTo>
                <a:cubicBezTo>
                  <a:pt x="8785" y="16226"/>
                  <a:pt x="7844" y="15271"/>
                  <a:pt x="3451" y="13996"/>
                </a:cubicBezTo>
                <a:cubicBezTo>
                  <a:pt x="628" y="13359"/>
                  <a:pt x="0" y="13040"/>
                  <a:pt x="0" y="11129"/>
                </a:cubicBezTo>
                <a:cubicBezTo>
                  <a:pt x="0" y="8580"/>
                  <a:pt x="0" y="8580"/>
                  <a:pt x="0" y="8580"/>
                </a:cubicBezTo>
                <a:cubicBezTo>
                  <a:pt x="0" y="6987"/>
                  <a:pt x="314" y="6350"/>
                  <a:pt x="1569" y="6350"/>
                </a:cubicBezTo>
                <a:close/>
                <a:moveTo>
                  <a:pt x="517314" y="0"/>
                </a:moveTo>
                <a:cubicBezTo>
                  <a:pt x="518572" y="0"/>
                  <a:pt x="519201" y="959"/>
                  <a:pt x="519201" y="2556"/>
                </a:cubicBezTo>
                <a:cubicBezTo>
                  <a:pt x="518257" y="42809"/>
                  <a:pt x="518257" y="42809"/>
                  <a:pt x="518257" y="42809"/>
                </a:cubicBezTo>
                <a:cubicBezTo>
                  <a:pt x="518257" y="66769"/>
                  <a:pt x="518257" y="66769"/>
                  <a:pt x="518257" y="66769"/>
                </a:cubicBezTo>
                <a:cubicBezTo>
                  <a:pt x="518257" y="83701"/>
                  <a:pt x="518257" y="88173"/>
                  <a:pt x="519201" y="89771"/>
                </a:cubicBezTo>
                <a:cubicBezTo>
                  <a:pt x="520459" y="92326"/>
                  <a:pt x="521088" y="92965"/>
                  <a:pt x="526751" y="93604"/>
                </a:cubicBezTo>
                <a:cubicBezTo>
                  <a:pt x="528009" y="93604"/>
                  <a:pt x="528638" y="93924"/>
                  <a:pt x="528638" y="94882"/>
                </a:cubicBezTo>
                <a:cubicBezTo>
                  <a:pt x="528638" y="97438"/>
                  <a:pt x="528638" y="97438"/>
                  <a:pt x="528638" y="97438"/>
                </a:cubicBezTo>
                <a:cubicBezTo>
                  <a:pt x="528638" y="98716"/>
                  <a:pt x="528324" y="99355"/>
                  <a:pt x="525807" y="99674"/>
                </a:cubicBezTo>
                <a:cubicBezTo>
                  <a:pt x="509449" y="102869"/>
                  <a:pt x="509449" y="102869"/>
                  <a:pt x="509449" y="102869"/>
                </a:cubicBezTo>
                <a:cubicBezTo>
                  <a:pt x="508191" y="103188"/>
                  <a:pt x="507562" y="103188"/>
                  <a:pt x="506933" y="103188"/>
                </a:cubicBezTo>
                <a:cubicBezTo>
                  <a:pt x="505989" y="103188"/>
                  <a:pt x="505674" y="102549"/>
                  <a:pt x="505360" y="100952"/>
                </a:cubicBezTo>
                <a:cubicBezTo>
                  <a:pt x="505045" y="95202"/>
                  <a:pt x="505045" y="95202"/>
                  <a:pt x="505045" y="95202"/>
                </a:cubicBezTo>
                <a:cubicBezTo>
                  <a:pt x="504730" y="92007"/>
                  <a:pt x="504730" y="91687"/>
                  <a:pt x="503787" y="91687"/>
                </a:cubicBezTo>
                <a:cubicBezTo>
                  <a:pt x="503787" y="91687"/>
                  <a:pt x="503158" y="92007"/>
                  <a:pt x="502843" y="92646"/>
                </a:cubicBezTo>
                <a:cubicBezTo>
                  <a:pt x="501585" y="93604"/>
                  <a:pt x="498124" y="96479"/>
                  <a:pt x="495922" y="98077"/>
                </a:cubicBezTo>
                <a:cubicBezTo>
                  <a:pt x="492147" y="100952"/>
                  <a:pt x="488687" y="101910"/>
                  <a:pt x="484283" y="101910"/>
                </a:cubicBezTo>
                <a:cubicBezTo>
                  <a:pt x="470442" y="101910"/>
                  <a:pt x="460375" y="88493"/>
                  <a:pt x="460375" y="69964"/>
                </a:cubicBezTo>
                <a:cubicBezTo>
                  <a:pt x="460375" y="48559"/>
                  <a:pt x="472329" y="33544"/>
                  <a:pt x="489631" y="33544"/>
                </a:cubicBezTo>
                <a:cubicBezTo>
                  <a:pt x="493091" y="33544"/>
                  <a:pt x="500012" y="35142"/>
                  <a:pt x="501585" y="36100"/>
                </a:cubicBezTo>
                <a:cubicBezTo>
                  <a:pt x="502214" y="36739"/>
                  <a:pt x="502528" y="36739"/>
                  <a:pt x="502528" y="36739"/>
                </a:cubicBezTo>
                <a:cubicBezTo>
                  <a:pt x="503158" y="36739"/>
                  <a:pt x="503787" y="35781"/>
                  <a:pt x="503787" y="34503"/>
                </a:cubicBezTo>
                <a:cubicBezTo>
                  <a:pt x="503787" y="34503"/>
                  <a:pt x="503787" y="34503"/>
                  <a:pt x="503472" y="32266"/>
                </a:cubicBezTo>
                <a:cubicBezTo>
                  <a:pt x="503472" y="17890"/>
                  <a:pt x="503472" y="17890"/>
                  <a:pt x="503472" y="17890"/>
                </a:cubicBezTo>
                <a:cubicBezTo>
                  <a:pt x="503472" y="10862"/>
                  <a:pt x="503158" y="10543"/>
                  <a:pt x="497181" y="9584"/>
                </a:cubicBezTo>
                <a:cubicBezTo>
                  <a:pt x="494979" y="9265"/>
                  <a:pt x="494349" y="8945"/>
                  <a:pt x="494349" y="7029"/>
                </a:cubicBezTo>
                <a:cubicBezTo>
                  <a:pt x="494349" y="4792"/>
                  <a:pt x="494349" y="4792"/>
                  <a:pt x="494349" y="4792"/>
                </a:cubicBezTo>
                <a:cubicBezTo>
                  <a:pt x="494349" y="3514"/>
                  <a:pt x="494979" y="2875"/>
                  <a:pt x="496866" y="2556"/>
                </a:cubicBezTo>
                <a:lnTo>
                  <a:pt x="515741" y="320"/>
                </a:lnTo>
                <a:cubicBezTo>
                  <a:pt x="516370" y="0"/>
                  <a:pt x="516999" y="0"/>
                  <a:pt x="517314" y="0"/>
                </a:cubicBezTo>
                <a:close/>
                <a:moveTo>
                  <a:pt x="251656" y="0"/>
                </a:moveTo>
                <a:cubicBezTo>
                  <a:pt x="252591" y="0"/>
                  <a:pt x="253214" y="956"/>
                  <a:pt x="253214" y="2230"/>
                </a:cubicBezTo>
                <a:cubicBezTo>
                  <a:pt x="253214" y="2548"/>
                  <a:pt x="253214" y="3185"/>
                  <a:pt x="253214" y="4141"/>
                </a:cubicBezTo>
                <a:cubicBezTo>
                  <a:pt x="252902" y="7007"/>
                  <a:pt x="252902" y="10829"/>
                  <a:pt x="252902" y="21658"/>
                </a:cubicBezTo>
                <a:cubicBezTo>
                  <a:pt x="252902" y="29939"/>
                  <a:pt x="252591" y="36309"/>
                  <a:pt x="252591" y="40131"/>
                </a:cubicBezTo>
                <a:cubicBezTo>
                  <a:pt x="252279" y="42360"/>
                  <a:pt x="252279" y="42360"/>
                  <a:pt x="252279" y="42360"/>
                </a:cubicBezTo>
                <a:cubicBezTo>
                  <a:pt x="252279" y="43316"/>
                  <a:pt x="252279" y="43316"/>
                  <a:pt x="252279" y="43316"/>
                </a:cubicBezTo>
                <a:cubicBezTo>
                  <a:pt x="252279" y="43634"/>
                  <a:pt x="252591" y="43953"/>
                  <a:pt x="252902" y="43953"/>
                </a:cubicBezTo>
                <a:cubicBezTo>
                  <a:pt x="253837" y="43953"/>
                  <a:pt x="255083" y="42679"/>
                  <a:pt x="258199" y="39494"/>
                </a:cubicBezTo>
                <a:cubicBezTo>
                  <a:pt x="261938" y="34716"/>
                  <a:pt x="265053" y="33442"/>
                  <a:pt x="271285" y="33442"/>
                </a:cubicBezTo>
                <a:cubicBezTo>
                  <a:pt x="285928" y="33442"/>
                  <a:pt x="295275" y="45227"/>
                  <a:pt x="295275" y="64336"/>
                </a:cubicBezTo>
                <a:cubicBezTo>
                  <a:pt x="295275" y="86312"/>
                  <a:pt x="281566" y="101600"/>
                  <a:pt x="261315" y="101600"/>
                </a:cubicBezTo>
                <a:cubicBezTo>
                  <a:pt x="254460" y="101600"/>
                  <a:pt x="245425" y="99052"/>
                  <a:pt x="239817" y="95867"/>
                </a:cubicBezTo>
                <a:cubicBezTo>
                  <a:pt x="238259" y="94912"/>
                  <a:pt x="237636" y="93638"/>
                  <a:pt x="237636" y="91408"/>
                </a:cubicBezTo>
                <a:cubicBezTo>
                  <a:pt x="237636" y="90134"/>
                  <a:pt x="237636" y="90134"/>
                  <a:pt x="237636" y="90134"/>
                </a:cubicBezTo>
                <a:cubicBezTo>
                  <a:pt x="237947" y="78669"/>
                  <a:pt x="237947" y="64973"/>
                  <a:pt x="238259" y="48412"/>
                </a:cubicBezTo>
                <a:lnTo>
                  <a:pt x="238259" y="41086"/>
                </a:lnTo>
                <a:cubicBezTo>
                  <a:pt x="238259" y="29620"/>
                  <a:pt x="237947" y="16562"/>
                  <a:pt x="237636" y="14014"/>
                </a:cubicBezTo>
                <a:cubicBezTo>
                  <a:pt x="237636" y="10829"/>
                  <a:pt x="236078" y="9874"/>
                  <a:pt x="232651" y="9237"/>
                </a:cubicBezTo>
                <a:cubicBezTo>
                  <a:pt x="229223" y="9237"/>
                  <a:pt x="228600" y="8600"/>
                  <a:pt x="228600" y="7007"/>
                </a:cubicBezTo>
                <a:cubicBezTo>
                  <a:pt x="228600" y="5096"/>
                  <a:pt x="228600" y="5096"/>
                  <a:pt x="228600" y="5096"/>
                </a:cubicBezTo>
                <a:cubicBezTo>
                  <a:pt x="228600" y="3822"/>
                  <a:pt x="229223" y="3504"/>
                  <a:pt x="230781" y="3185"/>
                </a:cubicBezTo>
                <a:cubicBezTo>
                  <a:pt x="249475" y="319"/>
                  <a:pt x="249475" y="319"/>
                  <a:pt x="249475" y="319"/>
                </a:cubicBezTo>
                <a:cubicBezTo>
                  <a:pt x="251656" y="0"/>
                  <a:pt x="251656" y="0"/>
                  <a:pt x="251656" y="0"/>
                </a:cubicBezTo>
                <a:close/>
                <a:moveTo>
                  <a:pt x="212250" y="0"/>
                </a:moveTo>
                <a:cubicBezTo>
                  <a:pt x="213216" y="0"/>
                  <a:pt x="213860" y="959"/>
                  <a:pt x="213860" y="2556"/>
                </a:cubicBezTo>
                <a:cubicBezTo>
                  <a:pt x="213216" y="42809"/>
                  <a:pt x="213216" y="42809"/>
                  <a:pt x="213216" y="42809"/>
                </a:cubicBezTo>
                <a:cubicBezTo>
                  <a:pt x="213216" y="66769"/>
                  <a:pt x="213216" y="66769"/>
                  <a:pt x="213216" y="66769"/>
                </a:cubicBezTo>
                <a:cubicBezTo>
                  <a:pt x="213216" y="83701"/>
                  <a:pt x="213216" y="88173"/>
                  <a:pt x="214182" y="89771"/>
                </a:cubicBezTo>
                <a:cubicBezTo>
                  <a:pt x="215469" y="92326"/>
                  <a:pt x="216113" y="92965"/>
                  <a:pt x="221907" y="93604"/>
                </a:cubicBezTo>
                <a:cubicBezTo>
                  <a:pt x="223194" y="93604"/>
                  <a:pt x="223838" y="93924"/>
                  <a:pt x="223838" y="94882"/>
                </a:cubicBezTo>
                <a:cubicBezTo>
                  <a:pt x="223838" y="97438"/>
                  <a:pt x="223838" y="97438"/>
                  <a:pt x="223838" y="97438"/>
                </a:cubicBezTo>
                <a:cubicBezTo>
                  <a:pt x="223838" y="98716"/>
                  <a:pt x="223516" y="99355"/>
                  <a:pt x="220941" y="99674"/>
                </a:cubicBezTo>
                <a:cubicBezTo>
                  <a:pt x="203881" y="102869"/>
                  <a:pt x="203881" y="102869"/>
                  <a:pt x="203881" y="102869"/>
                </a:cubicBezTo>
                <a:cubicBezTo>
                  <a:pt x="202915" y="103188"/>
                  <a:pt x="202272" y="103188"/>
                  <a:pt x="201628" y="103188"/>
                </a:cubicBezTo>
                <a:cubicBezTo>
                  <a:pt x="200662" y="103188"/>
                  <a:pt x="200340" y="102549"/>
                  <a:pt x="200018" y="100952"/>
                </a:cubicBezTo>
                <a:cubicBezTo>
                  <a:pt x="199697" y="95202"/>
                  <a:pt x="199697" y="95202"/>
                  <a:pt x="199697" y="95202"/>
                </a:cubicBezTo>
                <a:cubicBezTo>
                  <a:pt x="199375" y="92007"/>
                  <a:pt x="199375" y="91687"/>
                  <a:pt x="198409" y="91687"/>
                </a:cubicBezTo>
                <a:cubicBezTo>
                  <a:pt x="198409" y="91687"/>
                  <a:pt x="197765" y="92007"/>
                  <a:pt x="197443" y="92646"/>
                </a:cubicBezTo>
                <a:cubicBezTo>
                  <a:pt x="196156" y="93604"/>
                  <a:pt x="192937" y="96479"/>
                  <a:pt x="190684" y="98077"/>
                </a:cubicBezTo>
                <a:cubicBezTo>
                  <a:pt x="186499" y="100952"/>
                  <a:pt x="183280" y="101910"/>
                  <a:pt x="178774" y="101910"/>
                </a:cubicBezTo>
                <a:cubicBezTo>
                  <a:pt x="164289" y="101910"/>
                  <a:pt x="153988" y="88493"/>
                  <a:pt x="153988" y="69964"/>
                </a:cubicBezTo>
                <a:cubicBezTo>
                  <a:pt x="153988" y="48559"/>
                  <a:pt x="166542" y="33544"/>
                  <a:pt x="184246" y="33544"/>
                </a:cubicBezTo>
                <a:cubicBezTo>
                  <a:pt x="187787" y="33544"/>
                  <a:pt x="194546" y="35142"/>
                  <a:pt x="196156" y="36100"/>
                </a:cubicBezTo>
                <a:cubicBezTo>
                  <a:pt x="196800" y="36739"/>
                  <a:pt x="197121" y="36739"/>
                  <a:pt x="197121" y="36739"/>
                </a:cubicBezTo>
                <a:cubicBezTo>
                  <a:pt x="197765" y="36739"/>
                  <a:pt x="198409" y="35781"/>
                  <a:pt x="198409" y="34503"/>
                </a:cubicBezTo>
                <a:cubicBezTo>
                  <a:pt x="198409" y="34503"/>
                  <a:pt x="198409" y="34503"/>
                  <a:pt x="198087" y="32266"/>
                </a:cubicBezTo>
                <a:cubicBezTo>
                  <a:pt x="198087" y="17890"/>
                  <a:pt x="198087" y="17890"/>
                  <a:pt x="198087" y="17890"/>
                </a:cubicBezTo>
                <a:cubicBezTo>
                  <a:pt x="198087" y="10862"/>
                  <a:pt x="197443" y="10543"/>
                  <a:pt x="191971" y="9584"/>
                </a:cubicBezTo>
                <a:cubicBezTo>
                  <a:pt x="189396" y="9265"/>
                  <a:pt x="189074" y="8945"/>
                  <a:pt x="189074" y="7029"/>
                </a:cubicBezTo>
                <a:cubicBezTo>
                  <a:pt x="189074" y="4792"/>
                  <a:pt x="189074" y="4792"/>
                  <a:pt x="189074" y="4792"/>
                </a:cubicBezTo>
                <a:cubicBezTo>
                  <a:pt x="189074" y="3514"/>
                  <a:pt x="189396" y="2875"/>
                  <a:pt x="191649" y="2556"/>
                </a:cubicBezTo>
                <a:lnTo>
                  <a:pt x="210641" y="320"/>
                </a:lnTo>
                <a:cubicBezTo>
                  <a:pt x="211285" y="0"/>
                  <a:pt x="211928" y="0"/>
                  <a:pt x="212250" y="0"/>
                </a:cubicBezTo>
                <a:close/>
              </a:path>
            </a:pathLst>
          </a:custGeom>
          <a:solidFill>
            <a:srgbClr val="BE311A"/>
          </a:solidFill>
          <a:ln>
            <a:noFill/>
          </a:ln>
        </p:spPr>
        <p:txBody>
          <a:bodyPr vert="horz" wrap="square" lIns="91440" tIns="45720" rIns="91440" bIns="45720" numCol="1" anchor="t" anchorCtr="0" compatLnSpc="1">
            <a:prstTxWarp prst="textNoShape">
              <a:avLst/>
            </a:prstTxWarp>
            <a:noAutofit/>
          </a:bodyPr>
          <a:lstStyle/>
          <a:p>
            <a:endParaRPr lang="nl-NL"/>
          </a:p>
        </p:txBody>
      </p:sp>
      <p:sp>
        <p:nvSpPr>
          <p:cNvPr id="4" name="Frame date 3 (JU-Free)"/>
          <p:cNvSpPr>
            <a:spLocks noGrp="1"/>
          </p:cNvSpPr>
          <p:nvPr>
            <p:ph type="dt" sz="half" idx="2"/>
          </p:nvPr>
        </p:nvSpPr>
        <p:spPr bwMode="gray">
          <a:xfrm>
            <a:off x="9816205" y="6489368"/>
            <a:ext cx="1260222" cy="252000"/>
          </a:xfrm>
          <a:prstGeom prst="rect">
            <a:avLst/>
          </a:prstGeom>
        </p:spPr>
        <p:txBody>
          <a:bodyPr vert="horz" lIns="0" tIns="0" rIns="0" bIns="0" rtlCol="0" anchor="t">
            <a:noAutofit/>
          </a:bodyPr>
          <a:lstStyle>
            <a:lvl1pPr algn="r">
              <a:defRPr sz="1000">
                <a:solidFill>
                  <a:schemeClr val="tx1"/>
                </a:solidFill>
                <a:latin typeface="+mn-lt"/>
              </a:defRPr>
            </a:lvl1pPr>
          </a:lstStyle>
          <a:p>
            <a:fld id="{2923B9C5-BE15-4844-92EA-6B5A4B794705}" type="datetime4">
              <a:rPr lang="nl-NL" noProof="1" smtClean="0"/>
              <a:t>11 november 2025</a:t>
            </a:fld>
            <a:endParaRPr lang="nl-NL" noProof="1"/>
          </a:p>
        </p:txBody>
      </p:sp>
      <p:sp>
        <p:nvSpPr>
          <p:cNvPr id="5" name="Footer Placeholder 4 (JU-Free)"/>
          <p:cNvSpPr>
            <a:spLocks noGrp="1"/>
          </p:cNvSpPr>
          <p:nvPr>
            <p:ph type="ftr" sz="quarter" idx="3"/>
          </p:nvPr>
        </p:nvSpPr>
        <p:spPr bwMode="gray">
          <a:xfrm>
            <a:off x="1065600" y="6489368"/>
            <a:ext cx="3060000"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[Voettekst]</a:t>
            </a:r>
          </a:p>
        </p:txBody>
      </p:sp>
      <p:sp>
        <p:nvSpPr>
          <p:cNvPr id="6" name="Placeholdernummer 5 (JU-Free)"/>
          <p:cNvSpPr>
            <a:spLocks noGrp="1"/>
          </p:cNvSpPr>
          <p:nvPr>
            <p:ph type="sldNum" sz="quarter" idx="4"/>
          </p:nvPr>
        </p:nvSpPr>
        <p:spPr bwMode="gray">
          <a:xfrm>
            <a:off x="11116439" y="6489368"/>
            <a:ext cx="389588"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solidFill>
                  <a:schemeClr val="accent1"/>
                </a:solidFill>
              </a:rPr>
              <a:t>|</a:t>
            </a:r>
            <a:r>
              <a:rPr lang="nl-NL" noProof="1"/>
              <a:t> </a:t>
            </a:r>
            <a:fld id="{1336C48C-F87C-4E4B-81EF-5027B17D1F61}" type="slidenum">
              <a:rPr lang="nl-NL" noProof="1" smtClean="0"/>
              <a:pPr/>
              <a:t>‹nr.›</a:t>
            </a:fld>
            <a:endParaRPr lang="nl-NL" noProof="1"/>
          </a:p>
        </p:txBody>
      </p:sp>
      <p:sp>
        <p:nvSpPr>
          <p:cNvPr id="3" name="Frame Text 2 (JU-Free)"/>
          <p:cNvSpPr>
            <a:spLocks noGrp="1"/>
          </p:cNvSpPr>
          <p:nvPr>
            <p:ph type="body" idx="1"/>
          </p:nvPr>
        </p:nvSpPr>
        <p:spPr bwMode="gray">
          <a:xfrm>
            <a:off x="1066027" y="1773930"/>
            <a:ext cx="10440000" cy="4428000"/>
          </a:xfrm>
          <a:prstGeom prst="rect">
            <a:avLst/>
          </a:prstGeom>
        </p:spPr>
        <p:txBody>
          <a:bodyPr vert="horz" lIns="0" tIns="0" rIns="0" bIns="0" rtlCol="0">
            <a:noAutofit/>
          </a:bodyPr>
          <a:lstStyle/>
          <a:p>
            <a:pPr lvl="0"/>
            <a:r>
              <a:rPr lang="nl-NL" noProof="1"/>
              <a:t>JU-LEVEL1=Opsomming 1e niveau</a:t>
            </a:r>
          </a:p>
          <a:p>
            <a:pPr lvl="1"/>
            <a:r>
              <a:rPr lang="nl-NL" noProof="1"/>
              <a:t>JU-LEVEL2=Opsomming 2e niveau</a:t>
            </a:r>
          </a:p>
          <a:p>
            <a:pPr lvl="2"/>
            <a:r>
              <a:rPr lang="nl-NL" noProof="1"/>
              <a:t>JU-LEVEL3=Opsomming nummer 1e niveau</a:t>
            </a:r>
          </a:p>
          <a:p>
            <a:pPr lvl="3"/>
            <a:r>
              <a:rPr lang="nl-NL" noProof="1"/>
              <a:t>JU-LEVEL4=Kop</a:t>
            </a:r>
          </a:p>
          <a:p>
            <a:pPr lvl="4"/>
            <a:r>
              <a:rPr lang="nl-NL" noProof="1"/>
              <a:t>JU-LEVEL5=Basistekst</a:t>
            </a:r>
          </a:p>
          <a:p>
            <a:pPr lvl="5"/>
            <a:r>
              <a:rPr lang="nl-NL" noProof="1"/>
              <a:t>JU-LEVEL6=Zwevend 1e niveau</a:t>
            </a:r>
          </a:p>
          <a:p>
            <a:pPr lvl="6"/>
            <a:r>
              <a:rPr lang="nl-NL" noProof="1"/>
              <a:t>JU-LEVEL7=Zwevend 2e niveau</a:t>
            </a:r>
          </a:p>
        </p:txBody>
      </p:sp>
      <p:sp>
        <p:nvSpPr>
          <p:cNvPr id="2" name="Tijdelijke aanduiding voor Title 1 (JU-Free)"/>
          <p:cNvSpPr>
            <a:spLocks noGrp="1"/>
          </p:cNvSpPr>
          <p:nvPr>
            <p:ph type="title"/>
          </p:nvPr>
        </p:nvSpPr>
        <p:spPr bwMode="gray">
          <a:xfrm>
            <a:off x="864817" y="469373"/>
            <a:ext cx="10440000" cy="720000"/>
          </a:xfrm>
          <a:prstGeom prst="rect">
            <a:avLst/>
          </a:prstGeom>
        </p:spPr>
        <p:txBody>
          <a:bodyPr vert="horz" lIns="0" tIns="0" rIns="0" bIns="0" rtlCol="0" anchor="t">
            <a:noAutofit/>
          </a:bodyPr>
          <a:lstStyle/>
          <a:p>
            <a:r>
              <a:rPr lang="nl-NL" noProof="1"/>
              <a:t>[Titel]</a:t>
            </a:r>
          </a:p>
        </p:txBody>
      </p:sp>
      <p:sp>
        <p:nvSpPr>
          <p:cNvPr id="8" name="Vrije vorm: vorm 112">
            <a:extLst>
              <a:ext uri="{FF2B5EF4-FFF2-40B4-BE49-F238E27FC236}">
                <a16:creationId xmlns:a16="http://schemas.microsoft.com/office/drawing/2014/main" id="{9668B9EC-76A2-44F2-BE3A-70ABD9A97E44}"/>
              </a:ext>
            </a:extLst>
          </p:cNvPr>
          <p:cNvSpPr>
            <a:spLocks noSelect="1"/>
          </p:cNvSpPr>
          <p:nvPr userDrawn="1"/>
        </p:nvSpPr>
        <p:spPr bwMode="auto">
          <a:xfrm>
            <a:off x="5966129" y="6361113"/>
            <a:ext cx="274335" cy="352426"/>
          </a:xfrm>
          <a:custGeom>
            <a:avLst/>
            <a:gdLst>
              <a:gd name="connsiteX0" fmla="*/ 179614 w 274335"/>
              <a:gd name="connsiteY0" fmla="*/ 329218 h 352426"/>
              <a:gd name="connsiteX1" fmla="*/ 183242 w 274335"/>
              <a:gd name="connsiteY1" fmla="*/ 330730 h 352426"/>
              <a:gd name="connsiteX2" fmla="*/ 182033 w 274335"/>
              <a:gd name="connsiteY2" fmla="*/ 334358 h 352426"/>
              <a:gd name="connsiteX3" fmla="*/ 178102 w 274335"/>
              <a:gd name="connsiteY3" fmla="*/ 332847 h 352426"/>
              <a:gd name="connsiteX4" fmla="*/ 179614 w 274335"/>
              <a:gd name="connsiteY4" fmla="*/ 329218 h 352426"/>
              <a:gd name="connsiteX5" fmla="*/ 121935 w 274335"/>
              <a:gd name="connsiteY5" fmla="*/ 325438 h 352426"/>
              <a:gd name="connsiteX6" fmla="*/ 126698 w 274335"/>
              <a:gd name="connsiteY6" fmla="*/ 327026 h 352426"/>
              <a:gd name="connsiteX7" fmla="*/ 140985 w 274335"/>
              <a:gd name="connsiteY7" fmla="*/ 344489 h 352426"/>
              <a:gd name="connsiteX8" fmla="*/ 139398 w 274335"/>
              <a:gd name="connsiteY8" fmla="*/ 330201 h 352426"/>
              <a:gd name="connsiteX9" fmla="*/ 137810 w 274335"/>
              <a:gd name="connsiteY9" fmla="*/ 328613 h 352426"/>
              <a:gd name="connsiteX10" fmla="*/ 137810 w 274335"/>
              <a:gd name="connsiteY10" fmla="*/ 327026 h 352426"/>
              <a:gd name="connsiteX11" fmla="*/ 142573 w 274335"/>
              <a:gd name="connsiteY11" fmla="*/ 327026 h 352426"/>
              <a:gd name="connsiteX12" fmla="*/ 142573 w 274335"/>
              <a:gd name="connsiteY12" fmla="*/ 328613 h 352426"/>
              <a:gd name="connsiteX13" fmla="*/ 142573 w 274335"/>
              <a:gd name="connsiteY13" fmla="*/ 330201 h 352426"/>
              <a:gd name="connsiteX14" fmla="*/ 144160 w 274335"/>
              <a:gd name="connsiteY14" fmla="*/ 352426 h 352426"/>
              <a:gd name="connsiteX15" fmla="*/ 140985 w 274335"/>
              <a:gd name="connsiteY15" fmla="*/ 352426 h 352426"/>
              <a:gd name="connsiteX16" fmla="*/ 126698 w 274335"/>
              <a:gd name="connsiteY16" fmla="*/ 334963 h 352426"/>
              <a:gd name="connsiteX17" fmla="*/ 125110 w 274335"/>
              <a:gd name="connsiteY17" fmla="*/ 349251 h 352426"/>
              <a:gd name="connsiteX18" fmla="*/ 126698 w 274335"/>
              <a:gd name="connsiteY18" fmla="*/ 350839 h 352426"/>
              <a:gd name="connsiteX19" fmla="*/ 126698 w 274335"/>
              <a:gd name="connsiteY19" fmla="*/ 352426 h 352426"/>
              <a:gd name="connsiteX20" fmla="*/ 118760 w 274335"/>
              <a:gd name="connsiteY20" fmla="*/ 352426 h 352426"/>
              <a:gd name="connsiteX21" fmla="*/ 118760 w 274335"/>
              <a:gd name="connsiteY21" fmla="*/ 350839 h 352426"/>
              <a:gd name="connsiteX22" fmla="*/ 120348 w 274335"/>
              <a:gd name="connsiteY22" fmla="*/ 349251 h 352426"/>
              <a:gd name="connsiteX23" fmla="*/ 123523 w 274335"/>
              <a:gd name="connsiteY23" fmla="*/ 328613 h 352426"/>
              <a:gd name="connsiteX24" fmla="*/ 121935 w 274335"/>
              <a:gd name="connsiteY24" fmla="*/ 327026 h 352426"/>
              <a:gd name="connsiteX25" fmla="*/ 166854 w 274335"/>
              <a:gd name="connsiteY25" fmla="*/ 323850 h 352426"/>
              <a:gd name="connsiteX26" fmla="*/ 168153 w 274335"/>
              <a:gd name="connsiteY26" fmla="*/ 329248 h 352426"/>
              <a:gd name="connsiteX27" fmla="*/ 167178 w 274335"/>
              <a:gd name="connsiteY27" fmla="*/ 329883 h 352426"/>
              <a:gd name="connsiteX28" fmla="*/ 159385 w 274335"/>
              <a:gd name="connsiteY28" fmla="*/ 327660 h 352426"/>
              <a:gd name="connsiteX29" fmla="*/ 154190 w 274335"/>
              <a:gd name="connsiteY29" fmla="*/ 337503 h 352426"/>
              <a:gd name="connsiteX30" fmla="*/ 166529 w 274335"/>
              <a:gd name="connsiteY30" fmla="*/ 334963 h 352426"/>
              <a:gd name="connsiteX31" fmla="*/ 167503 w 274335"/>
              <a:gd name="connsiteY31" fmla="*/ 332740 h 352426"/>
              <a:gd name="connsiteX32" fmla="*/ 168802 w 274335"/>
              <a:gd name="connsiteY32" fmla="*/ 332423 h 352426"/>
              <a:gd name="connsiteX33" fmla="*/ 170426 w 274335"/>
              <a:gd name="connsiteY33" fmla="*/ 338138 h 352426"/>
              <a:gd name="connsiteX34" fmla="*/ 169127 w 274335"/>
              <a:gd name="connsiteY34" fmla="*/ 338455 h 352426"/>
              <a:gd name="connsiteX35" fmla="*/ 167828 w 274335"/>
              <a:gd name="connsiteY35" fmla="*/ 337503 h 352426"/>
              <a:gd name="connsiteX36" fmla="*/ 155164 w 274335"/>
              <a:gd name="connsiteY36" fmla="*/ 340360 h 352426"/>
              <a:gd name="connsiteX37" fmla="*/ 165230 w 274335"/>
              <a:gd name="connsiteY37" fmla="*/ 347663 h 352426"/>
              <a:gd name="connsiteX38" fmla="*/ 171725 w 274335"/>
              <a:gd name="connsiteY38" fmla="*/ 339725 h 352426"/>
              <a:gd name="connsiteX39" fmla="*/ 172374 w 274335"/>
              <a:gd name="connsiteY39" fmla="*/ 339725 h 352426"/>
              <a:gd name="connsiteX40" fmla="*/ 174322 w 274335"/>
              <a:gd name="connsiteY40" fmla="*/ 345440 h 352426"/>
              <a:gd name="connsiteX41" fmla="*/ 165880 w 274335"/>
              <a:gd name="connsiteY41" fmla="*/ 350838 h 352426"/>
              <a:gd name="connsiteX42" fmla="*/ 148994 w 274335"/>
              <a:gd name="connsiteY42" fmla="*/ 341313 h 352426"/>
              <a:gd name="connsiteX43" fmla="*/ 160035 w 274335"/>
              <a:gd name="connsiteY43" fmla="*/ 324803 h 352426"/>
              <a:gd name="connsiteX44" fmla="*/ 166854 w 274335"/>
              <a:gd name="connsiteY44" fmla="*/ 323850 h 352426"/>
              <a:gd name="connsiteX45" fmla="*/ 109235 w 274335"/>
              <a:gd name="connsiteY45" fmla="*/ 323850 h 352426"/>
              <a:gd name="connsiteX46" fmla="*/ 117173 w 274335"/>
              <a:gd name="connsiteY46" fmla="*/ 325438 h 352426"/>
              <a:gd name="connsiteX47" fmla="*/ 117173 w 274335"/>
              <a:gd name="connsiteY47" fmla="*/ 327025 h 352426"/>
              <a:gd name="connsiteX48" fmla="*/ 115586 w 274335"/>
              <a:gd name="connsiteY48" fmla="*/ 327025 h 352426"/>
              <a:gd name="connsiteX49" fmla="*/ 110823 w 274335"/>
              <a:gd name="connsiteY49" fmla="*/ 347663 h 352426"/>
              <a:gd name="connsiteX50" fmla="*/ 112411 w 274335"/>
              <a:gd name="connsiteY50" fmla="*/ 349251 h 352426"/>
              <a:gd name="connsiteX51" fmla="*/ 112411 w 274335"/>
              <a:gd name="connsiteY51" fmla="*/ 350838 h 352426"/>
              <a:gd name="connsiteX52" fmla="*/ 102885 w 274335"/>
              <a:gd name="connsiteY52" fmla="*/ 349251 h 352426"/>
              <a:gd name="connsiteX53" fmla="*/ 104473 w 274335"/>
              <a:gd name="connsiteY53" fmla="*/ 347663 h 352426"/>
              <a:gd name="connsiteX54" fmla="*/ 106060 w 274335"/>
              <a:gd name="connsiteY54" fmla="*/ 347663 h 352426"/>
              <a:gd name="connsiteX55" fmla="*/ 110823 w 274335"/>
              <a:gd name="connsiteY55" fmla="*/ 327025 h 352426"/>
              <a:gd name="connsiteX56" fmla="*/ 109235 w 274335"/>
              <a:gd name="connsiteY56" fmla="*/ 325438 h 352426"/>
              <a:gd name="connsiteX57" fmla="*/ 82248 w 274335"/>
              <a:gd name="connsiteY57" fmla="*/ 312738 h 352426"/>
              <a:gd name="connsiteX58" fmla="*/ 85423 w 274335"/>
              <a:gd name="connsiteY58" fmla="*/ 314326 h 352426"/>
              <a:gd name="connsiteX59" fmla="*/ 85423 w 274335"/>
              <a:gd name="connsiteY59" fmla="*/ 330201 h 352426"/>
              <a:gd name="connsiteX60" fmla="*/ 94948 w 274335"/>
              <a:gd name="connsiteY60" fmla="*/ 319088 h 352426"/>
              <a:gd name="connsiteX61" fmla="*/ 101298 w 274335"/>
              <a:gd name="connsiteY61" fmla="*/ 320676 h 352426"/>
              <a:gd name="connsiteX62" fmla="*/ 101298 w 274335"/>
              <a:gd name="connsiteY62" fmla="*/ 322263 h 352426"/>
              <a:gd name="connsiteX63" fmla="*/ 99711 w 274335"/>
              <a:gd name="connsiteY63" fmla="*/ 323851 h 352426"/>
              <a:gd name="connsiteX64" fmla="*/ 96536 w 274335"/>
              <a:gd name="connsiteY64" fmla="*/ 344488 h 352426"/>
              <a:gd name="connsiteX65" fmla="*/ 98123 w 274335"/>
              <a:gd name="connsiteY65" fmla="*/ 346076 h 352426"/>
              <a:gd name="connsiteX66" fmla="*/ 98123 w 274335"/>
              <a:gd name="connsiteY66" fmla="*/ 347663 h 352426"/>
              <a:gd name="connsiteX67" fmla="*/ 90186 w 274335"/>
              <a:gd name="connsiteY67" fmla="*/ 344488 h 352426"/>
              <a:gd name="connsiteX68" fmla="*/ 91773 w 274335"/>
              <a:gd name="connsiteY68" fmla="*/ 342901 h 352426"/>
              <a:gd name="connsiteX69" fmla="*/ 94948 w 274335"/>
              <a:gd name="connsiteY69" fmla="*/ 325438 h 352426"/>
              <a:gd name="connsiteX70" fmla="*/ 82248 w 274335"/>
              <a:gd name="connsiteY70" fmla="*/ 341313 h 352426"/>
              <a:gd name="connsiteX71" fmla="*/ 79073 w 274335"/>
              <a:gd name="connsiteY71" fmla="*/ 339726 h 352426"/>
              <a:gd name="connsiteX72" fmla="*/ 80660 w 274335"/>
              <a:gd name="connsiteY72" fmla="*/ 320676 h 352426"/>
              <a:gd name="connsiteX73" fmla="*/ 69548 w 274335"/>
              <a:gd name="connsiteY73" fmla="*/ 333376 h 352426"/>
              <a:gd name="connsiteX74" fmla="*/ 71135 w 274335"/>
              <a:gd name="connsiteY74" fmla="*/ 334963 h 352426"/>
              <a:gd name="connsiteX75" fmla="*/ 71135 w 274335"/>
              <a:gd name="connsiteY75" fmla="*/ 336551 h 352426"/>
              <a:gd name="connsiteX76" fmla="*/ 64785 w 274335"/>
              <a:gd name="connsiteY76" fmla="*/ 331788 h 352426"/>
              <a:gd name="connsiteX77" fmla="*/ 66373 w 274335"/>
              <a:gd name="connsiteY77" fmla="*/ 331788 h 352426"/>
              <a:gd name="connsiteX78" fmla="*/ 67960 w 274335"/>
              <a:gd name="connsiteY78" fmla="*/ 331788 h 352426"/>
              <a:gd name="connsiteX79" fmla="*/ 82248 w 274335"/>
              <a:gd name="connsiteY79" fmla="*/ 315913 h 352426"/>
              <a:gd name="connsiteX80" fmla="*/ 80660 w 274335"/>
              <a:gd name="connsiteY80" fmla="*/ 314326 h 352426"/>
              <a:gd name="connsiteX81" fmla="*/ 59506 w 274335"/>
              <a:gd name="connsiteY81" fmla="*/ 305157 h 352426"/>
              <a:gd name="connsiteX82" fmla="*/ 54756 w 274335"/>
              <a:gd name="connsiteY82" fmla="*/ 308928 h 352426"/>
              <a:gd name="connsiteX83" fmla="*/ 50497 w 274335"/>
              <a:gd name="connsiteY83" fmla="*/ 317183 h 352426"/>
              <a:gd name="connsiteX84" fmla="*/ 52463 w 274335"/>
              <a:gd name="connsiteY84" fmla="*/ 320358 h 352426"/>
              <a:gd name="connsiteX85" fmla="*/ 52790 w 274335"/>
              <a:gd name="connsiteY85" fmla="*/ 320676 h 352426"/>
              <a:gd name="connsiteX86" fmla="*/ 56721 w 274335"/>
              <a:gd name="connsiteY86" fmla="*/ 322263 h 352426"/>
              <a:gd name="connsiteX87" fmla="*/ 64256 w 274335"/>
              <a:gd name="connsiteY87" fmla="*/ 318453 h 352426"/>
              <a:gd name="connsiteX88" fmla="*/ 66877 w 274335"/>
              <a:gd name="connsiteY88" fmla="*/ 306070 h 352426"/>
              <a:gd name="connsiteX89" fmla="*/ 66221 w 274335"/>
              <a:gd name="connsiteY89" fmla="*/ 305435 h 352426"/>
              <a:gd name="connsiteX90" fmla="*/ 59506 w 274335"/>
              <a:gd name="connsiteY90" fmla="*/ 305157 h 352426"/>
              <a:gd name="connsiteX91" fmla="*/ 202691 w 274335"/>
              <a:gd name="connsiteY91" fmla="*/ 304800 h 352426"/>
              <a:gd name="connsiteX92" fmla="*/ 201195 w 274335"/>
              <a:gd name="connsiteY92" fmla="*/ 307947 h 352426"/>
              <a:gd name="connsiteX93" fmla="*/ 200896 w 274335"/>
              <a:gd name="connsiteY93" fmla="*/ 310149 h 352426"/>
              <a:gd name="connsiteX94" fmla="*/ 197905 w 274335"/>
              <a:gd name="connsiteY94" fmla="*/ 310778 h 352426"/>
              <a:gd name="connsiteX95" fmla="*/ 190427 w 274335"/>
              <a:gd name="connsiteY95" fmla="*/ 315183 h 352426"/>
              <a:gd name="connsiteX96" fmla="*/ 193718 w 274335"/>
              <a:gd name="connsiteY96" fmla="*/ 322420 h 352426"/>
              <a:gd name="connsiteX97" fmla="*/ 200298 w 274335"/>
              <a:gd name="connsiteY97" fmla="*/ 318644 h 352426"/>
              <a:gd name="connsiteX98" fmla="*/ 202092 w 274335"/>
              <a:gd name="connsiteY98" fmla="*/ 316442 h 352426"/>
              <a:gd name="connsiteX99" fmla="*/ 204485 w 274335"/>
              <a:gd name="connsiteY99" fmla="*/ 321476 h 352426"/>
              <a:gd name="connsiteX100" fmla="*/ 201494 w 274335"/>
              <a:gd name="connsiteY100" fmla="*/ 321476 h 352426"/>
              <a:gd name="connsiteX101" fmla="*/ 195213 w 274335"/>
              <a:gd name="connsiteY101" fmla="*/ 324937 h 352426"/>
              <a:gd name="connsiteX102" fmla="*/ 199700 w 274335"/>
              <a:gd name="connsiteY102" fmla="*/ 335006 h 352426"/>
              <a:gd name="connsiteX103" fmla="*/ 201494 w 274335"/>
              <a:gd name="connsiteY103" fmla="*/ 335320 h 352426"/>
              <a:gd name="connsiteX104" fmla="*/ 202092 w 274335"/>
              <a:gd name="connsiteY104" fmla="*/ 335950 h 352426"/>
              <a:gd name="connsiteX105" fmla="*/ 195512 w 274335"/>
              <a:gd name="connsiteY105" fmla="*/ 339725 h 352426"/>
              <a:gd name="connsiteX106" fmla="*/ 194914 w 274335"/>
              <a:gd name="connsiteY106" fmla="*/ 338467 h 352426"/>
              <a:gd name="connsiteX107" fmla="*/ 195213 w 274335"/>
              <a:gd name="connsiteY107" fmla="*/ 336893 h 352426"/>
              <a:gd name="connsiteX108" fmla="*/ 186240 w 274335"/>
              <a:gd name="connsiteY108" fmla="*/ 317700 h 352426"/>
              <a:gd name="connsiteX109" fmla="*/ 184146 w 274335"/>
              <a:gd name="connsiteY109" fmla="*/ 317700 h 352426"/>
              <a:gd name="connsiteX110" fmla="*/ 183847 w 274335"/>
              <a:gd name="connsiteY110" fmla="*/ 316442 h 352426"/>
              <a:gd name="connsiteX111" fmla="*/ 202691 w 274335"/>
              <a:gd name="connsiteY111" fmla="*/ 304800 h 352426"/>
              <a:gd name="connsiteX112" fmla="*/ 59543 w 274335"/>
              <a:gd name="connsiteY112" fmla="*/ 300352 h 352426"/>
              <a:gd name="connsiteX113" fmla="*/ 68644 w 274335"/>
              <a:gd name="connsiteY113" fmla="*/ 302863 h 352426"/>
              <a:gd name="connsiteX114" fmla="*/ 68957 w 274335"/>
              <a:gd name="connsiteY114" fmla="*/ 303176 h 352426"/>
              <a:gd name="connsiteX115" fmla="*/ 69271 w 274335"/>
              <a:gd name="connsiteY115" fmla="*/ 303490 h 352426"/>
              <a:gd name="connsiteX116" fmla="*/ 69585 w 274335"/>
              <a:gd name="connsiteY116" fmla="*/ 304118 h 352426"/>
              <a:gd name="connsiteX117" fmla="*/ 72409 w 274335"/>
              <a:gd name="connsiteY117" fmla="*/ 312905 h 352426"/>
              <a:gd name="connsiteX118" fmla="*/ 67388 w 274335"/>
              <a:gd name="connsiteY118" fmla="*/ 322633 h 352426"/>
              <a:gd name="connsiteX119" fmla="*/ 50756 w 274335"/>
              <a:gd name="connsiteY119" fmla="*/ 322947 h 352426"/>
              <a:gd name="connsiteX120" fmla="*/ 50442 w 274335"/>
              <a:gd name="connsiteY120" fmla="*/ 322633 h 352426"/>
              <a:gd name="connsiteX121" fmla="*/ 49815 w 274335"/>
              <a:gd name="connsiteY121" fmla="*/ 306315 h 352426"/>
              <a:gd name="connsiteX122" fmla="*/ 59543 w 274335"/>
              <a:gd name="connsiteY122" fmla="*/ 300352 h 352426"/>
              <a:gd name="connsiteX123" fmla="*/ 216912 w 274335"/>
              <a:gd name="connsiteY123" fmla="*/ 293688 h 352426"/>
              <a:gd name="connsiteX124" fmla="*/ 220873 w 274335"/>
              <a:gd name="connsiteY124" fmla="*/ 297857 h 352426"/>
              <a:gd name="connsiteX125" fmla="*/ 220264 w 274335"/>
              <a:gd name="connsiteY125" fmla="*/ 299140 h 352426"/>
              <a:gd name="connsiteX126" fmla="*/ 212952 w 274335"/>
              <a:gd name="connsiteY126" fmla="*/ 300744 h 352426"/>
              <a:gd name="connsiteX127" fmla="*/ 212952 w 274335"/>
              <a:gd name="connsiteY127" fmla="*/ 311969 h 352426"/>
              <a:gd name="connsiteX128" fmla="*/ 222092 w 274335"/>
              <a:gd name="connsiteY128" fmla="*/ 303630 h 352426"/>
              <a:gd name="connsiteX129" fmla="*/ 222092 w 274335"/>
              <a:gd name="connsiteY129" fmla="*/ 301065 h 352426"/>
              <a:gd name="connsiteX130" fmla="*/ 222701 w 274335"/>
              <a:gd name="connsiteY130" fmla="*/ 300102 h 352426"/>
              <a:gd name="connsiteX131" fmla="*/ 226662 w 274335"/>
              <a:gd name="connsiteY131" fmla="*/ 304272 h 352426"/>
              <a:gd name="connsiteX132" fmla="*/ 225748 w 274335"/>
              <a:gd name="connsiteY132" fmla="*/ 305234 h 352426"/>
              <a:gd name="connsiteX133" fmla="*/ 224225 w 274335"/>
              <a:gd name="connsiteY133" fmla="*/ 304913 h 352426"/>
              <a:gd name="connsiteX134" fmla="*/ 215084 w 274335"/>
              <a:gd name="connsiteY134" fmla="*/ 314214 h 352426"/>
              <a:gd name="connsiteX135" fmla="*/ 226662 w 274335"/>
              <a:gd name="connsiteY135" fmla="*/ 315496 h 352426"/>
              <a:gd name="connsiteX136" fmla="*/ 228490 w 274335"/>
              <a:gd name="connsiteY136" fmla="*/ 305234 h 352426"/>
              <a:gd name="connsiteX137" fmla="*/ 229404 w 274335"/>
              <a:gd name="connsiteY137" fmla="*/ 304592 h 352426"/>
              <a:gd name="connsiteX138" fmla="*/ 233060 w 274335"/>
              <a:gd name="connsiteY138" fmla="*/ 309082 h 352426"/>
              <a:gd name="connsiteX139" fmla="*/ 228490 w 274335"/>
              <a:gd name="connsiteY139" fmla="*/ 318062 h 352426"/>
              <a:gd name="connsiteX140" fmla="*/ 209905 w 274335"/>
              <a:gd name="connsiteY140" fmla="*/ 318062 h 352426"/>
              <a:gd name="connsiteX141" fmla="*/ 212038 w 274335"/>
              <a:gd name="connsiteY141" fmla="*/ 297857 h 352426"/>
              <a:gd name="connsiteX142" fmla="*/ 216912 w 274335"/>
              <a:gd name="connsiteY142" fmla="*/ 293688 h 352426"/>
              <a:gd name="connsiteX143" fmla="*/ 225963 w 274335"/>
              <a:gd name="connsiteY143" fmla="*/ 282575 h 352426"/>
              <a:gd name="connsiteX144" fmla="*/ 227208 w 274335"/>
              <a:gd name="connsiteY144" fmla="*/ 283528 h 352426"/>
              <a:gd name="connsiteX145" fmla="*/ 226586 w 274335"/>
              <a:gd name="connsiteY145" fmla="*/ 285433 h 352426"/>
              <a:gd name="connsiteX146" fmla="*/ 242772 w 274335"/>
              <a:gd name="connsiteY146" fmla="*/ 299086 h 352426"/>
              <a:gd name="connsiteX147" fmla="*/ 248064 w 274335"/>
              <a:gd name="connsiteY147" fmla="*/ 291148 h 352426"/>
              <a:gd name="connsiteX148" fmla="*/ 247752 w 274335"/>
              <a:gd name="connsiteY148" fmla="*/ 286703 h 352426"/>
              <a:gd name="connsiteX149" fmla="*/ 249309 w 274335"/>
              <a:gd name="connsiteY149" fmla="*/ 284798 h 352426"/>
              <a:gd name="connsiteX150" fmla="*/ 252110 w 274335"/>
              <a:gd name="connsiteY150" fmla="*/ 291783 h 352426"/>
              <a:gd name="connsiteX151" fmla="*/ 239659 w 274335"/>
              <a:gd name="connsiteY151" fmla="*/ 306388 h 352426"/>
              <a:gd name="connsiteX152" fmla="*/ 239037 w 274335"/>
              <a:gd name="connsiteY152" fmla="*/ 305118 h 352426"/>
              <a:gd name="connsiteX153" fmla="*/ 239348 w 274335"/>
              <a:gd name="connsiteY153" fmla="*/ 303213 h 352426"/>
              <a:gd name="connsiteX154" fmla="*/ 223473 w 274335"/>
              <a:gd name="connsiteY154" fmla="*/ 289878 h 352426"/>
              <a:gd name="connsiteX155" fmla="*/ 221917 w 274335"/>
              <a:gd name="connsiteY155" fmla="*/ 290830 h 352426"/>
              <a:gd name="connsiteX156" fmla="*/ 220360 w 274335"/>
              <a:gd name="connsiteY156" fmla="*/ 289878 h 352426"/>
              <a:gd name="connsiteX157" fmla="*/ 225963 w 274335"/>
              <a:gd name="connsiteY157" fmla="*/ 282575 h 352426"/>
              <a:gd name="connsiteX158" fmla="*/ 42559 w 274335"/>
              <a:gd name="connsiteY158" fmla="*/ 276225 h 352426"/>
              <a:gd name="connsiteX159" fmla="*/ 45734 w 274335"/>
              <a:gd name="connsiteY159" fmla="*/ 279400 h 352426"/>
              <a:gd name="connsiteX160" fmla="*/ 40972 w 274335"/>
              <a:gd name="connsiteY160" fmla="*/ 301626 h 352426"/>
              <a:gd name="connsiteX161" fmla="*/ 52084 w 274335"/>
              <a:gd name="connsiteY161" fmla="*/ 290513 h 352426"/>
              <a:gd name="connsiteX162" fmla="*/ 52084 w 274335"/>
              <a:gd name="connsiteY162" fmla="*/ 288925 h 352426"/>
              <a:gd name="connsiteX163" fmla="*/ 56847 w 274335"/>
              <a:gd name="connsiteY163" fmla="*/ 292100 h 352426"/>
              <a:gd name="connsiteX164" fmla="*/ 55260 w 274335"/>
              <a:gd name="connsiteY164" fmla="*/ 293688 h 352426"/>
              <a:gd name="connsiteX165" fmla="*/ 53672 w 274335"/>
              <a:gd name="connsiteY165" fmla="*/ 293688 h 352426"/>
              <a:gd name="connsiteX166" fmla="*/ 37797 w 274335"/>
              <a:gd name="connsiteY166" fmla="*/ 309563 h 352426"/>
              <a:gd name="connsiteX167" fmla="*/ 34622 w 274335"/>
              <a:gd name="connsiteY167" fmla="*/ 307976 h 352426"/>
              <a:gd name="connsiteX168" fmla="*/ 39384 w 274335"/>
              <a:gd name="connsiteY168" fmla="*/ 284163 h 352426"/>
              <a:gd name="connsiteX169" fmla="*/ 28272 w 274335"/>
              <a:gd name="connsiteY169" fmla="*/ 293688 h 352426"/>
              <a:gd name="connsiteX170" fmla="*/ 28272 w 274335"/>
              <a:gd name="connsiteY170" fmla="*/ 295276 h 352426"/>
              <a:gd name="connsiteX171" fmla="*/ 26684 w 274335"/>
              <a:gd name="connsiteY171" fmla="*/ 296863 h 352426"/>
              <a:gd name="connsiteX172" fmla="*/ 21922 w 274335"/>
              <a:gd name="connsiteY172" fmla="*/ 290513 h 352426"/>
              <a:gd name="connsiteX173" fmla="*/ 23509 w 274335"/>
              <a:gd name="connsiteY173" fmla="*/ 288925 h 352426"/>
              <a:gd name="connsiteX174" fmla="*/ 25097 w 274335"/>
              <a:gd name="connsiteY174" fmla="*/ 290513 h 352426"/>
              <a:gd name="connsiteX175" fmla="*/ 42559 w 274335"/>
              <a:gd name="connsiteY175" fmla="*/ 277813 h 352426"/>
              <a:gd name="connsiteX176" fmla="*/ 28489 w 274335"/>
              <a:gd name="connsiteY176" fmla="*/ 272068 h 352426"/>
              <a:gd name="connsiteX177" fmla="*/ 33901 w 274335"/>
              <a:gd name="connsiteY177" fmla="*/ 273580 h 352426"/>
              <a:gd name="connsiteX178" fmla="*/ 32097 w 274335"/>
              <a:gd name="connsiteY178" fmla="*/ 277208 h 352426"/>
              <a:gd name="connsiteX179" fmla="*/ 27406 w 274335"/>
              <a:gd name="connsiteY179" fmla="*/ 275697 h 352426"/>
              <a:gd name="connsiteX180" fmla="*/ 28489 w 274335"/>
              <a:gd name="connsiteY180" fmla="*/ 272068 h 352426"/>
              <a:gd name="connsiteX181" fmla="*/ 236235 w 274335"/>
              <a:gd name="connsiteY181" fmla="*/ 266700 h 352426"/>
              <a:gd name="connsiteX182" fmla="*/ 237823 w 274335"/>
              <a:gd name="connsiteY182" fmla="*/ 268288 h 352426"/>
              <a:gd name="connsiteX183" fmla="*/ 236235 w 274335"/>
              <a:gd name="connsiteY183" fmla="*/ 268288 h 352426"/>
              <a:gd name="connsiteX184" fmla="*/ 256873 w 274335"/>
              <a:gd name="connsiteY184" fmla="*/ 279401 h 352426"/>
              <a:gd name="connsiteX185" fmla="*/ 258461 w 274335"/>
              <a:gd name="connsiteY185" fmla="*/ 279401 h 352426"/>
              <a:gd name="connsiteX186" fmla="*/ 260048 w 274335"/>
              <a:gd name="connsiteY186" fmla="*/ 279401 h 352426"/>
              <a:gd name="connsiteX187" fmla="*/ 255286 w 274335"/>
              <a:gd name="connsiteY187" fmla="*/ 287338 h 352426"/>
              <a:gd name="connsiteX188" fmla="*/ 253698 w 274335"/>
              <a:gd name="connsiteY188" fmla="*/ 285751 h 352426"/>
              <a:gd name="connsiteX189" fmla="*/ 253698 w 274335"/>
              <a:gd name="connsiteY189" fmla="*/ 284163 h 352426"/>
              <a:gd name="connsiteX190" fmla="*/ 236235 w 274335"/>
              <a:gd name="connsiteY190" fmla="*/ 273050 h 352426"/>
              <a:gd name="connsiteX191" fmla="*/ 233060 w 274335"/>
              <a:gd name="connsiteY191" fmla="*/ 274638 h 352426"/>
              <a:gd name="connsiteX192" fmla="*/ 31447 w 274335"/>
              <a:gd name="connsiteY192" fmla="*/ 255588 h 352426"/>
              <a:gd name="connsiteX193" fmla="*/ 36210 w 274335"/>
              <a:gd name="connsiteY193" fmla="*/ 263526 h 352426"/>
              <a:gd name="connsiteX194" fmla="*/ 34622 w 274335"/>
              <a:gd name="connsiteY194" fmla="*/ 263526 h 352426"/>
              <a:gd name="connsiteX195" fmla="*/ 33035 w 274335"/>
              <a:gd name="connsiteY195" fmla="*/ 261938 h 352426"/>
              <a:gd name="connsiteX196" fmla="*/ 13984 w 274335"/>
              <a:gd name="connsiteY196" fmla="*/ 271463 h 352426"/>
              <a:gd name="connsiteX197" fmla="*/ 13984 w 274335"/>
              <a:gd name="connsiteY197" fmla="*/ 273051 h 352426"/>
              <a:gd name="connsiteX198" fmla="*/ 12397 w 274335"/>
              <a:gd name="connsiteY198" fmla="*/ 274638 h 352426"/>
              <a:gd name="connsiteX199" fmla="*/ 9222 w 274335"/>
              <a:gd name="connsiteY199" fmla="*/ 265113 h 352426"/>
              <a:gd name="connsiteX200" fmla="*/ 10809 w 274335"/>
              <a:gd name="connsiteY200" fmla="*/ 266701 h 352426"/>
              <a:gd name="connsiteX201" fmla="*/ 31447 w 274335"/>
              <a:gd name="connsiteY201" fmla="*/ 258763 h 352426"/>
              <a:gd name="connsiteX202" fmla="*/ 247030 w 274335"/>
              <a:gd name="connsiteY202" fmla="*/ 242888 h 352426"/>
              <a:gd name="connsiteX203" fmla="*/ 252428 w 274335"/>
              <a:gd name="connsiteY203" fmla="*/ 244855 h 352426"/>
              <a:gd name="connsiteX204" fmla="*/ 252110 w 274335"/>
              <a:gd name="connsiteY204" fmla="*/ 246495 h 352426"/>
              <a:gd name="connsiteX205" fmla="*/ 245760 w 274335"/>
              <a:gd name="connsiteY205" fmla="*/ 250757 h 352426"/>
              <a:gd name="connsiteX206" fmla="*/ 250840 w 274335"/>
              <a:gd name="connsiteY206" fmla="*/ 261576 h 352426"/>
              <a:gd name="connsiteX207" fmla="*/ 264811 w 274335"/>
              <a:gd name="connsiteY207" fmla="*/ 258953 h 352426"/>
              <a:gd name="connsiteX208" fmla="*/ 262588 w 274335"/>
              <a:gd name="connsiteY208" fmla="*/ 248790 h 352426"/>
              <a:gd name="connsiteX209" fmla="*/ 263541 w 274335"/>
              <a:gd name="connsiteY209" fmla="*/ 247806 h 352426"/>
              <a:gd name="connsiteX210" fmla="*/ 268621 w 274335"/>
              <a:gd name="connsiteY210" fmla="*/ 250101 h 352426"/>
              <a:gd name="connsiteX211" fmla="*/ 267668 w 274335"/>
              <a:gd name="connsiteY211" fmla="*/ 261248 h 352426"/>
              <a:gd name="connsiteX212" fmla="*/ 248935 w 274335"/>
              <a:gd name="connsiteY212" fmla="*/ 268789 h 352426"/>
              <a:gd name="connsiteX213" fmla="*/ 243855 w 274335"/>
              <a:gd name="connsiteY213" fmla="*/ 248790 h 352426"/>
              <a:gd name="connsiteX214" fmla="*/ 247030 w 274335"/>
              <a:gd name="connsiteY214" fmla="*/ 242888 h 352426"/>
              <a:gd name="connsiteX215" fmla="*/ 158446 w 274335"/>
              <a:gd name="connsiteY215" fmla="*/ 239713 h 352426"/>
              <a:gd name="connsiteX216" fmla="*/ 158446 w 274335"/>
              <a:gd name="connsiteY216" fmla="*/ 280988 h 352426"/>
              <a:gd name="connsiteX217" fmla="*/ 179084 w 274335"/>
              <a:gd name="connsiteY217" fmla="*/ 239713 h 352426"/>
              <a:gd name="connsiteX218" fmla="*/ 158446 w 274335"/>
              <a:gd name="connsiteY218" fmla="*/ 239713 h 352426"/>
              <a:gd name="connsiteX219" fmla="*/ 94946 w 274335"/>
              <a:gd name="connsiteY219" fmla="*/ 239713 h 352426"/>
              <a:gd name="connsiteX220" fmla="*/ 117171 w 274335"/>
              <a:gd name="connsiteY220" fmla="*/ 280988 h 352426"/>
              <a:gd name="connsiteX221" fmla="*/ 117171 w 274335"/>
              <a:gd name="connsiteY221" fmla="*/ 239713 h 352426"/>
              <a:gd name="connsiteX222" fmla="*/ 94946 w 274335"/>
              <a:gd name="connsiteY222" fmla="*/ 239713 h 352426"/>
              <a:gd name="connsiteX223" fmla="*/ 13217 w 274335"/>
              <a:gd name="connsiteY223" fmla="*/ 233399 h 352426"/>
              <a:gd name="connsiteX224" fmla="*/ 30453 w 274335"/>
              <a:gd name="connsiteY224" fmla="*/ 244636 h 352426"/>
              <a:gd name="connsiteX225" fmla="*/ 31448 w 274335"/>
              <a:gd name="connsiteY225" fmla="*/ 250737 h 352426"/>
              <a:gd name="connsiteX226" fmla="*/ 25813 w 274335"/>
              <a:gd name="connsiteY226" fmla="*/ 252342 h 352426"/>
              <a:gd name="connsiteX227" fmla="*/ 25150 w 274335"/>
              <a:gd name="connsiteY227" fmla="*/ 251379 h 352426"/>
              <a:gd name="connsiteX228" fmla="*/ 27139 w 274335"/>
              <a:gd name="connsiteY228" fmla="*/ 243673 h 352426"/>
              <a:gd name="connsiteX229" fmla="*/ 17195 w 274335"/>
              <a:gd name="connsiteY229" fmla="*/ 238857 h 352426"/>
              <a:gd name="connsiteX230" fmla="*/ 20178 w 274335"/>
              <a:gd name="connsiteY230" fmla="*/ 251058 h 352426"/>
              <a:gd name="connsiteX231" fmla="*/ 22167 w 274335"/>
              <a:gd name="connsiteY231" fmla="*/ 252021 h 352426"/>
              <a:gd name="connsiteX232" fmla="*/ 22830 w 274335"/>
              <a:gd name="connsiteY232" fmla="*/ 253305 h 352426"/>
              <a:gd name="connsiteX233" fmla="*/ 16863 w 274335"/>
              <a:gd name="connsiteY233" fmla="*/ 254910 h 352426"/>
              <a:gd name="connsiteX234" fmla="*/ 16201 w 274335"/>
              <a:gd name="connsiteY234" fmla="*/ 253626 h 352426"/>
              <a:gd name="connsiteX235" fmla="*/ 17195 w 274335"/>
              <a:gd name="connsiteY235" fmla="*/ 252342 h 352426"/>
              <a:gd name="connsiteX236" fmla="*/ 13880 w 274335"/>
              <a:gd name="connsiteY236" fmla="*/ 239820 h 352426"/>
              <a:gd name="connsiteX237" fmla="*/ 6257 w 274335"/>
              <a:gd name="connsiteY237" fmla="*/ 249773 h 352426"/>
              <a:gd name="connsiteX238" fmla="*/ 14875 w 274335"/>
              <a:gd name="connsiteY238" fmla="*/ 256516 h 352426"/>
              <a:gd name="connsiteX239" fmla="*/ 14875 w 274335"/>
              <a:gd name="connsiteY239" fmla="*/ 257479 h 352426"/>
              <a:gd name="connsiteX240" fmla="*/ 8908 w 274335"/>
              <a:gd name="connsiteY240" fmla="*/ 258763 h 352426"/>
              <a:gd name="connsiteX241" fmla="*/ 3274 w 274335"/>
              <a:gd name="connsiteY241" fmla="*/ 250415 h 352426"/>
              <a:gd name="connsiteX242" fmla="*/ 13217 w 274335"/>
              <a:gd name="connsiteY242" fmla="*/ 233399 h 352426"/>
              <a:gd name="connsiteX243" fmla="*/ 247348 w 274335"/>
              <a:gd name="connsiteY243" fmla="*/ 231775 h 352426"/>
              <a:gd name="connsiteX244" fmla="*/ 248935 w 274335"/>
              <a:gd name="connsiteY244" fmla="*/ 231775 h 352426"/>
              <a:gd name="connsiteX245" fmla="*/ 248935 w 274335"/>
              <a:gd name="connsiteY245" fmla="*/ 233363 h 352426"/>
              <a:gd name="connsiteX246" fmla="*/ 271161 w 274335"/>
              <a:gd name="connsiteY246" fmla="*/ 236538 h 352426"/>
              <a:gd name="connsiteX247" fmla="*/ 272748 w 274335"/>
              <a:gd name="connsiteY247" fmla="*/ 234950 h 352426"/>
              <a:gd name="connsiteX248" fmla="*/ 271161 w 274335"/>
              <a:gd name="connsiteY248" fmla="*/ 244475 h 352426"/>
              <a:gd name="connsiteX249" fmla="*/ 269573 w 274335"/>
              <a:gd name="connsiteY249" fmla="*/ 244475 h 352426"/>
              <a:gd name="connsiteX250" fmla="*/ 269573 w 274335"/>
              <a:gd name="connsiteY250" fmla="*/ 241300 h 352426"/>
              <a:gd name="connsiteX251" fmla="*/ 248935 w 274335"/>
              <a:gd name="connsiteY251" fmla="*/ 238125 h 352426"/>
              <a:gd name="connsiteX252" fmla="*/ 247348 w 274335"/>
              <a:gd name="connsiteY252" fmla="*/ 239713 h 352426"/>
              <a:gd name="connsiteX253" fmla="*/ 245760 w 274335"/>
              <a:gd name="connsiteY253" fmla="*/ 239713 h 352426"/>
              <a:gd name="connsiteX254" fmla="*/ 3170 w 274335"/>
              <a:gd name="connsiteY254" fmla="*/ 209550 h 352426"/>
              <a:gd name="connsiteX255" fmla="*/ 3170 w 274335"/>
              <a:gd name="connsiteY255" fmla="*/ 214746 h 352426"/>
              <a:gd name="connsiteX256" fmla="*/ 13588 w 274335"/>
              <a:gd name="connsiteY256" fmla="*/ 223514 h 352426"/>
              <a:gd name="connsiteX257" fmla="*/ 21327 w 274335"/>
              <a:gd name="connsiteY257" fmla="*/ 216045 h 352426"/>
              <a:gd name="connsiteX258" fmla="*/ 21922 w 274335"/>
              <a:gd name="connsiteY258" fmla="*/ 210200 h 352426"/>
              <a:gd name="connsiteX259" fmla="*/ 3170 w 274335"/>
              <a:gd name="connsiteY259" fmla="*/ 209550 h 352426"/>
              <a:gd name="connsiteX260" fmla="*/ 11 w 274335"/>
              <a:gd name="connsiteY260" fmla="*/ 201613 h 352426"/>
              <a:gd name="connsiteX261" fmla="*/ 1580 w 274335"/>
              <a:gd name="connsiteY261" fmla="*/ 201613 h 352426"/>
              <a:gd name="connsiteX262" fmla="*/ 2835 w 274335"/>
              <a:gd name="connsiteY262" fmla="*/ 203541 h 352426"/>
              <a:gd name="connsiteX263" fmla="*/ 24175 w 274335"/>
              <a:gd name="connsiteY263" fmla="*/ 203862 h 352426"/>
              <a:gd name="connsiteX264" fmla="*/ 25116 w 274335"/>
              <a:gd name="connsiteY264" fmla="*/ 202256 h 352426"/>
              <a:gd name="connsiteX265" fmla="*/ 26685 w 274335"/>
              <a:gd name="connsiteY265" fmla="*/ 202256 h 352426"/>
              <a:gd name="connsiteX266" fmla="*/ 26058 w 274335"/>
              <a:gd name="connsiteY266" fmla="*/ 213822 h 352426"/>
              <a:gd name="connsiteX267" fmla="*/ 14133 w 274335"/>
              <a:gd name="connsiteY267" fmla="*/ 228601 h 352426"/>
              <a:gd name="connsiteX268" fmla="*/ 11 w 274335"/>
              <a:gd name="connsiteY268" fmla="*/ 215107 h 352426"/>
              <a:gd name="connsiteX269" fmla="*/ 11 w 274335"/>
              <a:gd name="connsiteY269" fmla="*/ 201613 h 352426"/>
              <a:gd name="connsiteX270" fmla="*/ 247347 w 274335"/>
              <a:gd name="connsiteY270" fmla="*/ 200025 h 352426"/>
              <a:gd name="connsiteX271" fmla="*/ 253862 w 274335"/>
              <a:gd name="connsiteY271" fmla="*/ 204374 h 352426"/>
              <a:gd name="connsiteX272" fmla="*/ 252311 w 274335"/>
              <a:gd name="connsiteY272" fmla="*/ 204995 h 352426"/>
              <a:gd name="connsiteX273" fmla="*/ 251380 w 274335"/>
              <a:gd name="connsiteY273" fmla="*/ 213070 h 352426"/>
              <a:gd name="connsiteX274" fmla="*/ 272784 w 274335"/>
              <a:gd name="connsiteY274" fmla="*/ 212760 h 352426"/>
              <a:gd name="connsiteX275" fmla="*/ 273094 w 274335"/>
              <a:gd name="connsiteY275" fmla="*/ 211828 h 352426"/>
              <a:gd name="connsiteX276" fmla="*/ 274335 w 274335"/>
              <a:gd name="connsiteY276" fmla="*/ 211828 h 352426"/>
              <a:gd name="connsiteX277" fmla="*/ 274335 w 274335"/>
              <a:gd name="connsiteY277" fmla="*/ 219593 h 352426"/>
              <a:gd name="connsiteX278" fmla="*/ 273715 w 274335"/>
              <a:gd name="connsiteY278" fmla="*/ 219593 h 352426"/>
              <a:gd name="connsiteX279" fmla="*/ 272784 w 274335"/>
              <a:gd name="connsiteY279" fmla="*/ 217729 h 352426"/>
              <a:gd name="connsiteX280" fmla="*/ 251690 w 274335"/>
              <a:gd name="connsiteY280" fmla="*/ 218040 h 352426"/>
              <a:gd name="connsiteX281" fmla="*/ 252000 w 274335"/>
              <a:gd name="connsiteY281" fmla="*/ 224252 h 352426"/>
              <a:gd name="connsiteX282" fmla="*/ 253241 w 274335"/>
              <a:gd name="connsiteY282" fmla="*/ 224873 h 352426"/>
              <a:gd name="connsiteX283" fmla="*/ 247657 w 274335"/>
              <a:gd name="connsiteY283" fmla="*/ 228600 h 352426"/>
              <a:gd name="connsiteX284" fmla="*/ 248588 w 274335"/>
              <a:gd name="connsiteY284" fmla="*/ 224873 h 352426"/>
              <a:gd name="connsiteX285" fmla="*/ 248898 w 274335"/>
              <a:gd name="connsiteY285" fmla="*/ 205305 h 352426"/>
              <a:gd name="connsiteX286" fmla="*/ 247347 w 274335"/>
              <a:gd name="connsiteY286" fmla="*/ 200025 h 352426"/>
              <a:gd name="connsiteX287" fmla="*/ 12926 w 274335"/>
              <a:gd name="connsiteY287" fmla="*/ 192844 h 352426"/>
              <a:gd name="connsiteX288" fmla="*/ 16555 w 274335"/>
              <a:gd name="connsiteY288" fmla="*/ 193978 h 352426"/>
              <a:gd name="connsiteX289" fmla="*/ 15043 w 274335"/>
              <a:gd name="connsiteY289" fmla="*/ 199270 h 352426"/>
              <a:gd name="connsiteX290" fmla="*/ 11415 w 274335"/>
              <a:gd name="connsiteY290" fmla="*/ 197380 h 352426"/>
              <a:gd name="connsiteX291" fmla="*/ 12926 w 274335"/>
              <a:gd name="connsiteY291" fmla="*/ 192844 h 352426"/>
              <a:gd name="connsiteX292" fmla="*/ 158446 w 274335"/>
              <a:gd name="connsiteY292" fmla="*/ 177800 h 352426"/>
              <a:gd name="connsiteX293" fmla="*/ 158446 w 274335"/>
              <a:gd name="connsiteY293" fmla="*/ 200025 h 352426"/>
              <a:gd name="connsiteX294" fmla="*/ 195747 w 274335"/>
              <a:gd name="connsiteY294" fmla="*/ 200025 h 352426"/>
              <a:gd name="connsiteX295" fmla="*/ 202896 w 274335"/>
              <a:gd name="connsiteY295" fmla="*/ 177800 h 352426"/>
              <a:gd name="connsiteX296" fmla="*/ 158446 w 274335"/>
              <a:gd name="connsiteY296" fmla="*/ 177800 h 352426"/>
              <a:gd name="connsiteX297" fmla="*/ 125369 w 274335"/>
              <a:gd name="connsiteY297" fmla="*/ 177800 h 352426"/>
              <a:gd name="connsiteX298" fmla="*/ 125369 w 274335"/>
              <a:gd name="connsiteY298" fmla="*/ 208990 h 352426"/>
              <a:gd name="connsiteX299" fmla="*/ 82246 w 274335"/>
              <a:gd name="connsiteY299" fmla="*/ 208990 h 352426"/>
              <a:gd name="connsiteX300" fmla="*/ 83820 w 274335"/>
              <a:gd name="connsiteY300" fmla="*/ 212491 h 352426"/>
              <a:gd name="connsiteX301" fmla="*/ 91374 w 274335"/>
              <a:gd name="connsiteY301" fmla="*/ 230632 h 352426"/>
              <a:gd name="connsiteX302" fmla="*/ 120962 w 274335"/>
              <a:gd name="connsiteY302" fmla="*/ 230632 h 352426"/>
              <a:gd name="connsiteX303" fmla="*/ 125369 w 274335"/>
              <a:gd name="connsiteY303" fmla="*/ 230632 h 352426"/>
              <a:gd name="connsiteX304" fmla="*/ 125369 w 274335"/>
              <a:gd name="connsiteY304" fmla="*/ 295559 h 352426"/>
              <a:gd name="connsiteX305" fmla="*/ 134182 w 274335"/>
              <a:gd name="connsiteY305" fmla="*/ 307017 h 352426"/>
              <a:gd name="connsiteX306" fmla="*/ 136700 w 274335"/>
              <a:gd name="connsiteY306" fmla="*/ 309563 h 352426"/>
              <a:gd name="connsiteX307" fmla="*/ 139219 w 274335"/>
              <a:gd name="connsiteY307" fmla="*/ 307017 h 352426"/>
              <a:gd name="connsiteX308" fmla="*/ 148347 w 274335"/>
              <a:gd name="connsiteY308" fmla="*/ 295559 h 352426"/>
              <a:gd name="connsiteX309" fmla="*/ 148347 w 274335"/>
              <a:gd name="connsiteY309" fmla="*/ 230632 h 352426"/>
              <a:gd name="connsiteX310" fmla="*/ 152753 w 274335"/>
              <a:gd name="connsiteY310" fmla="*/ 230632 h 352426"/>
              <a:gd name="connsiteX311" fmla="*/ 182656 w 274335"/>
              <a:gd name="connsiteY311" fmla="*/ 230632 h 352426"/>
              <a:gd name="connsiteX312" fmla="*/ 190525 w 274335"/>
              <a:gd name="connsiteY312" fmla="*/ 212491 h 352426"/>
              <a:gd name="connsiteX313" fmla="*/ 191784 w 274335"/>
              <a:gd name="connsiteY313" fmla="*/ 208990 h 352426"/>
              <a:gd name="connsiteX314" fmla="*/ 148347 w 274335"/>
              <a:gd name="connsiteY314" fmla="*/ 208990 h 352426"/>
              <a:gd name="connsiteX315" fmla="*/ 148347 w 274335"/>
              <a:gd name="connsiteY315" fmla="*/ 177800 h 352426"/>
              <a:gd name="connsiteX316" fmla="*/ 136700 w 274335"/>
              <a:gd name="connsiteY316" fmla="*/ 177800 h 352426"/>
              <a:gd name="connsiteX317" fmla="*/ 125369 w 274335"/>
              <a:gd name="connsiteY317" fmla="*/ 177800 h 352426"/>
              <a:gd name="connsiteX318" fmla="*/ 71134 w 274335"/>
              <a:gd name="connsiteY318" fmla="*/ 177800 h 352426"/>
              <a:gd name="connsiteX319" fmla="*/ 78266 w 274335"/>
              <a:gd name="connsiteY319" fmla="*/ 200025 h 352426"/>
              <a:gd name="connsiteX320" fmla="*/ 117172 w 274335"/>
              <a:gd name="connsiteY320" fmla="*/ 200025 h 352426"/>
              <a:gd name="connsiteX321" fmla="*/ 117172 w 274335"/>
              <a:gd name="connsiteY321" fmla="*/ 177800 h 352426"/>
              <a:gd name="connsiteX322" fmla="*/ 71134 w 274335"/>
              <a:gd name="connsiteY322" fmla="*/ 177800 h 352426"/>
              <a:gd name="connsiteX323" fmla="*/ 265125 w 274335"/>
              <a:gd name="connsiteY323" fmla="*/ 173038 h 352426"/>
              <a:gd name="connsiteX324" fmla="*/ 271091 w 274335"/>
              <a:gd name="connsiteY324" fmla="*/ 181707 h 352426"/>
              <a:gd name="connsiteX325" fmla="*/ 260816 w 274335"/>
              <a:gd name="connsiteY325" fmla="*/ 198724 h 352426"/>
              <a:gd name="connsiteX326" fmla="*/ 243911 w 274335"/>
              <a:gd name="connsiteY326" fmla="*/ 187486 h 352426"/>
              <a:gd name="connsiteX327" fmla="*/ 242585 w 274335"/>
              <a:gd name="connsiteY327" fmla="*/ 180744 h 352426"/>
              <a:gd name="connsiteX328" fmla="*/ 248220 w 274335"/>
              <a:gd name="connsiteY328" fmla="*/ 179460 h 352426"/>
              <a:gd name="connsiteX329" fmla="*/ 249214 w 274335"/>
              <a:gd name="connsiteY329" fmla="*/ 180423 h 352426"/>
              <a:gd name="connsiteX330" fmla="*/ 246894 w 274335"/>
              <a:gd name="connsiteY330" fmla="*/ 188128 h 352426"/>
              <a:gd name="connsiteX331" fmla="*/ 257170 w 274335"/>
              <a:gd name="connsiteY331" fmla="*/ 193265 h 352426"/>
              <a:gd name="connsiteX332" fmla="*/ 254186 w 274335"/>
              <a:gd name="connsiteY332" fmla="*/ 180744 h 352426"/>
              <a:gd name="connsiteX333" fmla="*/ 251866 w 274335"/>
              <a:gd name="connsiteY333" fmla="*/ 179781 h 352426"/>
              <a:gd name="connsiteX334" fmla="*/ 251535 w 274335"/>
              <a:gd name="connsiteY334" fmla="*/ 178496 h 352426"/>
              <a:gd name="connsiteX335" fmla="*/ 257501 w 274335"/>
              <a:gd name="connsiteY335" fmla="*/ 176891 h 352426"/>
              <a:gd name="connsiteX336" fmla="*/ 257832 w 274335"/>
              <a:gd name="connsiteY336" fmla="*/ 177854 h 352426"/>
              <a:gd name="connsiteX337" fmla="*/ 256838 w 274335"/>
              <a:gd name="connsiteY337" fmla="*/ 179460 h 352426"/>
              <a:gd name="connsiteX338" fmla="*/ 260153 w 274335"/>
              <a:gd name="connsiteY338" fmla="*/ 192302 h 352426"/>
              <a:gd name="connsiteX339" fmla="*/ 267776 w 274335"/>
              <a:gd name="connsiteY339" fmla="*/ 182349 h 352426"/>
              <a:gd name="connsiteX340" fmla="*/ 259158 w 274335"/>
              <a:gd name="connsiteY340" fmla="*/ 175286 h 352426"/>
              <a:gd name="connsiteX341" fmla="*/ 259158 w 274335"/>
              <a:gd name="connsiteY341" fmla="*/ 174323 h 352426"/>
              <a:gd name="connsiteX342" fmla="*/ 265125 w 274335"/>
              <a:gd name="connsiteY342" fmla="*/ 173038 h 352426"/>
              <a:gd name="connsiteX343" fmla="*/ 10809 w 274335"/>
              <a:gd name="connsiteY343" fmla="*/ 160338 h 352426"/>
              <a:gd name="connsiteX344" fmla="*/ 12397 w 274335"/>
              <a:gd name="connsiteY344" fmla="*/ 160338 h 352426"/>
              <a:gd name="connsiteX345" fmla="*/ 12397 w 274335"/>
              <a:gd name="connsiteY345" fmla="*/ 161926 h 352426"/>
              <a:gd name="connsiteX346" fmla="*/ 31447 w 274335"/>
              <a:gd name="connsiteY346" fmla="*/ 169863 h 352426"/>
              <a:gd name="connsiteX347" fmla="*/ 33034 w 274335"/>
              <a:gd name="connsiteY347" fmla="*/ 169863 h 352426"/>
              <a:gd name="connsiteX348" fmla="*/ 34622 w 274335"/>
              <a:gd name="connsiteY348" fmla="*/ 169863 h 352426"/>
              <a:gd name="connsiteX349" fmla="*/ 33034 w 274335"/>
              <a:gd name="connsiteY349" fmla="*/ 174626 h 352426"/>
              <a:gd name="connsiteX350" fmla="*/ 12397 w 274335"/>
              <a:gd name="connsiteY350" fmla="*/ 182564 h 352426"/>
              <a:gd name="connsiteX351" fmla="*/ 26684 w 274335"/>
              <a:gd name="connsiteY351" fmla="*/ 185739 h 352426"/>
              <a:gd name="connsiteX352" fmla="*/ 28272 w 274335"/>
              <a:gd name="connsiteY352" fmla="*/ 184151 h 352426"/>
              <a:gd name="connsiteX353" fmla="*/ 28272 w 274335"/>
              <a:gd name="connsiteY353" fmla="*/ 185739 h 352426"/>
              <a:gd name="connsiteX354" fmla="*/ 26684 w 274335"/>
              <a:gd name="connsiteY354" fmla="*/ 190501 h 352426"/>
              <a:gd name="connsiteX355" fmla="*/ 25097 w 274335"/>
              <a:gd name="connsiteY355" fmla="*/ 188914 h 352426"/>
              <a:gd name="connsiteX356" fmla="*/ 2872 w 274335"/>
              <a:gd name="connsiteY356" fmla="*/ 184151 h 352426"/>
              <a:gd name="connsiteX357" fmla="*/ 4459 w 274335"/>
              <a:gd name="connsiteY357" fmla="*/ 180976 h 352426"/>
              <a:gd name="connsiteX358" fmla="*/ 25097 w 274335"/>
              <a:gd name="connsiteY358" fmla="*/ 171451 h 352426"/>
              <a:gd name="connsiteX359" fmla="*/ 12397 w 274335"/>
              <a:gd name="connsiteY359" fmla="*/ 166688 h 352426"/>
              <a:gd name="connsiteX360" fmla="*/ 10809 w 274335"/>
              <a:gd name="connsiteY360" fmla="*/ 168276 h 352426"/>
              <a:gd name="connsiteX361" fmla="*/ 9222 w 274335"/>
              <a:gd name="connsiteY361" fmla="*/ 166688 h 352426"/>
              <a:gd name="connsiteX362" fmla="*/ 140984 w 274335"/>
              <a:gd name="connsiteY362" fmla="*/ 157163 h 352426"/>
              <a:gd name="connsiteX363" fmla="*/ 140984 w 274335"/>
              <a:gd name="connsiteY363" fmla="*/ 168276 h 352426"/>
              <a:gd name="connsiteX364" fmla="*/ 148922 w 274335"/>
              <a:gd name="connsiteY364" fmla="*/ 168276 h 352426"/>
              <a:gd name="connsiteX365" fmla="*/ 133047 w 274335"/>
              <a:gd name="connsiteY365" fmla="*/ 157163 h 352426"/>
              <a:gd name="connsiteX366" fmla="*/ 125109 w 274335"/>
              <a:gd name="connsiteY366" fmla="*/ 168276 h 352426"/>
              <a:gd name="connsiteX367" fmla="*/ 133047 w 274335"/>
              <a:gd name="connsiteY367" fmla="*/ 168276 h 352426"/>
              <a:gd name="connsiteX368" fmla="*/ 243426 w 274335"/>
              <a:gd name="connsiteY368" fmla="*/ 155576 h 352426"/>
              <a:gd name="connsiteX369" fmla="*/ 240344 w 274335"/>
              <a:gd name="connsiteY369" fmla="*/ 169863 h 352426"/>
              <a:gd name="connsiteX370" fmla="*/ 253698 w 274335"/>
              <a:gd name="connsiteY370" fmla="*/ 163513 h 352426"/>
              <a:gd name="connsiteX371" fmla="*/ 243426 w 274335"/>
              <a:gd name="connsiteY371" fmla="*/ 155576 h 352426"/>
              <a:gd name="connsiteX372" fmla="*/ 150509 w 274335"/>
              <a:gd name="connsiteY372" fmla="*/ 153988 h 352426"/>
              <a:gd name="connsiteX373" fmla="*/ 160034 w 274335"/>
              <a:gd name="connsiteY373" fmla="*/ 168276 h 352426"/>
              <a:gd name="connsiteX374" fmla="*/ 182259 w 274335"/>
              <a:gd name="connsiteY374" fmla="*/ 168276 h 352426"/>
              <a:gd name="connsiteX375" fmla="*/ 123521 w 274335"/>
              <a:gd name="connsiteY375" fmla="*/ 153988 h 352426"/>
              <a:gd name="connsiteX376" fmla="*/ 91771 w 274335"/>
              <a:gd name="connsiteY376" fmla="*/ 168276 h 352426"/>
              <a:gd name="connsiteX377" fmla="*/ 113996 w 274335"/>
              <a:gd name="connsiteY377" fmla="*/ 168276 h 352426"/>
              <a:gd name="connsiteX378" fmla="*/ 17159 w 274335"/>
              <a:gd name="connsiteY378" fmla="*/ 147638 h 352426"/>
              <a:gd name="connsiteX379" fmla="*/ 17159 w 274335"/>
              <a:gd name="connsiteY379" fmla="*/ 149226 h 352426"/>
              <a:gd name="connsiteX380" fmla="*/ 18747 w 274335"/>
              <a:gd name="connsiteY380" fmla="*/ 150813 h 352426"/>
              <a:gd name="connsiteX381" fmla="*/ 36210 w 274335"/>
              <a:gd name="connsiteY381" fmla="*/ 160339 h 352426"/>
              <a:gd name="connsiteX382" fmla="*/ 37797 w 274335"/>
              <a:gd name="connsiteY382" fmla="*/ 158751 h 352426"/>
              <a:gd name="connsiteX383" fmla="*/ 39385 w 274335"/>
              <a:gd name="connsiteY383" fmla="*/ 160339 h 352426"/>
              <a:gd name="connsiteX384" fmla="*/ 36210 w 274335"/>
              <a:gd name="connsiteY384" fmla="*/ 168276 h 352426"/>
              <a:gd name="connsiteX385" fmla="*/ 34622 w 274335"/>
              <a:gd name="connsiteY385" fmla="*/ 166689 h 352426"/>
              <a:gd name="connsiteX386" fmla="*/ 34622 w 274335"/>
              <a:gd name="connsiteY386" fmla="*/ 165101 h 352426"/>
              <a:gd name="connsiteX387" fmla="*/ 15572 w 274335"/>
              <a:gd name="connsiteY387" fmla="*/ 155576 h 352426"/>
              <a:gd name="connsiteX388" fmla="*/ 13984 w 274335"/>
              <a:gd name="connsiteY388" fmla="*/ 157163 h 352426"/>
              <a:gd name="connsiteX389" fmla="*/ 12397 w 274335"/>
              <a:gd name="connsiteY389" fmla="*/ 157163 h 352426"/>
              <a:gd name="connsiteX390" fmla="*/ 155271 w 274335"/>
              <a:gd name="connsiteY390" fmla="*/ 146050 h 352426"/>
              <a:gd name="connsiteX391" fmla="*/ 205733 w 274335"/>
              <a:gd name="connsiteY391" fmla="*/ 168275 h 352426"/>
              <a:gd name="connsiteX392" fmla="*/ 209246 w 274335"/>
              <a:gd name="connsiteY392" fmla="*/ 154075 h 352426"/>
              <a:gd name="connsiteX393" fmla="*/ 155271 w 274335"/>
              <a:gd name="connsiteY393" fmla="*/ 146050 h 352426"/>
              <a:gd name="connsiteX394" fmla="*/ 118759 w 274335"/>
              <a:gd name="connsiteY394" fmla="*/ 146050 h 352426"/>
              <a:gd name="connsiteX395" fmla="*/ 64784 w 274335"/>
              <a:gd name="connsiteY395" fmla="*/ 154075 h 352426"/>
              <a:gd name="connsiteX396" fmla="*/ 68297 w 274335"/>
              <a:gd name="connsiteY396" fmla="*/ 168275 h 352426"/>
              <a:gd name="connsiteX397" fmla="*/ 118759 w 274335"/>
              <a:gd name="connsiteY397" fmla="*/ 146050 h 352426"/>
              <a:gd name="connsiteX398" fmla="*/ 251158 w 274335"/>
              <a:gd name="connsiteY398" fmla="*/ 141288 h 352426"/>
              <a:gd name="connsiteX399" fmla="*/ 256238 w 274335"/>
              <a:gd name="connsiteY399" fmla="*/ 149226 h 352426"/>
              <a:gd name="connsiteX400" fmla="*/ 255603 w 274335"/>
              <a:gd name="connsiteY400" fmla="*/ 162243 h 352426"/>
              <a:gd name="connsiteX401" fmla="*/ 261953 w 274335"/>
              <a:gd name="connsiteY401" fmla="*/ 159068 h 352426"/>
              <a:gd name="connsiteX402" fmla="*/ 264810 w 274335"/>
              <a:gd name="connsiteY402" fmla="*/ 164783 h 352426"/>
              <a:gd name="connsiteX403" fmla="*/ 263858 w 274335"/>
              <a:gd name="connsiteY403" fmla="*/ 165101 h 352426"/>
              <a:gd name="connsiteX404" fmla="*/ 262270 w 274335"/>
              <a:gd name="connsiteY404" fmla="*/ 164148 h 352426"/>
              <a:gd name="connsiteX405" fmla="*/ 243220 w 274335"/>
              <a:gd name="connsiteY405" fmla="*/ 173991 h 352426"/>
              <a:gd name="connsiteX406" fmla="*/ 242903 w 274335"/>
              <a:gd name="connsiteY406" fmla="*/ 175261 h 352426"/>
              <a:gd name="connsiteX407" fmla="*/ 240998 w 274335"/>
              <a:gd name="connsiteY407" fmla="*/ 176213 h 352426"/>
              <a:gd name="connsiteX408" fmla="*/ 235600 w 274335"/>
              <a:gd name="connsiteY408" fmla="*/ 163831 h 352426"/>
              <a:gd name="connsiteX409" fmla="*/ 241633 w 274335"/>
              <a:gd name="connsiteY409" fmla="*/ 151448 h 352426"/>
              <a:gd name="connsiteX410" fmla="*/ 251793 w 274335"/>
              <a:gd name="connsiteY410" fmla="*/ 155258 h 352426"/>
              <a:gd name="connsiteX411" fmla="*/ 252110 w 274335"/>
              <a:gd name="connsiteY411" fmla="*/ 146051 h 352426"/>
              <a:gd name="connsiteX412" fmla="*/ 250205 w 274335"/>
              <a:gd name="connsiteY412" fmla="*/ 142241 h 352426"/>
              <a:gd name="connsiteX413" fmla="*/ 251158 w 274335"/>
              <a:gd name="connsiteY413" fmla="*/ 141288 h 352426"/>
              <a:gd name="connsiteX414" fmla="*/ 60660 w 274335"/>
              <a:gd name="connsiteY414" fmla="*/ 107950 h 352426"/>
              <a:gd name="connsiteX415" fmla="*/ 60021 w 274335"/>
              <a:gd name="connsiteY415" fmla="*/ 116956 h 352426"/>
              <a:gd name="connsiteX416" fmla="*/ 62577 w 274335"/>
              <a:gd name="connsiteY416" fmla="*/ 144940 h 352426"/>
              <a:gd name="connsiteX417" fmla="*/ 122319 w 274335"/>
              <a:gd name="connsiteY417" fmla="*/ 135612 h 352426"/>
              <a:gd name="connsiteX418" fmla="*/ 121041 w 274335"/>
              <a:gd name="connsiteY418" fmla="*/ 141402 h 352426"/>
              <a:gd name="connsiteX419" fmla="*/ 136376 w 274335"/>
              <a:gd name="connsiteY419" fmla="*/ 157163 h 352426"/>
              <a:gd name="connsiteX420" fmla="*/ 136696 w 274335"/>
              <a:gd name="connsiteY420" fmla="*/ 157163 h 352426"/>
              <a:gd name="connsiteX421" fmla="*/ 137335 w 274335"/>
              <a:gd name="connsiteY421" fmla="*/ 157163 h 352426"/>
              <a:gd name="connsiteX422" fmla="*/ 152670 w 274335"/>
              <a:gd name="connsiteY422" fmla="*/ 141402 h 352426"/>
              <a:gd name="connsiteX423" fmla="*/ 151711 w 274335"/>
              <a:gd name="connsiteY423" fmla="*/ 135612 h 352426"/>
              <a:gd name="connsiteX424" fmla="*/ 211453 w 274335"/>
              <a:gd name="connsiteY424" fmla="*/ 144940 h 352426"/>
              <a:gd name="connsiteX425" fmla="*/ 214009 w 274335"/>
              <a:gd name="connsiteY425" fmla="*/ 116956 h 352426"/>
              <a:gd name="connsiteX426" fmla="*/ 213690 w 274335"/>
              <a:gd name="connsiteY426" fmla="*/ 107950 h 352426"/>
              <a:gd name="connsiteX427" fmla="*/ 177269 w 274335"/>
              <a:gd name="connsiteY427" fmla="*/ 107950 h 352426"/>
              <a:gd name="connsiteX428" fmla="*/ 166407 w 274335"/>
              <a:gd name="connsiteY428" fmla="*/ 109558 h 352426"/>
              <a:gd name="connsiteX429" fmla="*/ 166407 w 274335"/>
              <a:gd name="connsiteY429" fmla="*/ 112453 h 352426"/>
              <a:gd name="connsiteX430" fmla="*/ 171838 w 274335"/>
              <a:gd name="connsiteY430" fmla="*/ 120173 h 352426"/>
              <a:gd name="connsiteX431" fmla="*/ 171838 w 274335"/>
              <a:gd name="connsiteY431" fmla="*/ 120494 h 352426"/>
              <a:gd name="connsiteX432" fmla="*/ 160337 w 274335"/>
              <a:gd name="connsiteY432" fmla="*/ 129179 h 352426"/>
              <a:gd name="connsiteX433" fmla="*/ 149475 w 274335"/>
              <a:gd name="connsiteY433" fmla="*/ 133360 h 352426"/>
              <a:gd name="connsiteX434" fmla="*/ 147877 w 274335"/>
              <a:gd name="connsiteY434" fmla="*/ 132074 h 352426"/>
              <a:gd name="connsiteX435" fmla="*/ 138932 w 274335"/>
              <a:gd name="connsiteY435" fmla="*/ 119529 h 352426"/>
              <a:gd name="connsiteX436" fmla="*/ 140849 w 274335"/>
              <a:gd name="connsiteY436" fmla="*/ 112131 h 352426"/>
              <a:gd name="connsiteX437" fmla="*/ 136696 w 274335"/>
              <a:gd name="connsiteY437" fmla="*/ 107950 h 352426"/>
              <a:gd name="connsiteX438" fmla="*/ 136376 w 274335"/>
              <a:gd name="connsiteY438" fmla="*/ 107950 h 352426"/>
              <a:gd name="connsiteX439" fmla="*/ 135737 w 274335"/>
              <a:gd name="connsiteY439" fmla="*/ 107950 h 352426"/>
              <a:gd name="connsiteX440" fmla="*/ 130306 w 274335"/>
              <a:gd name="connsiteY440" fmla="*/ 111810 h 352426"/>
              <a:gd name="connsiteX441" fmla="*/ 133182 w 274335"/>
              <a:gd name="connsiteY441" fmla="*/ 114704 h 352426"/>
              <a:gd name="connsiteX442" fmla="*/ 133182 w 274335"/>
              <a:gd name="connsiteY442" fmla="*/ 115026 h 352426"/>
              <a:gd name="connsiteX443" fmla="*/ 134140 w 274335"/>
              <a:gd name="connsiteY443" fmla="*/ 117278 h 352426"/>
              <a:gd name="connsiteX444" fmla="*/ 134459 w 274335"/>
              <a:gd name="connsiteY444" fmla="*/ 119529 h 352426"/>
              <a:gd name="connsiteX445" fmla="*/ 125514 w 274335"/>
              <a:gd name="connsiteY445" fmla="*/ 132074 h 352426"/>
              <a:gd name="connsiteX446" fmla="*/ 123597 w 274335"/>
              <a:gd name="connsiteY446" fmla="*/ 133360 h 352426"/>
              <a:gd name="connsiteX447" fmla="*/ 113054 w 274335"/>
              <a:gd name="connsiteY447" fmla="*/ 129179 h 352426"/>
              <a:gd name="connsiteX448" fmla="*/ 101553 w 274335"/>
              <a:gd name="connsiteY448" fmla="*/ 120494 h 352426"/>
              <a:gd name="connsiteX449" fmla="*/ 101553 w 274335"/>
              <a:gd name="connsiteY449" fmla="*/ 120173 h 352426"/>
              <a:gd name="connsiteX450" fmla="*/ 106984 w 274335"/>
              <a:gd name="connsiteY450" fmla="*/ 112453 h 352426"/>
              <a:gd name="connsiteX451" fmla="*/ 107304 w 274335"/>
              <a:gd name="connsiteY451" fmla="*/ 109558 h 352426"/>
              <a:gd name="connsiteX452" fmla="*/ 96122 w 274335"/>
              <a:gd name="connsiteY452" fmla="*/ 107950 h 352426"/>
              <a:gd name="connsiteX453" fmla="*/ 60660 w 274335"/>
              <a:gd name="connsiteY453" fmla="*/ 107950 h 352426"/>
              <a:gd name="connsiteX454" fmla="*/ 62567 w 274335"/>
              <a:gd name="connsiteY454" fmla="*/ 95250 h 352426"/>
              <a:gd name="connsiteX455" fmla="*/ 61609 w 274335"/>
              <a:gd name="connsiteY455" fmla="*/ 99796 h 352426"/>
              <a:gd name="connsiteX456" fmla="*/ 96117 w 274335"/>
              <a:gd name="connsiteY456" fmla="*/ 99796 h 352426"/>
              <a:gd name="connsiteX457" fmla="*/ 117525 w 274335"/>
              <a:gd name="connsiteY457" fmla="*/ 112135 h 352426"/>
              <a:gd name="connsiteX458" fmla="*/ 113371 w 274335"/>
              <a:gd name="connsiteY458" fmla="*/ 119928 h 352426"/>
              <a:gd name="connsiteX459" fmla="*/ 123276 w 274335"/>
              <a:gd name="connsiteY459" fmla="*/ 123825 h 352426"/>
              <a:gd name="connsiteX460" fmla="*/ 125513 w 274335"/>
              <a:gd name="connsiteY460" fmla="*/ 117655 h 352426"/>
              <a:gd name="connsiteX461" fmla="*/ 123276 w 274335"/>
              <a:gd name="connsiteY461" fmla="*/ 116032 h 352426"/>
              <a:gd name="connsiteX462" fmla="*/ 120720 w 274335"/>
              <a:gd name="connsiteY462" fmla="*/ 115382 h 352426"/>
              <a:gd name="connsiteX463" fmla="*/ 120720 w 274335"/>
              <a:gd name="connsiteY463" fmla="*/ 111486 h 352426"/>
              <a:gd name="connsiteX464" fmla="*/ 126791 w 274335"/>
              <a:gd name="connsiteY464" fmla="*/ 104342 h 352426"/>
              <a:gd name="connsiteX465" fmla="*/ 127430 w 274335"/>
              <a:gd name="connsiteY465" fmla="*/ 103692 h 352426"/>
              <a:gd name="connsiteX466" fmla="*/ 136696 w 274335"/>
              <a:gd name="connsiteY466" fmla="*/ 100445 h 352426"/>
              <a:gd name="connsiteX467" fmla="*/ 149477 w 274335"/>
              <a:gd name="connsiteY467" fmla="*/ 111810 h 352426"/>
              <a:gd name="connsiteX468" fmla="*/ 147240 w 274335"/>
              <a:gd name="connsiteY468" fmla="*/ 118954 h 352426"/>
              <a:gd name="connsiteX469" fmla="*/ 150116 w 274335"/>
              <a:gd name="connsiteY469" fmla="*/ 123825 h 352426"/>
              <a:gd name="connsiteX470" fmla="*/ 160021 w 274335"/>
              <a:gd name="connsiteY470" fmla="*/ 119928 h 352426"/>
              <a:gd name="connsiteX471" fmla="*/ 155867 w 274335"/>
              <a:gd name="connsiteY471" fmla="*/ 112135 h 352426"/>
              <a:gd name="connsiteX472" fmla="*/ 177275 w 274335"/>
              <a:gd name="connsiteY472" fmla="*/ 99796 h 352426"/>
              <a:gd name="connsiteX473" fmla="*/ 212422 w 274335"/>
              <a:gd name="connsiteY473" fmla="*/ 99796 h 352426"/>
              <a:gd name="connsiteX474" fmla="*/ 211464 w 274335"/>
              <a:gd name="connsiteY474" fmla="*/ 95250 h 352426"/>
              <a:gd name="connsiteX475" fmla="*/ 136696 w 274335"/>
              <a:gd name="connsiteY475" fmla="*/ 95250 h 352426"/>
              <a:gd name="connsiteX476" fmla="*/ 62567 w 274335"/>
              <a:gd name="connsiteY476" fmla="*/ 95250 h 352426"/>
              <a:gd name="connsiteX477" fmla="*/ 175483 w 274335"/>
              <a:gd name="connsiteY477" fmla="*/ 57150 h 352426"/>
              <a:gd name="connsiteX478" fmla="*/ 164536 w 274335"/>
              <a:gd name="connsiteY478" fmla="*/ 59076 h 352426"/>
              <a:gd name="connsiteX479" fmla="*/ 163209 w 274335"/>
              <a:gd name="connsiteY479" fmla="*/ 62929 h 352426"/>
              <a:gd name="connsiteX480" fmla="*/ 163209 w 274335"/>
              <a:gd name="connsiteY480" fmla="*/ 85725 h 352426"/>
              <a:gd name="connsiteX481" fmla="*/ 185434 w 274335"/>
              <a:gd name="connsiteY481" fmla="*/ 85725 h 352426"/>
              <a:gd name="connsiteX482" fmla="*/ 185434 w 274335"/>
              <a:gd name="connsiteY482" fmla="*/ 63892 h 352426"/>
              <a:gd name="connsiteX483" fmla="*/ 175483 w 274335"/>
              <a:gd name="connsiteY483" fmla="*/ 57150 h 352426"/>
              <a:gd name="connsiteX484" fmla="*/ 98940 w 274335"/>
              <a:gd name="connsiteY484" fmla="*/ 57150 h 352426"/>
              <a:gd name="connsiteX485" fmla="*/ 90184 w 274335"/>
              <a:gd name="connsiteY485" fmla="*/ 63892 h 352426"/>
              <a:gd name="connsiteX486" fmla="*/ 90184 w 274335"/>
              <a:gd name="connsiteY486" fmla="*/ 85725 h 352426"/>
              <a:gd name="connsiteX487" fmla="*/ 110822 w 274335"/>
              <a:gd name="connsiteY487" fmla="*/ 85725 h 352426"/>
              <a:gd name="connsiteX488" fmla="*/ 110822 w 274335"/>
              <a:gd name="connsiteY488" fmla="*/ 62929 h 352426"/>
              <a:gd name="connsiteX489" fmla="*/ 109571 w 274335"/>
              <a:gd name="connsiteY489" fmla="*/ 59076 h 352426"/>
              <a:gd name="connsiteX490" fmla="*/ 98940 w 274335"/>
              <a:gd name="connsiteY490" fmla="*/ 57150 h 352426"/>
              <a:gd name="connsiteX491" fmla="*/ 136862 w 274335"/>
              <a:gd name="connsiteY491" fmla="*/ 49213 h 352426"/>
              <a:gd name="connsiteX492" fmla="*/ 120346 w 274335"/>
              <a:gd name="connsiteY492" fmla="*/ 63183 h 352426"/>
              <a:gd name="connsiteX493" fmla="*/ 120346 w 274335"/>
              <a:gd name="connsiteY493" fmla="*/ 85726 h 352426"/>
              <a:gd name="connsiteX494" fmla="*/ 136862 w 274335"/>
              <a:gd name="connsiteY494" fmla="*/ 85726 h 352426"/>
              <a:gd name="connsiteX495" fmla="*/ 153684 w 274335"/>
              <a:gd name="connsiteY495" fmla="*/ 85726 h 352426"/>
              <a:gd name="connsiteX496" fmla="*/ 153684 w 274335"/>
              <a:gd name="connsiteY496" fmla="*/ 63183 h 352426"/>
              <a:gd name="connsiteX497" fmla="*/ 136862 w 274335"/>
              <a:gd name="connsiteY497" fmla="*/ 49213 h 352426"/>
              <a:gd name="connsiteX498" fmla="*/ 147334 w 274335"/>
              <a:gd name="connsiteY498" fmla="*/ 38100 h 352426"/>
              <a:gd name="connsiteX499" fmla="*/ 147334 w 274335"/>
              <a:gd name="connsiteY499" fmla="*/ 40957 h 352426"/>
              <a:gd name="connsiteX500" fmla="*/ 160794 w 274335"/>
              <a:gd name="connsiteY500" fmla="*/ 50800 h 352426"/>
              <a:gd name="connsiteX501" fmla="*/ 169559 w 274335"/>
              <a:gd name="connsiteY501" fmla="*/ 48260 h 352426"/>
              <a:gd name="connsiteX502" fmla="*/ 147334 w 274335"/>
              <a:gd name="connsiteY502" fmla="*/ 38100 h 352426"/>
              <a:gd name="connsiteX503" fmla="*/ 126696 w 274335"/>
              <a:gd name="connsiteY503" fmla="*/ 38100 h 352426"/>
              <a:gd name="connsiteX504" fmla="*/ 104471 w 274335"/>
              <a:gd name="connsiteY504" fmla="*/ 48260 h 352426"/>
              <a:gd name="connsiteX505" fmla="*/ 113361 w 274335"/>
              <a:gd name="connsiteY505" fmla="*/ 50800 h 352426"/>
              <a:gd name="connsiteX506" fmla="*/ 126696 w 274335"/>
              <a:gd name="connsiteY506" fmla="*/ 40957 h 352426"/>
              <a:gd name="connsiteX507" fmla="*/ 126696 w 274335"/>
              <a:gd name="connsiteY507" fmla="*/ 38100 h 352426"/>
              <a:gd name="connsiteX508" fmla="*/ 134634 w 274335"/>
              <a:gd name="connsiteY508" fmla="*/ 6350 h 352426"/>
              <a:gd name="connsiteX509" fmla="*/ 134634 w 274335"/>
              <a:gd name="connsiteY509" fmla="*/ 20637 h 352426"/>
              <a:gd name="connsiteX510" fmla="*/ 120346 w 274335"/>
              <a:gd name="connsiteY510" fmla="*/ 20637 h 352426"/>
              <a:gd name="connsiteX511" fmla="*/ 120346 w 274335"/>
              <a:gd name="connsiteY511" fmla="*/ 26988 h 352426"/>
              <a:gd name="connsiteX512" fmla="*/ 134634 w 274335"/>
              <a:gd name="connsiteY512" fmla="*/ 26988 h 352426"/>
              <a:gd name="connsiteX513" fmla="*/ 134634 w 274335"/>
              <a:gd name="connsiteY513" fmla="*/ 39688 h 352426"/>
              <a:gd name="connsiteX514" fmla="*/ 136221 w 274335"/>
              <a:gd name="connsiteY514" fmla="*/ 39688 h 352426"/>
              <a:gd name="connsiteX515" fmla="*/ 139397 w 274335"/>
              <a:gd name="connsiteY515" fmla="*/ 39688 h 352426"/>
              <a:gd name="connsiteX516" fmla="*/ 139397 w 274335"/>
              <a:gd name="connsiteY516" fmla="*/ 26988 h 352426"/>
              <a:gd name="connsiteX517" fmla="*/ 153684 w 274335"/>
              <a:gd name="connsiteY517" fmla="*/ 26988 h 352426"/>
              <a:gd name="connsiteX518" fmla="*/ 153684 w 274335"/>
              <a:gd name="connsiteY518" fmla="*/ 20637 h 352426"/>
              <a:gd name="connsiteX519" fmla="*/ 139397 w 274335"/>
              <a:gd name="connsiteY519" fmla="*/ 20637 h 352426"/>
              <a:gd name="connsiteX520" fmla="*/ 139397 w 274335"/>
              <a:gd name="connsiteY520" fmla="*/ 6350 h 352426"/>
              <a:gd name="connsiteX521" fmla="*/ 136221 w 274335"/>
              <a:gd name="connsiteY521" fmla="*/ 6350 h 352426"/>
              <a:gd name="connsiteX522" fmla="*/ 127511 w 274335"/>
              <a:gd name="connsiteY522" fmla="*/ 0 h 352426"/>
              <a:gd name="connsiteX523" fmla="*/ 137335 w 274335"/>
              <a:gd name="connsiteY523" fmla="*/ 0 h 352426"/>
              <a:gd name="connsiteX524" fmla="*/ 147476 w 274335"/>
              <a:gd name="connsiteY524" fmla="*/ 0 h 352426"/>
              <a:gd name="connsiteX525" fmla="*/ 147476 w 274335"/>
              <a:gd name="connsiteY525" fmla="*/ 13309 h 352426"/>
              <a:gd name="connsiteX526" fmla="*/ 161103 w 274335"/>
              <a:gd name="connsiteY526" fmla="*/ 13309 h 352426"/>
              <a:gd name="connsiteX527" fmla="*/ 161103 w 274335"/>
              <a:gd name="connsiteY527" fmla="*/ 33272 h 352426"/>
              <a:gd name="connsiteX528" fmla="*/ 183604 w 274335"/>
              <a:gd name="connsiteY528" fmla="*/ 49749 h 352426"/>
              <a:gd name="connsiteX529" fmla="*/ 194696 w 274335"/>
              <a:gd name="connsiteY529" fmla="*/ 64642 h 352426"/>
              <a:gd name="connsiteX530" fmla="*/ 194696 w 274335"/>
              <a:gd name="connsiteY530" fmla="*/ 86189 h 352426"/>
              <a:gd name="connsiteX531" fmla="*/ 218465 w 274335"/>
              <a:gd name="connsiteY531" fmla="*/ 86189 h 352426"/>
              <a:gd name="connsiteX532" fmla="*/ 219415 w 274335"/>
              <a:gd name="connsiteY532" fmla="*/ 89674 h 352426"/>
              <a:gd name="connsiteX533" fmla="*/ 223535 w 274335"/>
              <a:gd name="connsiteY533" fmla="*/ 117876 h 352426"/>
              <a:gd name="connsiteX534" fmla="*/ 200084 w 274335"/>
              <a:gd name="connsiteY534" fmla="*/ 216422 h 352426"/>
              <a:gd name="connsiteX535" fmla="*/ 146842 w 274335"/>
              <a:gd name="connsiteY535" fmla="*/ 313701 h 352426"/>
              <a:gd name="connsiteX536" fmla="*/ 137652 w 274335"/>
              <a:gd name="connsiteY536" fmla="*/ 319088 h 352426"/>
              <a:gd name="connsiteX537" fmla="*/ 137335 w 274335"/>
              <a:gd name="connsiteY537" fmla="*/ 319088 h 352426"/>
              <a:gd name="connsiteX538" fmla="*/ 137018 w 274335"/>
              <a:gd name="connsiteY538" fmla="*/ 319088 h 352426"/>
              <a:gd name="connsiteX539" fmla="*/ 128144 w 274335"/>
              <a:gd name="connsiteY539" fmla="*/ 313701 h 352426"/>
              <a:gd name="connsiteX540" fmla="*/ 75220 w 274335"/>
              <a:gd name="connsiteY540" fmla="*/ 216422 h 352426"/>
              <a:gd name="connsiteX541" fmla="*/ 52085 w 274335"/>
              <a:gd name="connsiteY541" fmla="*/ 117876 h 352426"/>
              <a:gd name="connsiteX542" fmla="*/ 56205 w 274335"/>
              <a:gd name="connsiteY542" fmla="*/ 89674 h 352426"/>
              <a:gd name="connsiteX543" fmla="*/ 57156 w 274335"/>
              <a:gd name="connsiteY543" fmla="*/ 86189 h 352426"/>
              <a:gd name="connsiteX544" fmla="*/ 80607 w 274335"/>
              <a:gd name="connsiteY544" fmla="*/ 86189 h 352426"/>
              <a:gd name="connsiteX545" fmla="*/ 80607 w 274335"/>
              <a:gd name="connsiteY545" fmla="*/ 64642 h 352426"/>
              <a:gd name="connsiteX546" fmla="*/ 91382 w 274335"/>
              <a:gd name="connsiteY546" fmla="*/ 49749 h 352426"/>
              <a:gd name="connsiteX547" fmla="*/ 114200 w 274335"/>
              <a:gd name="connsiteY547" fmla="*/ 33272 h 352426"/>
              <a:gd name="connsiteX548" fmla="*/ 114200 w 274335"/>
              <a:gd name="connsiteY548" fmla="*/ 13309 h 352426"/>
              <a:gd name="connsiteX549" fmla="*/ 127511 w 274335"/>
              <a:gd name="connsiteY549" fmla="*/ 13309 h 352426"/>
              <a:gd name="connsiteX550" fmla="*/ 127511 w 274335"/>
              <a:gd name="connsiteY550" fmla="*/ 0 h 352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Lst>
            <a:rect l="l" t="t" r="r" b="b"/>
            <a:pathLst>
              <a:path w="274335" h="352426">
                <a:moveTo>
                  <a:pt x="179614" y="329218"/>
                </a:moveTo>
                <a:cubicBezTo>
                  <a:pt x="181126" y="328613"/>
                  <a:pt x="182638" y="329218"/>
                  <a:pt x="183242" y="330730"/>
                </a:cubicBezTo>
                <a:cubicBezTo>
                  <a:pt x="183847" y="331939"/>
                  <a:pt x="183545" y="333754"/>
                  <a:pt x="182033" y="334358"/>
                </a:cubicBezTo>
                <a:cubicBezTo>
                  <a:pt x="180521" y="334963"/>
                  <a:pt x="178707" y="334358"/>
                  <a:pt x="178102" y="332847"/>
                </a:cubicBezTo>
                <a:cubicBezTo>
                  <a:pt x="177497" y="331637"/>
                  <a:pt x="178102" y="329823"/>
                  <a:pt x="179614" y="329218"/>
                </a:cubicBezTo>
                <a:close/>
                <a:moveTo>
                  <a:pt x="121935" y="325438"/>
                </a:moveTo>
                <a:lnTo>
                  <a:pt x="126698" y="327026"/>
                </a:lnTo>
                <a:lnTo>
                  <a:pt x="140985" y="344489"/>
                </a:lnTo>
                <a:lnTo>
                  <a:pt x="139398" y="330201"/>
                </a:lnTo>
                <a:lnTo>
                  <a:pt x="137810" y="328613"/>
                </a:lnTo>
                <a:lnTo>
                  <a:pt x="137810" y="327026"/>
                </a:lnTo>
                <a:lnTo>
                  <a:pt x="142573" y="327026"/>
                </a:lnTo>
                <a:lnTo>
                  <a:pt x="142573" y="328613"/>
                </a:lnTo>
                <a:lnTo>
                  <a:pt x="142573" y="330201"/>
                </a:lnTo>
                <a:lnTo>
                  <a:pt x="144160" y="352426"/>
                </a:lnTo>
                <a:lnTo>
                  <a:pt x="140985" y="352426"/>
                </a:lnTo>
                <a:lnTo>
                  <a:pt x="126698" y="334963"/>
                </a:lnTo>
                <a:lnTo>
                  <a:pt x="125110" y="349251"/>
                </a:lnTo>
                <a:lnTo>
                  <a:pt x="126698" y="350839"/>
                </a:lnTo>
                <a:lnTo>
                  <a:pt x="126698" y="352426"/>
                </a:lnTo>
                <a:lnTo>
                  <a:pt x="118760" y="352426"/>
                </a:lnTo>
                <a:lnTo>
                  <a:pt x="118760" y="350839"/>
                </a:lnTo>
                <a:lnTo>
                  <a:pt x="120348" y="349251"/>
                </a:lnTo>
                <a:lnTo>
                  <a:pt x="123523" y="328613"/>
                </a:lnTo>
                <a:lnTo>
                  <a:pt x="121935" y="327026"/>
                </a:lnTo>
                <a:close/>
                <a:moveTo>
                  <a:pt x="166854" y="323850"/>
                </a:moveTo>
                <a:cubicBezTo>
                  <a:pt x="168153" y="329248"/>
                  <a:pt x="168153" y="329248"/>
                  <a:pt x="168153" y="329248"/>
                </a:cubicBezTo>
                <a:cubicBezTo>
                  <a:pt x="167178" y="329883"/>
                  <a:pt x="167178" y="329883"/>
                  <a:pt x="167178" y="329883"/>
                </a:cubicBezTo>
                <a:cubicBezTo>
                  <a:pt x="165230" y="327660"/>
                  <a:pt x="162308" y="327025"/>
                  <a:pt x="159385" y="327660"/>
                </a:cubicBezTo>
                <a:cubicBezTo>
                  <a:pt x="155164" y="328613"/>
                  <a:pt x="152566" y="333693"/>
                  <a:pt x="154190" y="337503"/>
                </a:cubicBezTo>
                <a:cubicBezTo>
                  <a:pt x="166529" y="334963"/>
                  <a:pt x="166529" y="334963"/>
                  <a:pt x="166529" y="334963"/>
                </a:cubicBezTo>
                <a:cubicBezTo>
                  <a:pt x="167503" y="332740"/>
                  <a:pt x="167503" y="332740"/>
                  <a:pt x="167503" y="332740"/>
                </a:cubicBezTo>
                <a:cubicBezTo>
                  <a:pt x="168802" y="332423"/>
                  <a:pt x="168802" y="332423"/>
                  <a:pt x="168802" y="332423"/>
                </a:cubicBezTo>
                <a:cubicBezTo>
                  <a:pt x="170426" y="338138"/>
                  <a:pt x="170426" y="338138"/>
                  <a:pt x="170426" y="338138"/>
                </a:cubicBezTo>
                <a:cubicBezTo>
                  <a:pt x="169127" y="338455"/>
                  <a:pt x="169127" y="338455"/>
                  <a:pt x="169127" y="338455"/>
                </a:cubicBezTo>
                <a:cubicBezTo>
                  <a:pt x="167828" y="337503"/>
                  <a:pt x="167828" y="337503"/>
                  <a:pt x="167828" y="337503"/>
                </a:cubicBezTo>
                <a:cubicBezTo>
                  <a:pt x="155164" y="340360"/>
                  <a:pt x="155164" y="340360"/>
                  <a:pt x="155164" y="340360"/>
                </a:cubicBezTo>
                <a:cubicBezTo>
                  <a:pt x="155489" y="345123"/>
                  <a:pt x="160359" y="348615"/>
                  <a:pt x="165230" y="347663"/>
                </a:cubicBezTo>
                <a:cubicBezTo>
                  <a:pt x="168153" y="347028"/>
                  <a:pt x="171725" y="343535"/>
                  <a:pt x="171725" y="339725"/>
                </a:cubicBezTo>
                <a:cubicBezTo>
                  <a:pt x="172374" y="339725"/>
                  <a:pt x="172374" y="339725"/>
                  <a:pt x="172374" y="339725"/>
                </a:cubicBezTo>
                <a:cubicBezTo>
                  <a:pt x="174322" y="345440"/>
                  <a:pt x="174322" y="345440"/>
                  <a:pt x="174322" y="345440"/>
                </a:cubicBezTo>
                <a:cubicBezTo>
                  <a:pt x="172049" y="348298"/>
                  <a:pt x="169776" y="349885"/>
                  <a:pt x="165880" y="350838"/>
                </a:cubicBezTo>
                <a:cubicBezTo>
                  <a:pt x="158086" y="352425"/>
                  <a:pt x="151267" y="350520"/>
                  <a:pt x="148994" y="341313"/>
                </a:cubicBezTo>
                <a:cubicBezTo>
                  <a:pt x="145747" y="331153"/>
                  <a:pt x="152242" y="327025"/>
                  <a:pt x="160035" y="324803"/>
                </a:cubicBezTo>
                <a:cubicBezTo>
                  <a:pt x="162632" y="324168"/>
                  <a:pt x="164256" y="324168"/>
                  <a:pt x="166854" y="323850"/>
                </a:cubicBezTo>
                <a:close/>
                <a:moveTo>
                  <a:pt x="109235" y="323850"/>
                </a:moveTo>
                <a:lnTo>
                  <a:pt x="117173" y="325438"/>
                </a:lnTo>
                <a:lnTo>
                  <a:pt x="117173" y="327025"/>
                </a:lnTo>
                <a:lnTo>
                  <a:pt x="115586" y="327025"/>
                </a:lnTo>
                <a:lnTo>
                  <a:pt x="110823" y="347663"/>
                </a:lnTo>
                <a:lnTo>
                  <a:pt x="112411" y="349251"/>
                </a:lnTo>
                <a:lnTo>
                  <a:pt x="112411" y="350838"/>
                </a:lnTo>
                <a:lnTo>
                  <a:pt x="102885" y="349251"/>
                </a:lnTo>
                <a:lnTo>
                  <a:pt x="104473" y="347663"/>
                </a:lnTo>
                <a:lnTo>
                  <a:pt x="106060" y="347663"/>
                </a:lnTo>
                <a:lnTo>
                  <a:pt x="110823" y="327025"/>
                </a:lnTo>
                <a:lnTo>
                  <a:pt x="109235" y="325438"/>
                </a:lnTo>
                <a:close/>
                <a:moveTo>
                  <a:pt x="82248" y="312738"/>
                </a:moveTo>
                <a:lnTo>
                  <a:pt x="85423" y="314326"/>
                </a:lnTo>
                <a:lnTo>
                  <a:pt x="85423" y="330201"/>
                </a:lnTo>
                <a:lnTo>
                  <a:pt x="94948" y="319088"/>
                </a:lnTo>
                <a:lnTo>
                  <a:pt x="101298" y="320676"/>
                </a:lnTo>
                <a:lnTo>
                  <a:pt x="101298" y="322263"/>
                </a:lnTo>
                <a:lnTo>
                  <a:pt x="99711" y="323851"/>
                </a:lnTo>
                <a:lnTo>
                  <a:pt x="96536" y="344488"/>
                </a:lnTo>
                <a:lnTo>
                  <a:pt x="98123" y="346076"/>
                </a:lnTo>
                <a:lnTo>
                  <a:pt x="98123" y="347663"/>
                </a:lnTo>
                <a:lnTo>
                  <a:pt x="90186" y="344488"/>
                </a:lnTo>
                <a:lnTo>
                  <a:pt x="91773" y="342901"/>
                </a:lnTo>
                <a:lnTo>
                  <a:pt x="94948" y="325438"/>
                </a:lnTo>
                <a:lnTo>
                  <a:pt x="82248" y="341313"/>
                </a:lnTo>
                <a:lnTo>
                  <a:pt x="79073" y="339726"/>
                </a:lnTo>
                <a:lnTo>
                  <a:pt x="80660" y="320676"/>
                </a:lnTo>
                <a:lnTo>
                  <a:pt x="69548" y="333376"/>
                </a:lnTo>
                <a:lnTo>
                  <a:pt x="71135" y="334963"/>
                </a:lnTo>
                <a:lnTo>
                  <a:pt x="71135" y="336551"/>
                </a:lnTo>
                <a:lnTo>
                  <a:pt x="64785" y="331788"/>
                </a:lnTo>
                <a:lnTo>
                  <a:pt x="66373" y="331788"/>
                </a:lnTo>
                <a:lnTo>
                  <a:pt x="67960" y="331788"/>
                </a:lnTo>
                <a:lnTo>
                  <a:pt x="82248" y="315913"/>
                </a:lnTo>
                <a:lnTo>
                  <a:pt x="80660" y="314326"/>
                </a:lnTo>
                <a:close/>
                <a:moveTo>
                  <a:pt x="59506" y="305157"/>
                </a:moveTo>
                <a:cubicBezTo>
                  <a:pt x="57377" y="306308"/>
                  <a:pt x="55575" y="308134"/>
                  <a:pt x="54756" y="308928"/>
                </a:cubicBezTo>
                <a:cubicBezTo>
                  <a:pt x="53118" y="310833"/>
                  <a:pt x="50497" y="314326"/>
                  <a:pt x="50497" y="317183"/>
                </a:cubicBezTo>
                <a:cubicBezTo>
                  <a:pt x="50825" y="318453"/>
                  <a:pt x="51152" y="319406"/>
                  <a:pt x="52463" y="320358"/>
                </a:cubicBezTo>
                <a:cubicBezTo>
                  <a:pt x="52463" y="320358"/>
                  <a:pt x="52463" y="320358"/>
                  <a:pt x="52790" y="320676"/>
                </a:cubicBezTo>
                <a:cubicBezTo>
                  <a:pt x="53773" y="321946"/>
                  <a:pt x="55083" y="322263"/>
                  <a:pt x="56721" y="322263"/>
                </a:cubicBezTo>
                <a:cubicBezTo>
                  <a:pt x="59997" y="322263"/>
                  <a:pt x="63273" y="319088"/>
                  <a:pt x="64256" y="318453"/>
                </a:cubicBezTo>
                <a:cubicBezTo>
                  <a:pt x="65566" y="317183"/>
                  <a:pt x="71135" y="310198"/>
                  <a:pt x="66877" y="306070"/>
                </a:cubicBezTo>
                <a:cubicBezTo>
                  <a:pt x="66877" y="306070"/>
                  <a:pt x="66877" y="306070"/>
                  <a:pt x="66221" y="305435"/>
                </a:cubicBezTo>
                <a:cubicBezTo>
                  <a:pt x="64092" y="303530"/>
                  <a:pt x="61635" y="304007"/>
                  <a:pt x="59506" y="305157"/>
                </a:cubicBezTo>
                <a:close/>
                <a:moveTo>
                  <a:pt x="202691" y="304800"/>
                </a:moveTo>
                <a:cubicBezTo>
                  <a:pt x="202691" y="304800"/>
                  <a:pt x="201494" y="306688"/>
                  <a:pt x="201195" y="307947"/>
                </a:cubicBezTo>
                <a:cubicBezTo>
                  <a:pt x="200896" y="308576"/>
                  <a:pt x="200896" y="310149"/>
                  <a:pt x="200896" y="310149"/>
                </a:cubicBezTo>
                <a:cubicBezTo>
                  <a:pt x="200896" y="310149"/>
                  <a:pt x="198802" y="310464"/>
                  <a:pt x="197905" y="310778"/>
                </a:cubicBezTo>
                <a:cubicBezTo>
                  <a:pt x="195213" y="311722"/>
                  <a:pt x="190427" y="315183"/>
                  <a:pt x="190427" y="315183"/>
                </a:cubicBezTo>
                <a:cubicBezTo>
                  <a:pt x="190427" y="315183"/>
                  <a:pt x="190427" y="315183"/>
                  <a:pt x="193718" y="322420"/>
                </a:cubicBezTo>
                <a:cubicBezTo>
                  <a:pt x="193718" y="322420"/>
                  <a:pt x="198503" y="320532"/>
                  <a:pt x="200298" y="318644"/>
                </a:cubicBezTo>
                <a:cubicBezTo>
                  <a:pt x="201195" y="318015"/>
                  <a:pt x="202092" y="316442"/>
                  <a:pt x="202092" y="316442"/>
                </a:cubicBezTo>
                <a:cubicBezTo>
                  <a:pt x="202092" y="316442"/>
                  <a:pt x="202092" y="316442"/>
                  <a:pt x="204485" y="321476"/>
                </a:cubicBezTo>
                <a:cubicBezTo>
                  <a:pt x="204485" y="321476"/>
                  <a:pt x="202691" y="321476"/>
                  <a:pt x="201494" y="321476"/>
                </a:cubicBezTo>
                <a:cubicBezTo>
                  <a:pt x="198802" y="322105"/>
                  <a:pt x="195213" y="324937"/>
                  <a:pt x="195213" y="324937"/>
                </a:cubicBezTo>
                <a:cubicBezTo>
                  <a:pt x="195213" y="324937"/>
                  <a:pt x="195213" y="324937"/>
                  <a:pt x="199700" y="335006"/>
                </a:cubicBezTo>
                <a:cubicBezTo>
                  <a:pt x="199700" y="335006"/>
                  <a:pt x="199700" y="335006"/>
                  <a:pt x="201494" y="335320"/>
                </a:cubicBezTo>
                <a:cubicBezTo>
                  <a:pt x="201494" y="335320"/>
                  <a:pt x="201494" y="335320"/>
                  <a:pt x="202092" y="335950"/>
                </a:cubicBezTo>
                <a:cubicBezTo>
                  <a:pt x="202092" y="335950"/>
                  <a:pt x="202092" y="335950"/>
                  <a:pt x="195512" y="339725"/>
                </a:cubicBezTo>
                <a:lnTo>
                  <a:pt x="194914" y="338467"/>
                </a:lnTo>
                <a:cubicBezTo>
                  <a:pt x="194914" y="338467"/>
                  <a:pt x="194914" y="338467"/>
                  <a:pt x="195213" y="336893"/>
                </a:cubicBezTo>
                <a:cubicBezTo>
                  <a:pt x="195213" y="336893"/>
                  <a:pt x="195213" y="336893"/>
                  <a:pt x="186240" y="317700"/>
                </a:cubicBezTo>
                <a:cubicBezTo>
                  <a:pt x="186240" y="317700"/>
                  <a:pt x="186240" y="317700"/>
                  <a:pt x="184146" y="317700"/>
                </a:cubicBezTo>
                <a:cubicBezTo>
                  <a:pt x="184146" y="317700"/>
                  <a:pt x="184146" y="317700"/>
                  <a:pt x="183847" y="316442"/>
                </a:cubicBezTo>
                <a:cubicBezTo>
                  <a:pt x="183847" y="316442"/>
                  <a:pt x="183847" y="316442"/>
                  <a:pt x="202691" y="304800"/>
                </a:cubicBezTo>
                <a:close/>
                <a:moveTo>
                  <a:pt x="59543" y="300352"/>
                </a:moveTo>
                <a:cubicBezTo>
                  <a:pt x="62995" y="300038"/>
                  <a:pt x="66133" y="300666"/>
                  <a:pt x="68644" y="302863"/>
                </a:cubicBezTo>
                <a:cubicBezTo>
                  <a:pt x="68644" y="302863"/>
                  <a:pt x="68644" y="302863"/>
                  <a:pt x="68957" y="303176"/>
                </a:cubicBezTo>
                <a:cubicBezTo>
                  <a:pt x="68957" y="303176"/>
                  <a:pt x="68957" y="303176"/>
                  <a:pt x="69271" y="303490"/>
                </a:cubicBezTo>
                <a:cubicBezTo>
                  <a:pt x="69271" y="303490"/>
                  <a:pt x="69271" y="303490"/>
                  <a:pt x="69585" y="304118"/>
                </a:cubicBezTo>
                <a:cubicBezTo>
                  <a:pt x="72096" y="306315"/>
                  <a:pt x="72723" y="309453"/>
                  <a:pt x="72409" y="312905"/>
                </a:cubicBezTo>
                <a:cubicBezTo>
                  <a:pt x="72409" y="316670"/>
                  <a:pt x="70527" y="320122"/>
                  <a:pt x="67388" y="322633"/>
                </a:cubicBezTo>
                <a:cubicBezTo>
                  <a:pt x="62367" y="327026"/>
                  <a:pt x="55777" y="327026"/>
                  <a:pt x="50756" y="322947"/>
                </a:cubicBezTo>
                <a:cubicBezTo>
                  <a:pt x="50756" y="322947"/>
                  <a:pt x="50756" y="322947"/>
                  <a:pt x="50442" y="322633"/>
                </a:cubicBezTo>
                <a:cubicBezTo>
                  <a:pt x="45735" y="317926"/>
                  <a:pt x="45735" y="311336"/>
                  <a:pt x="49815" y="306315"/>
                </a:cubicBezTo>
                <a:cubicBezTo>
                  <a:pt x="52012" y="302863"/>
                  <a:pt x="55777" y="300666"/>
                  <a:pt x="59543" y="300352"/>
                </a:cubicBezTo>
                <a:close/>
                <a:moveTo>
                  <a:pt x="216912" y="293688"/>
                </a:moveTo>
                <a:cubicBezTo>
                  <a:pt x="220873" y="297857"/>
                  <a:pt x="220873" y="297857"/>
                  <a:pt x="220873" y="297857"/>
                </a:cubicBezTo>
                <a:cubicBezTo>
                  <a:pt x="220264" y="299140"/>
                  <a:pt x="220264" y="299140"/>
                  <a:pt x="220264" y="299140"/>
                </a:cubicBezTo>
                <a:cubicBezTo>
                  <a:pt x="217522" y="298178"/>
                  <a:pt x="214780" y="298820"/>
                  <a:pt x="212952" y="300744"/>
                </a:cubicBezTo>
                <a:cubicBezTo>
                  <a:pt x="209600" y="303630"/>
                  <a:pt x="209905" y="309082"/>
                  <a:pt x="212952" y="311969"/>
                </a:cubicBezTo>
                <a:cubicBezTo>
                  <a:pt x="222092" y="303630"/>
                  <a:pt x="222092" y="303630"/>
                  <a:pt x="222092" y="303630"/>
                </a:cubicBezTo>
                <a:cubicBezTo>
                  <a:pt x="222092" y="301065"/>
                  <a:pt x="222092" y="301065"/>
                  <a:pt x="222092" y="301065"/>
                </a:cubicBezTo>
                <a:cubicBezTo>
                  <a:pt x="222701" y="300102"/>
                  <a:pt x="222701" y="300102"/>
                  <a:pt x="222701" y="300102"/>
                </a:cubicBezTo>
                <a:cubicBezTo>
                  <a:pt x="226662" y="304272"/>
                  <a:pt x="226662" y="304272"/>
                  <a:pt x="226662" y="304272"/>
                </a:cubicBezTo>
                <a:cubicBezTo>
                  <a:pt x="225748" y="305234"/>
                  <a:pt x="225748" y="305234"/>
                  <a:pt x="225748" y="305234"/>
                </a:cubicBezTo>
                <a:cubicBezTo>
                  <a:pt x="224225" y="304913"/>
                  <a:pt x="224225" y="304913"/>
                  <a:pt x="224225" y="304913"/>
                </a:cubicBezTo>
                <a:cubicBezTo>
                  <a:pt x="215084" y="314214"/>
                  <a:pt x="215084" y="314214"/>
                  <a:pt x="215084" y="314214"/>
                </a:cubicBezTo>
                <a:cubicBezTo>
                  <a:pt x="217217" y="318383"/>
                  <a:pt x="223006" y="319345"/>
                  <a:pt x="226662" y="315496"/>
                </a:cubicBezTo>
                <a:cubicBezTo>
                  <a:pt x="228795" y="313572"/>
                  <a:pt x="230013" y="308761"/>
                  <a:pt x="228490" y="305234"/>
                </a:cubicBezTo>
                <a:cubicBezTo>
                  <a:pt x="229404" y="304592"/>
                  <a:pt x="229404" y="304592"/>
                  <a:pt x="229404" y="304592"/>
                </a:cubicBezTo>
                <a:cubicBezTo>
                  <a:pt x="233060" y="309082"/>
                  <a:pt x="233060" y="309082"/>
                  <a:pt x="233060" y="309082"/>
                </a:cubicBezTo>
                <a:cubicBezTo>
                  <a:pt x="232451" y="313251"/>
                  <a:pt x="231232" y="315496"/>
                  <a:pt x="228490" y="318062"/>
                </a:cubicBezTo>
                <a:cubicBezTo>
                  <a:pt x="223006" y="323835"/>
                  <a:pt x="216303" y="325438"/>
                  <a:pt x="209905" y="318062"/>
                </a:cubicBezTo>
                <a:cubicBezTo>
                  <a:pt x="202897" y="310365"/>
                  <a:pt x="206553" y="303309"/>
                  <a:pt x="212038" y="297857"/>
                </a:cubicBezTo>
                <a:cubicBezTo>
                  <a:pt x="213561" y="296254"/>
                  <a:pt x="215084" y="295292"/>
                  <a:pt x="216912" y="293688"/>
                </a:cubicBezTo>
                <a:close/>
                <a:moveTo>
                  <a:pt x="225963" y="282575"/>
                </a:moveTo>
                <a:cubicBezTo>
                  <a:pt x="225963" y="282575"/>
                  <a:pt x="225963" y="282575"/>
                  <a:pt x="227208" y="283528"/>
                </a:cubicBezTo>
                <a:cubicBezTo>
                  <a:pt x="227208" y="283528"/>
                  <a:pt x="227208" y="283528"/>
                  <a:pt x="226586" y="285433"/>
                </a:cubicBezTo>
                <a:cubicBezTo>
                  <a:pt x="226586" y="285433"/>
                  <a:pt x="226586" y="285433"/>
                  <a:pt x="242772" y="299086"/>
                </a:cubicBezTo>
                <a:cubicBezTo>
                  <a:pt x="242772" y="299086"/>
                  <a:pt x="247441" y="294641"/>
                  <a:pt x="248064" y="291148"/>
                </a:cubicBezTo>
                <a:cubicBezTo>
                  <a:pt x="248375" y="289560"/>
                  <a:pt x="247752" y="286703"/>
                  <a:pt x="247752" y="286703"/>
                </a:cubicBezTo>
                <a:cubicBezTo>
                  <a:pt x="247752" y="286703"/>
                  <a:pt x="247752" y="286703"/>
                  <a:pt x="249309" y="284798"/>
                </a:cubicBezTo>
                <a:cubicBezTo>
                  <a:pt x="249309" y="284798"/>
                  <a:pt x="249309" y="284798"/>
                  <a:pt x="252110" y="291783"/>
                </a:cubicBezTo>
                <a:cubicBezTo>
                  <a:pt x="252110" y="291783"/>
                  <a:pt x="252110" y="291783"/>
                  <a:pt x="239659" y="306388"/>
                </a:cubicBezTo>
                <a:lnTo>
                  <a:pt x="239037" y="305118"/>
                </a:lnTo>
                <a:cubicBezTo>
                  <a:pt x="239037" y="305118"/>
                  <a:pt x="239037" y="305118"/>
                  <a:pt x="239348" y="303213"/>
                </a:cubicBezTo>
                <a:cubicBezTo>
                  <a:pt x="239348" y="303213"/>
                  <a:pt x="239348" y="303213"/>
                  <a:pt x="223473" y="289878"/>
                </a:cubicBezTo>
                <a:cubicBezTo>
                  <a:pt x="223473" y="289878"/>
                  <a:pt x="223473" y="289878"/>
                  <a:pt x="221917" y="290830"/>
                </a:cubicBezTo>
                <a:cubicBezTo>
                  <a:pt x="221917" y="290830"/>
                  <a:pt x="221917" y="290830"/>
                  <a:pt x="220360" y="289878"/>
                </a:cubicBezTo>
                <a:cubicBezTo>
                  <a:pt x="220360" y="289878"/>
                  <a:pt x="220360" y="289878"/>
                  <a:pt x="225963" y="282575"/>
                </a:cubicBezTo>
                <a:close/>
                <a:moveTo>
                  <a:pt x="42559" y="276225"/>
                </a:moveTo>
                <a:lnTo>
                  <a:pt x="45734" y="279400"/>
                </a:lnTo>
                <a:lnTo>
                  <a:pt x="40972" y="301626"/>
                </a:lnTo>
                <a:lnTo>
                  <a:pt x="52084" y="290513"/>
                </a:lnTo>
                <a:lnTo>
                  <a:pt x="52084" y="288925"/>
                </a:lnTo>
                <a:lnTo>
                  <a:pt x="56847" y="292100"/>
                </a:lnTo>
                <a:lnTo>
                  <a:pt x="55260" y="293688"/>
                </a:lnTo>
                <a:lnTo>
                  <a:pt x="53672" y="293688"/>
                </a:lnTo>
                <a:lnTo>
                  <a:pt x="37797" y="309563"/>
                </a:lnTo>
                <a:lnTo>
                  <a:pt x="34622" y="307976"/>
                </a:lnTo>
                <a:lnTo>
                  <a:pt x="39384" y="284163"/>
                </a:lnTo>
                <a:lnTo>
                  <a:pt x="28272" y="293688"/>
                </a:lnTo>
                <a:lnTo>
                  <a:pt x="28272" y="295276"/>
                </a:lnTo>
                <a:lnTo>
                  <a:pt x="26684" y="296863"/>
                </a:lnTo>
                <a:lnTo>
                  <a:pt x="21922" y="290513"/>
                </a:lnTo>
                <a:lnTo>
                  <a:pt x="23509" y="288925"/>
                </a:lnTo>
                <a:lnTo>
                  <a:pt x="25097" y="290513"/>
                </a:lnTo>
                <a:lnTo>
                  <a:pt x="42559" y="277813"/>
                </a:lnTo>
                <a:close/>
                <a:moveTo>
                  <a:pt x="28489" y="272068"/>
                </a:moveTo>
                <a:cubicBezTo>
                  <a:pt x="30293" y="271463"/>
                  <a:pt x="32458" y="272068"/>
                  <a:pt x="33901" y="273580"/>
                </a:cubicBezTo>
                <a:cubicBezTo>
                  <a:pt x="34623" y="274789"/>
                  <a:pt x="33540" y="276604"/>
                  <a:pt x="32097" y="277208"/>
                </a:cubicBezTo>
                <a:cubicBezTo>
                  <a:pt x="30293" y="277813"/>
                  <a:pt x="28128" y="277208"/>
                  <a:pt x="27406" y="275697"/>
                </a:cubicBezTo>
                <a:cubicBezTo>
                  <a:pt x="26685" y="274185"/>
                  <a:pt x="27406" y="272673"/>
                  <a:pt x="28489" y="272068"/>
                </a:cubicBezTo>
                <a:close/>
                <a:moveTo>
                  <a:pt x="236235" y="266700"/>
                </a:moveTo>
                <a:lnTo>
                  <a:pt x="237823" y="268288"/>
                </a:lnTo>
                <a:lnTo>
                  <a:pt x="236235" y="268288"/>
                </a:lnTo>
                <a:lnTo>
                  <a:pt x="256873" y="279401"/>
                </a:lnTo>
                <a:lnTo>
                  <a:pt x="258461" y="279401"/>
                </a:lnTo>
                <a:lnTo>
                  <a:pt x="260048" y="279401"/>
                </a:lnTo>
                <a:lnTo>
                  <a:pt x="255286" y="287338"/>
                </a:lnTo>
                <a:lnTo>
                  <a:pt x="253698" y="285751"/>
                </a:lnTo>
                <a:lnTo>
                  <a:pt x="253698" y="284163"/>
                </a:lnTo>
                <a:lnTo>
                  <a:pt x="236235" y="273050"/>
                </a:lnTo>
                <a:lnTo>
                  <a:pt x="233060" y="274638"/>
                </a:lnTo>
                <a:close/>
                <a:moveTo>
                  <a:pt x="31447" y="255588"/>
                </a:moveTo>
                <a:lnTo>
                  <a:pt x="36210" y="263526"/>
                </a:lnTo>
                <a:lnTo>
                  <a:pt x="34622" y="263526"/>
                </a:lnTo>
                <a:lnTo>
                  <a:pt x="33035" y="261938"/>
                </a:lnTo>
                <a:lnTo>
                  <a:pt x="13984" y="271463"/>
                </a:lnTo>
                <a:lnTo>
                  <a:pt x="13984" y="273051"/>
                </a:lnTo>
                <a:lnTo>
                  <a:pt x="12397" y="274638"/>
                </a:lnTo>
                <a:lnTo>
                  <a:pt x="9222" y="265113"/>
                </a:lnTo>
                <a:lnTo>
                  <a:pt x="10809" y="266701"/>
                </a:lnTo>
                <a:lnTo>
                  <a:pt x="31447" y="258763"/>
                </a:lnTo>
                <a:close/>
                <a:moveTo>
                  <a:pt x="247030" y="242888"/>
                </a:moveTo>
                <a:cubicBezTo>
                  <a:pt x="252428" y="244855"/>
                  <a:pt x="252428" y="244855"/>
                  <a:pt x="252428" y="244855"/>
                </a:cubicBezTo>
                <a:cubicBezTo>
                  <a:pt x="252110" y="246495"/>
                  <a:pt x="252110" y="246495"/>
                  <a:pt x="252110" y="246495"/>
                </a:cubicBezTo>
                <a:cubicBezTo>
                  <a:pt x="249253" y="246495"/>
                  <a:pt x="247030" y="248134"/>
                  <a:pt x="245760" y="250757"/>
                </a:cubicBezTo>
                <a:cubicBezTo>
                  <a:pt x="243855" y="255019"/>
                  <a:pt x="247030" y="258625"/>
                  <a:pt x="250840" y="261576"/>
                </a:cubicBezTo>
                <a:cubicBezTo>
                  <a:pt x="254651" y="264527"/>
                  <a:pt x="262588" y="263543"/>
                  <a:pt x="264811" y="258953"/>
                </a:cubicBezTo>
                <a:cubicBezTo>
                  <a:pt x="266081" y="256003"/>
                  <a:pt x="265446" y="251740"/>
                  <a:pt x="262588" y="248790"/>
                </a:cubicBezTo>
                <a:cubicBezTo>
                  <a:pt x="263541" y="247806"/>
                  <a:pt x="263541" y="247806"/>
                  <a:pt x="263541" y="247806"/>
                </a:cubicBezTo>
                <a:cubicBezTo>
                  <a:pt x="268621" y="250101"/>
                  <a:pt x="268621" y="250101"/>
                  <a:pt x="268621" y="250101"/>
                </a:cubicBezTo>
                <a:cubicBezTo>
                  <a:pt x="269573" y="254363"/>
                  <a:pt x="269256" y="257314"/>
                  <a:pt x="267668" y="261248"/>
                </a:cubicBezTo>
                <a:cubicBezTo>
                  <a:pt x="264176" y="268133"/>
                  <a:pt x="258778" y="273051"/>
                  <a:pt x="248935" y="268789"/>
                </a:cubicBezTo>
                <a:cubicBezTo>
                  <a:pt x="239410" y="264527"/>
                  <a:pt x="240680" y="256330"/>
                  <a:pt x="243855" y="248790"/>
                </a:cubicBezTo>
                <a:cubicBezTo>
                  <a:pt x="244808" y="246167"/>
                  <a:pt x="245760" y="245183"/>
                  <a:pt x="247030" y="242888"/>
                </a:cubicBezTo>
                <a:close/>
                <a:moveTo>
                  <a:pt x="158446" y="239713"/>
                </a:moveTo>
                <a:lnTo>
                  <a:pt x="158446" y="280988"/>
                </a:lnTo>
                <a:cubicBezTo>
                  <a:pt x="164915" y="269380"/>
                  <a:pt x="172000" y="255191"/>
                  <a:pt x="179084" y="239713"/>
                </a:cubicBezTo>
                <a:cubicBezTo>
                  <a:pt x="158446" y="239713"/>
                  <a:pt x="158446" y="239713"/>
                  <a:pt x="158446" y="239713"/>
                </a:cubicBezTo>
                <a:close/>
                <a:moveTo>
                  <a:pt x="94946" y="239713"/>
                </a:moveTo>
                <a:cubicBezTo>
                  <a:pt x="102244" y="255191"/>
                  <a:pt x="109873" y="269380"/>
                  <a:pt x="117171" y="280988"/>
                </a:cubicBezTo>
                <a:cubicBezTo>
                  <a:pt x="117171" y="239713"/>
                  <a:pt x="117171" y="239713"/>
                  <a:pt x="117171" y="239713"/>
                </a:cubicBezTo>
                <a:cubicBezTo>
                  <a:pt x="94946" y="239713"/>
                  <a:pt x="94946" y="239713"/>
                  <a:pt x="94946" y="239713"/>
                </a:cubicBezTo>
                <a:close/>
                <a:moveTo>
                  <a:pt x="13217" y="233399"/>
                </a:moveTo>
                <a:cubicBezTo>
                  <a:pt x="23824" y="230188"/>
                  <a:pt x="28133" y="236610"/>
                  <a:pt x="30453" y="244636"/>
                </a:cubicBezTo>
                <a:cubicBezTo>
                  <a:pt x="31116" y="246884"/>
                  <a:pt x="31116" y="248489"/>
                  <a:pt x="31448" y="250737"/>
                </a:cubicBezTo>
                <a:cubicBezTo>
                  <a:pt x="25813" y="252342"/>
                  <a:pt x="25813" y="252342"/>
                  <a:pt x="25813" y="252342"/>
                </a:cubicBezTo>
                <a:cubicBezTo>
                  <a:pt x="25150" y="251379"/>
                  <a:pt x="25150" y="251379"/>
                  <a:pt x="25150" y="251379"/>
                </a:cubicBezTo>
                <a:cubicBezTo>
                  <a:pt x="27139" y="249452"/>
                  <a:pt x="28133" y="246563"/>
                  <a:pt x="27139" y="243673"/>
                </a:cubicBezTo>
                <a:cubicBezTo>
                  <a:pt x="26144" y="239499"/>
                  <a:pt x="21172" y="237252"/>
                  <a:pt x="17195" y="238857"/>
                </a:cubicBezTo>
                <a:cubicBezTo>
                  <a:pt x="20178" y="251058"/>
                  <a:pt x="20178" y="251058"/>
                  <a:pt x="20178" y="251058"/>
                </a:cubicBezTo>
                <a:cubicBezTo>
                  <a:pt x="22167" y="252021"/>
                  <a:pt x="22167" y="252021"/>
                  <a:pt x="22167" y="252021"/>
                </a:cubicBezTo>
                <a:cubicBezTo>
                  <a:pt x="22830" y="253305"/>
                  <a:pt x="22830" y="253305"/>
                  <a:pt x="22830" y="253305"/>
                </a:cubicBezTo>
                <a:cubicBezTo>
                  <a:pt x="16863" y="254910"/>
                  <a:pt x="16863" y="254910"/>
                  <a:pt x="16863" y="254910"/>
                </a:cubicBezTo>
                <a:cubicBezTo>
                  <a:pt x="16201" y="253626"/>
                  <a:pt x="16201" y="253626"/>
                  <a:pt x="16201" y="253626"/>
                </a:cubicBezTo>
                <a:cubicBezTo>
                  <a:pt x="17195" y="252342"/>
                  <a:pt x="17195" y="252342"/>
                  <a:pt x="17195" y="252342"/>
                </a:cubicBezTo>
                <a:cubicBezTo>
                  <a:pt x="13880" y="239820"/>
                  <a:pt x="13880" y="239820"/>
                  <a:pt x="13880" y="239820"/>
                </a:cubicBezTo>
                <a:cubicBezTo>
                  <a:pt x="8908" y="240141"/>
                  <a:pt x="5262" y="244957"/>
                  <a:pt x="6257" y="249773"/>
                </a:cubicBezTo>
                <a:cubicBezTo>
                  <a:pt x="7251" y="252663"/>
                  <a:pt x="10897" y="256195"/>
                  <a:pt x="14875" y="256516"/>
                </a:cubicBezTo>
                <a:cubicBezTo>
                  <a:pt x="14875" y="257479"/>
                  <a:pt x="14875" y="257479"/>
                  <a:pt x="14875" y="257479"/>
                </a:cubicBezTo>
                <a:cubicBezTo>
                  <a:pt x="8908" y="258763"/>
                  <a:pt x="8908" y="258763"/>
                  <a:pt x="8908" y="258763"/>
                </a:cubicBezTo>
                <a:cubicBezTo>
                  <a:pt x="5594" y="256516"/>
                  <a:pt x="4268" y="254268"/>
                  <a:pt x="3274" y="250415"/>
                </a:cubicBezTo>
                <a:cubicBezTo>
                  <a:pt x="1285" y="243031"/>
                  <a:pt x="3274" y="235967"/>
                  <a:pt x="13217" y="233399"/>
                </a:cubicBezTo>
                <a:close/>
                <a:moveTo>
                  <a:pt x="247348" y="231775"/>
                </a:moveTo>
                <a:lnTo>
                  <a:pt x="248935" y="231775"/>
                </a:lnTo>
                <a:lnTo>
                  <a:pt x="248935" y="233363"/>
                </a:lnTo>
                <a:lnTo>
                  <a:pt x="271161" y="236538"/>
                </a:lnTo>
                <a:lnTo>
                  <a:pt x="272748" y="234950"/>
                </a:lnTo>
                <a:lnTo>
                  <a:pt x="271161" y="244475"/>
                </a:lnTo>
                <a:lnTo>
                  <a:pt x="269573" y="244475"/>
                </a:lnTo>
                <a:lnTo>
                  <a:pt x="269573" y="241300"/>
                </a:lnTo>
                <a:lnTo>
                  <a:pt x="248935" y="238125"/>
                </a:lnTo>
                <a:lnTo>
                  <a:pt x="247348" y="239713"/>
                </a:lnTo>
                <a:lnTo>
                  <a:pt x="245760" y="239713"/>
                </a:lnTo>
                <a:close/>
                <a:moveTo>
                  <a:pt x="3170" y="209550"/>
                </a:moveTo>
                <a:cubicBezTo>
                  <a:pt x="3170" y="209550"/>
                  <a:pt x="2872" y="210524"/>
                  <a:pt x="3170" y="214746"/>
                </a:cubicBezTo>
                <a:cubicBezTo>
                  <a:pt x="3468" y="218643"/>
                  <a:pt x="8230" y="223838"/>
                  <a:pt x="13588" y="223514"/>
                </a:cubicBezTo>
                <a:cubicBezTo>
                  <a:pt x="17457" y="223189"/>
                  <a:pt x="21029" y="219292"/>
                  <a:pt x="21327" y="216045"/>
                </a:cubicBezTo>
                <a:cubicBezTo>
                  <a:pt x="21922" y="213772"/>
                  <a:pt x="21922" y="212473"/>
                  <a:pt x="21922" y="210200"/>
                </a:cubicBezTo>
                <a:cubicBezTo>
                  <a:pt x="21922" y="210200"/>
                  <a:pt x="21922" y="210200"/>
                  <a:pt x="3170" y="209550"/>
                </a:cubicBezTo>
                <a:close/>
                <a:moveTo>
                  <a:pt x="11" y="201613"/>
                </a:moveTo>
                <a:cubicBezTo>
                  <a:pt x="11" y="201613"/>
                  <a:pt x="11" y="201613"/>
                  <a:pt x="1580" y="201613"/>
                </a:cubicBezTo>
                <a:cubicBezTo>
                  <a:pt x="1580" y="201613"/>
                  <a:pt x="1580" y="201613"/>
                  <a:pt x="2835" y="203541"/>
                </a:cubicBezTo>
                <a:cubicBezTo>
                  <a:pt x="2835" y="203541"/>
                  <a:pt x="2835" y="203541"/>
                  <a:pt x="24175" y="203862"/>
                </a:cubicBezTo>
                <a:cubicBezTo>
                  <a:pt x="24175" y="203862"/>
                  <a:pt x="24175" y="203862"/>
                  <a:pt x="25116" y="202256"/>
                </a:cubicBezTo>
                <a:lnTo>
                  <a:pt x="26685" y="202256"/>
                </a:lnTo>
                <a:cubicBezTo>
                  <a:pt x="26685" y="202256"/>
                  <a:pt x="26685" y="202256"/>
                  <a:pt x="26058" y="213822"/>
                </a:cubicBezTo>
                <a:cubicBezTo>
                  <a:pt x="25430" y="220569"/>
                  <a:pt x="21664" y="227959"/>
                  <a:pt x="14133" y="228601"/>
                </a:cubicBezTo>
                <a:cubicBezTo>
                  <a:pt x="5974" y="228601"/>
                  <a:pt x="-303" y="221212"/>
                  <a:pt x="11" y="215107"/>
                </a:cubicBezTo>
                <a:cubicBezTo>
                  <a:pt x="11" y="215107"/>
                  <a:pt x="11" y="215107"/>
                  <a:pt x="11" y="201613"/>
                </a:cubicBezTo>
                <a:close/>
                <a:moveTo>
                  <a:pt x="247347" y="200025"/>
                </a:moveTo>
                <a:cubicBezTo>
                  <a:pt x="253862" y="204374"/>
                  <a:pt x="253862" y="204374"/>
                  <a:pt x="253862" y="204374"/>
                </a:cubicBezTo>
                <a:cubicBezTo>
                  <a:pt x="253241" y="204374"/>
                  <a:pt x="252621" y="204684"/>
                  <a:pt x="252311" y="204995"/>
                </a:cubicBezTo>
                <a:cubicBezTo>
                  <a:pt x="251380" y="205616"/>
                  <a:pt x="251380" y="208722"/>
                  <a:pt x="251380" y="213070"/>
                </a:cubicBezTo>
                <a:cubicBezTo>
                  <a:pt x="272784" y="212760"/>
                  <a:pt x="272784" y="212760"/>
                  <a:pt x="272784" y="212760"/>
                </a:cubicBezTo>
                <a:cubicBezTo>
                  <a:pt x="273094" y="211828"/>
                  <a:pt x="273094" y="211828"/>
                  <a:pt x="273094" y="211828"/>
                </a:cubicBezTo>
                <a:cubicBezTo>
                  <a:pt x="274335" y="211828"/>
                  <a:pt x="274335" y="211828"/>
                  <a:pt x="274335" y="211828"/>
                </a:cubicBezTo>
                <a:cubicBezTo>
                  <a:pt x="274335" y="219593"/>
                  <a:pt x="274335" y="219593"/>
                  <a:pt x="274335" y="219593"/>
                </a:cubicBezTo>
                <a:cubicBezTo>
                  <a:pt x="273715" y="219593"/>
                  <a:pt x="273715" y="219593"/>
                  <a:pt x="273715" y="219593"/>
                </a:cubicBezTo>
                <a:cubicBezTo>
                  <a:pt x="272784" y="217729"/>
                  <a:pt x="272784" y="217729"/>
                  <a:pt x="272784" y="217729"/>
                </a:cubicBezTo>
                <a:cubicBezTo>
                  <a:pt x="251690" y="218040"/>
                  <a:pt x="251690" y="218040"/>
                  <a:pt x="251690" y="218040"/>
                </a:cubicBezTo>
                <a:cubicBezTo>
                  <a:pt x="251690" y="220214"/>
                  <a:pt x="251380" y="223631"/>
                  <a:pt x="252000" y="224252"/>
                </a:cubicBezTo>
                <a:cubicBezTo>
                  <a:pt x="252000" y="224562"/>
                  <a:pt x="252621" y="224873"/>
                  <a:pt x="253241" y="224873"/>
                </a:cubicBezTo>
                <a:cubicBezTo>
                  <a:pt x="247657" y="228600"/>
                  <a:pt x="247657" y="228600"/>
                  <a:pt x="247657" y="228600"/>
                </a:cubicBezTo>
                <a:lnTo>
                  <a:pt x="248588" y="224873"/>
                </a:lnTo>
                <a:cubicBezTo>
                  <a:pt x="248898" y="205305"/>
                  <a:pt x="248898" y="205305"/>
                  <a:pt x="248898" y="205305"/>
                </a:cubicBezTo>
                <a:cubicBezTo>
                  <a:pt x="247347" y="200025"/>
                  <a:pt x="247347" y="200025"/>
                  <a:pt x="247347" y="200025"/>
                </a:cubicBezTo>
                <a:close/>
                <a:moveTo>
                  <a:pt x="12926" y="192844"/>
                </a:moveTo>
                <a:cubicBezTo>
                  <a:pt x="14136" y="192088"/>
                  <a:pt x="15950" y="192466"/>
                  <a:pt x="16555" y="193978"/>
                </a:cubicBezTo>
                <a:cubicBezTo>
                  <a:pt x="17160" y="195868"/>
                  <a:pt x="16555" y="197758"/>
                  <a:pt x="15043" y="199270"/>
                </a:cubicBezTo>
                <a:cubicBezTo>
                  <a:pt x="13834" y="200026"/>
                  <a:pt x="12019" y="199270"/>
                  <a:pt x="11415" y="197380"/>
                </a:cubicBezTo>
                <a:cubicBezTo>
                  <a:pt x="10810" y="195490"/>
                  <a:pt x="11415" y="193600"/>
                  <a:pt x="12926" y="192844"/>
                </a:cubicBezTo>
                <a:close/>
                <a:moveTo>
                  <a:pt x="158446" y="177800"/>
                </a:moveTo>
                <a:lnTo>
                  <a:pt x="158446" y="200025"/>
                </a:lnTo>
                <a:cubicBezTo>
                  <a:pt x="195747" y="200025"/>
                  <a:pt x="195747" y="200025"/>
                  <a:pt x="195747" y="200025"/>
                </a:cubicBezTo>
                <a:cubicBezTo>
                  <a:pt x="198544" y="192507"/>
                  <a:pt x="200720" y="184990"/>
                  <a:pt x="202896" y="177800"/>
                </a:cubicBezTo>
                <a:cubicBezTo>
                  <a:pt x="158446" y="177800"/>
                  <a:pt x="158446" y="177800"/>
                  <a:pt x="158446" y="177800"/>
                </a:cubicBezTo>
                <a:close/>
                <a:moveTo>
                  <a:pt x="125369" y="177800"/>
                </a:moveTo>
                <a:cubicBezTo>
                  <a:pt x="125369" y="208990"/>
                  <a:pt x="125369" y="208990"/>
                  <a:pt x="125369" y="208990"/>
                </a:cubicBezTo>
                <a:cubicBezTo>
                  <a:pt x="82246" y="208990"/>
                  <a:pt x="82246" y="208990"/>
                  <a:pt x="82246" y="208990"/>
                </a:cubicBezTo>
                <a:cubicBezTo>
                  <a:pt x="82875" y="209945"/>
                  <a:pt x="83190" y="211218"/>
                  <a:pt x="83820" y="212491"/>
                </a:cubicBezTo>
                <a:cubicBezTo>
                  <a:pt x="86023" y="218538"/>
                  <a:pt x="88541" y="224585"/>
                  <a:pt x="91374" y="230632"/>
                </a:cubicBezTo>
                <a:cubicBezTo>
                  <a:pt x="120962" y="230632"/>
                  <a:pt x="120962" y="230632"/>
                  <a:pt x="120962" y="230632"/>
                </a:cubicBezTo>
                <a:cubicBezTo>
                  <a:pt x="125369" y="230632"/>
                  <a:pt x="125369" y="230632"/>
                  <a:pt x="125369" y="230632"/>
                </a:cubicBezTo>
                <a:cubicBezTo>
                  <a:pt x="125369" y="295559"/>
                  <a:pt x="125369" y="295559"/>
                  <a:pt x="125369" y="295559"/>
                </a:cubicBezTo>
                <a:cubicBezTo>
                  <a:pt x="128831" y="300333"/>
                  <a:pt x="131664" y="304471"/>
                  <a:pt x="134182" y="307017"/>
                </a:cubicBezTo>
                <a:cubicBezTo>
                  <a:pt x="135127" y="307972"/>
                  <a:pt x="136071" y="308927"/>
                  <a:pt x="136700" y="309563"/>
                </a:cubicBezTo>
                <a:cubicBezTo>
                  <a:pt x="137645" y="308927"/>
                  <a:pt x="138589" y="307972"/>
                  <a:pt x="139219" y="307017"/>
                </a:cubicBezTo>
                <a:cubicBezTo>
                  <a:pt x="141737" y="304471"/>
                  <a:pt x="144884" y="300333"/>
                  <a:pt x="148347" y="295559"/>
                </a:cubicBezTo>
                <a:cubicBezTo>
                  <a:pt x="148347" y="230632"/>
                  <a:pt x="148347" y="230632"/>
                  <a:pt x="148347" y="230632"/>
                </a:cubicBezTo>
                <a:cubicBezTo>
                  <a:pt x="152753" y="230632"/>
                  <a:pt x="152753" y="230632"/>
                  <a:pt x="152753" y="230632"/>
                </a:cubicBezTo>
                <a:cubicBezTo>
                  <a:pt x="182656" y="230632"/>
                  <a:pt x="182656" y="230632"/>
                  <a:pt x="182656" y="230632"/>
                </a:cubicBezTo>
                <a:cubicBezTo>
                  <a:pt x="185489" y="224585"/>
                  <a:pt x="188007" y="218538"/>
                  <a:pt x="190525" y="212491"/>
                </a:cubicBezTo>
                <a:cubicBezTo>
                  <a:pt x="190840" y="211218"/>
                  <a:pt x="191469" y="209945"/>
                  <a:pt x="191784" y="208990"/>
                </a:cubicBezTo>
                <a:cubicBezTo>
                  <a:pt x="148347" y="208990"/>
                  <a:pt x="148347" y="208990"/>
                  <a:pt x="148347" y="208990"/>
                </a:cubicBezTo>
                <a:lnTo>
                  <a:pt x="148347" y="177800"/>
                </a:lnTo>
                <a:cubicBezTo>
                  <a:pt x="136700" y="177800"/>
                  <a:pt x="136700" y="177800"/>
                  <a:pt x="136700" y="177800"/>
                </a:cubicBezTo>
                <a:cubicBezTo>
                  <a:pt x="125369" y="177800"/>
                  <a:pt x="125369" y="177800"/>
                  <a:pt x="125369" y="177800"/>
                </a:cubicBezTo>
                <a:close/>
                <a:moveTo>
                  <a:pt x="71134" y="177800"/>
                </a:moveTo>
                <a:cubicBezTo>
                  <a:pt x="73079" y="184990"/>
                  <a:pt x="75673" y="192507"/>
                  <a:pt x="78266" y="200025"/>
                </a:cubicBezTo>
                <a:cubicBezTo>
                  <a:pt x="117172" y="200025"/>
                  <a:pt x="117172" y="200025"/>
                  <a:pt x="117172" y="200025"/>
                </a:cubicBezTo>
                <a:lnTo>
                  <a:pt x="117172" y="177800"/>
                </a:lnTo>
                <a:cubicBezTo>
                  <a:pt x="71134" y="177800"/>
                  <a:pt x="71134" y="177800"/>
                  <a:pt x="71134" y="177800"/>
                </a:cubicBezTo>
                <a:close/>
                <a:moveTo>
                  <a:pt x="265125" y="173038"/>
                </a:moveTo>
                <a:cubicBezTo>
                  <a:pt x="268439" y="175607"/>
                  <a:pt x="270097" y="177854"/>
                  <a:pt x="271091" y="181707"/>
                </a:cubicBezTo>
                <a:cubicBezTo>
                  <a:pt x="272748" y="189092"/>
                  <a:pt x="270759" y="196155"/>
                  <a:pt x="260816" y="198724"/>
                </a:cubicBezTo>
                <a:cubicBezTo>
                  <a:pt x="250540" y="201613"/>
                  <a:pt x="245900" y="195192"/>
                  <a:pt x="243911" y="187486"/>
                </a:cubicBezTo>
                <a:cubicBezTo>
                  <a:pt x="243248" y="184918"/>
                  <a:pt x="243248" y="183312"/>
                  <a:pt x="242585" y="180744"/>
                </a:cubicBezTo>
                <a:cubicBezTo>
                  <a:pt x="248220" y="179460"/>
                  <a:pt x="248220" y="179460"/>
                  <a:pt x="248220" y="179460"/>
                </a:cubicBezTo>
                <a:cubicBezTo>
                  <a:pt x="249214" y="180423"/>
                  <a:pt x="249214" y="180423"/>
                  <a:pt x="249214" y="180423"/>
                </a:cubicBezTo>
                <a:cubicBezTo>
                  <a:pt x="246894" y="182349"/>
                  <a:pt x="246231" y="185239"/>
                  <a:pt x="246894" y="188128"/>
                </a:cubicBezTo>
                <a:cubicBezTo>
                  <a:pt x="247889" y="192302"/>
                  <a:pt x="252861" y="194871"/>
                  <a:pt x="257170" y="193265"/>
                </a:cubicBezTo>
                <a:cubicBezTo>
                  <a:pt x="254186" y="180744"/>
                  <a:pt x="254186" y="180744"/>
                  <a:pt x="254186" y="180744"/>
                </a:cubicBezTo>
                <a:cubicBezTo>
                  <a:pt x="251866" y="179781"/>
                  <a:pt x="251866" y="179781"/>
                  <a:pt x="251866" y="179781"/>
                </a:cubicBezTo>
                <a:cubicBezTo>
                  <a:pt x="251535" y="178496"/>
                  <a:pt x="251535" y="178496"/>
                  <a:pt x="251535" y="178496"/>
                </a:cubicBezTo>
                <a:cubicBezTo>
                  <a:pt x="257501" y="176891"/>
                  <a:pt x="257501" y="176891"/>
                  <a:pt x="257501" y="176891"/>
                </a:cubicBezTo>
                <a:cubicBezTo>
                  <a:pt x="257832" y="177854"/>
                  <a:pt x="257832" y="177854"/>
                  <a:pt x="257832" y="177854"/>
                </a:cubicBezTo>
                <a:cubicBezTo>
                  <a:pt x="256838" y="179460"/>
                  <a:pt x="256838" y="179460"/>
                  <a:pt x="256838" y="179460"/>
                </a:cubicBezTo>
                <a:cubicBezTo>
                  <a:pt x="260153" y="192302"/>
                  <a:pt x="260153" y="192302"/>
                  <a:pt x="260153" y="192302"/>
                </a:cubicBezTo>
                <a:cubicBezTo>
                  <a:pt x="265125" y="191981"/>
                  <a:pt x="268771" y="186844"/>
                  <a:pt x="267776" y="182349"/>
                </a:cubicBezTo>
                <a:cubicBezTo>
                  <a:pt x="267113" y="179139"/>
                  <a:pt x="263467" y="175928"/>
                  <a:pt x="259158" y="175286"/>
                </a:cubicBezTo>
                <a:cubicBezTo>
                  <a:pt x="259158" y="174323"/>
                  <a:pt x="259158" y="174323"/>
                  <a:pt x="259158" y="174323"/>
                </a:cubicBezTo>
                <a:cubicBezTo>
                  <a:pt x="265125" y="173038"/>
                  <a:pt x="265125" y="173038"/>
                  <a:pt x="265125" y="173038"/>
                </a:cubicBezTo>
                <a:close/>
                <a:moveTo>
                  <a:pt x="10809" y="160338"/>
                </a:moveTo>
                <a:lnTo>
                  <a:pt x="12397" y="160338"/>
                </a:lnTo>
                <a:lnTo>
                  <a:pt x="12397" y="161926"/>
                </a:lnTo>
                <a:lnTo>
                  <a:pt x="31447" y="169863"/>
                </a:lnTo>
                <a:lnTo>
                  <a:pt x="33034" y="169863"/>
                </a:lnTo>
                <a:lnTo>
                  <a:pt x="34622" y="169863"/>
                </a:lnTo>
                <a:lnTo>
                  <a:pt x="33034" y="174626"/>
                </a:lnTo>
                <a:lnTo>
                  <a:pt x="12397" y="182564"/>
                </a:lnTo>
                <a:lnTo>
                  <a:pt x="26684" y="185739"/>
                </a:lnTo>
                <a:lnTo>
                  <a:pt x="28272" y="184151"/>
                </a:lnTo>
                <a:lnTo>
                  <a:pt x="28272" y="185739"/>
                </a:lnTo>
                <a:lnTo>
                  <a:pt x="26684" y="190501"/>
                </a:lnTo>
                <a:lnTo>
                  <a:pt x="25097" y="188914"/>
                </a:lnTo>
                <a:lnTo>
                  <a:pt x="2872" y="184151"/>
                </a:lnTo>
                <a:lnTo>
                  <a:pt x="4459" y="180976"/>
                </a:lnTo>
                <a:lnTo>
                  <a:pt x="25097" y="171451"/>
                </a:lnTo>
                <a:lnTo>
                  <a:pt x="12397" y="166688"/>
                </a:lnTo>
                <a:lnTo>
                  <a:pt x="10809" y="168276"/>
                </a:lnTo>
                <a:lnTo>
                  <a:pt x="9222" y="166688"/>
                </a:lnTo>
                <a:close/>
                <a:moveTo>
                  <a:pt x="140984" y="157163"/>
                </a:moveTo>
                <a:lnTo>
                  <a:pt x="140984" y="168276"/>
                </a:lnTo>
                <a:lnTo>
                  <a:pt x="148922" y="168276"/>
                </a:lnTo>
                <a:close/>
                <a:moveTo>
                  <a:pt x="133047" y="157163"/>
                </a:moveTo>
                <a:lnTo>
                  <a:pt x="125109" y="168276"/>
                </a:lnTo>
                <a:lnTo>
                  <a:pt x="133047" y="168276"/>
                </a:lnTo>
                <a:close/>
                <a:moveTo>
                  <a:pt x="243426" y="155576"/>
                </a:moveTo>
                <a:cubicBezTo>
                  <a:pt x="236235" y="157163"/>
                  <a:pt x="237947" y="164783"/>
                  <a:pt x="240344" y="169863"/>
                </a:cubicBezTo>
                <a:lnTo>
                  <a:pt x="253698" y="163513"/>
                </a:lnTo>
                <a:cubicBezTo>
                  <a:pt x="253013" y="159386"/>
                  <a:pt x="249589" y="153988"/>
                  <a:pt x="243426" y="155576"/>
                </a:cubicBezTo>
                <a:close/>
                <a:moveTo>
                  <a:pt x="150509" y="153988"/>
                </a:moveTo>
                <a:lnTo>
                  <a:pt x="160034" y="168276"/>
                </a:lnTo>
                <a:lnTo>
                  <a:pt x="182259" y="168276"/>
                </a:lnTo>
                <a:close/>
                <a:moveTo>
                  <a:pt x="123521" y="153988"/>
                </a:moveTo>
                <a:lnTo>
                  <a:pt x="91771" y="168276"/>
                </a:lnTo>
                <a:lnTo>
                  <a:pt x="113996" y="168276"/>
                </a:lnTo>
                <a:close/>
                <a:moveTo>
                  <a:pt x="17159" y="147638"/>
                </a:moveTo>
                <a:lnTo>
                  <a:pt x="17159" y="149226"/>
                </a:lnTo>
                <a:lnTo>
                  <a:pt x="18747" y="150813"/>
                </a:lnTo>
                <a:lnTo>
                  <a:pt x="36210" y="160339"/>
                </a:lnTo>
                <a:lnTo>
                  <a:pt x="37797" y="158751"/>
                </a:lnTo>
                <a:lnTo>
                  <a:pt x="39385" y="160339"/>
                </a:lnTo>
                <a:lnTo>
                  <a:pt x="36210" y="168276"/>
                </a:lnTo>
                <a:lnTo>
                  <a:pt x="34622" y="166689"/>
                </a:lnTo>
                <a:lnTo>
                  <a:pt x="34622" y="165101"/>
                </a:lnTo>
                <a:lnTo>
                  <a:pt x="15572" y="155576"/>
                </a:lnTo>
                <a:lnTo>
                  <a:pt x="13984" y="157163"/>
                </a:lnTo>
                <a:lnTo>
                  <a:pt x="12397" y="157163"/>
                </a:lnTo>
                <a:close/>
                <a:moveTo>
                  <a:pt x="155271" y="146050"/>
                </a:moveTo>
                <a:lnTo>
                  <a:pt x="205733" y="168275"/>
                </a:lnTo>
                <a:cubicBezTo>
                  <a:pt x="207011" y="163336"/>
                  <a:pt x="208288" y="158706"/>
                  <a:pt x="209246" y="154075"/>
                </a:cubicBezTo>
                <a:cubicBezTo>
                  <a:pt x="198707" y="152532"/>
                  <a:pt x="173156" y="148519"/>
                  <a:pt x="155271" y="146050"/>
                </a:cubicBezTo>
                <a:close/>
                <a:moveTo>
                  <a:pt x="118759" y="146050"/>
                </a:moveTo>
                <a:cubicBezTo>
                  <a:pt x="100874" y="148519"/>
                  <a:pt x="75323" y="152532"/>
                  <a:pt x="64784" y="154075"/>
                </a:cubicBezTo>
                <a:cubicBezTo>
                  <a:pt x="65742" y="158706"/>
                  <a:pt x="67019" y="163336"/>
                  <a:pt x="68297" y="168275"/>
                </a:cubicBezTo>
                <a:cubicBezTo>
                  <a:pt x="118759" y="146050"/>
                  <a:pt x="118759" y="146050"/>
                  <a:pt x="118759" y="146050"/>
                </a:cubicBezTo>
                <a:close/>
                <a:moveTo>
                  <a:pt x="251158" y="141288"/>
                </a:moveTo>
                <a:cubicBezTo>
                  <a:pt x="254333" y="144146"/>
                  <a:pt x="255603" y="145098"/>
                  <a:pt x="256238" y="149226"/>
                </a:cubicBezTo>
                <a:cubicBezTo>
                  <a:pt x="256873" y="152083"/>
                  <a:pt x="255603" y="157481"/>
                  <a:pt x="255603" y="162243"/>
                </a:cubicBezTo>
                <a:cubicBezTo>
                  <a:pt x="255603" y="162243"/>
                  <a:pt x="255603" y="162243"/>
                  <a:pt x="261953" y="159068"/>
                </a:cubicBezTo>
                <a:lnTo>
                  <a:pt x="264810" y="164783"/>
                </a:lnTo>
                <a:cubicBezTo>
                  <a:pt x="264810" y="164783"/>
                  <a:pt x="264810" y="164783"/>
                  <a:pt x="263858" y="165101"/>
                </a:cubicBezTo>
                <a:cubicBezTo>
                  <a:pt x="263858" y="165101"/>
                  <a:pt x="263858" y="165101"/>
                  <a:pt x="262270" y="164148"/>
                </a:cubicBezTo>
                <a:cubicBezTo>
                  <a:pt x="262270" y="164148"/>
                  <a:pt x="262270" y="164148"/>
                  <a:pt x="243220" y="173991"/>
                </a:cubicBezTo>
                <a:cubicBezTo>
                  <a:pt x="243220" y="173991"/>
                  <a:pt x="243220" y="173991"/>
                  <a:pt x="242903" y="175261"/>
                </a:cubicBezTo>
                <a:cubicBezTo>
                  <a:pt x="242903" y="175261"/>
                  <a:pt x="242903" y="175261"/>
                  <a:pt x="240998" y="176213"/>
                </a:cubicBezTo>
                <a:cubicBezTo>
                  <a:pt x="240998" y="176213"/>
                  <a:pt x="240998" y="176213"/>
                  <a:pt x="235600" y="163831"/>
                </a:cubicBezTo>
                <a:cubicBezTo>
                  <a:pt x="233060" y="158751"/>
                  <a:pt x="236235" y="153036"/>
                  <a:pt x="241633" y="151448"/>
                </a:cubicBezTo>
                <a:cubicBezTo>
                  <a:pt x="246078" y="150178"/>
                  <a:pt x="250205" y="151766"/>
                  <a:pt x="251793" y="155258"/>
                </a:cubicBezTo>
                <a:cubicBezTo>
                  <a:pt x="252745" y="151766"/>
                  <a:pt x="252745" y="149543"/>
                  <a:pt x="252110" y="146051"/>
                </a:cubicBezTo>
                <a:cubicBezTo>
                  <a:pt x="251475" y="143828"/>
                  <a:pt x="251158" y="143828"/>
                  <a:pt x="250205" y="142241"/>
                </a:cubicBezTo>
                <a:cubicBezTo>
                  <a:pt x="250205" y="142241"/>
                  <a:pt x="250205" y="142241"/>
                  <a:pt x="251158" y="141288"/>
                </a:cubicBezTo>
                <a:close/>
                <a:moveTo>
                  <a:pt x="60660" y="107950"/>
                </a:moveTo>
                <a:cubicBezTo>
                  <a:pt x="60340" y="110845"/>
                  <a:pt x="60021" y="113740"/>
                  <a:pt x="60021" y="116956"/>
                </a:cubicBezTo>
                <a:cubicBezTo>
                  <a:pt x="60021" y="125319"/>
                  <a:pt x="60979" y="134647"/>
                  <a:pt x="62577" y="144940"/>
                </a:cubicBezTo>
                <a:cubicBezTo>
                  <a:pt x="122319" y="135612"/>
                  <a:pt x="122319" y="135612"/>
                  <a:pt x="122319" y="135612"/>
                </a:cubicBezTo>
                <a:cubicBezTo>
                  <a:pt x="121680" y="137220"/>
                  <a:pt x="121041" y="139472"/>
                  <a:pt x="121041" y="141402"/>
                </a:cubicBezTo>
                <a:cubicBezTo>
                  <a:pt x="121041" y="150086"/>
                  <a:pt x="127750" y="157163"/>
                  <a:pt x="136376" y="157163"/>
                </a:cubicBezTo>
                <a:cubicBezTo>
                  <a:pt x="136376" y="157163"/>
                  <a:pt x="136696" y="157163"/>
                  <a:pt x="136696" y="157163"/>
                </a:cubicBezTo>
                <a:cubicBezTo>
                  <a:pt x="137015" y="157163"/>
                  <a:pt x="137015" y="157163"/>
                  <a:pt x="137335" y="157163"/>
                </a:cubicBezTo>
                <a:cubicBezTo>
                  <a:pt x="145961" y="157163"/>
                  <a:pt x="152670" y="150086"/>
                  <a:pt x="152670" y="141402"/>
                </a:cubicBezTo>
                <a:cubicBezTo>
                  <a:pt x="152670" y="139472"/>
                  <a:pt x="152350" y="137220"/>
                  <a:pt x="151711" y="135612"/>
                </a:cubicBezTo>
                <a:cubicBezTo>
                  <a:pt x="211453" y="144940"/>
                  <a:pt x="211453" y="144940"/>
                  <a:pt x="211453" y="144940"/>
                </a:cubicBezTo>
                <a:cubicBezTo>
                  <a:pt x="213051" y="134647"/>
                  <a:pt x="214009" y="125319"/>
                  <a:pt x="214009" y="116956"/>
                </a:cubicBezTo>
                <a:cubicBezTo>
                  <a:pt x="214009" y="113740"/>
                  <a:pt x="214009" y="110845"/>
                  <a:pt x="213690" y="107950"/>
                </a:cubicBezTo>
                <a:cubicBezTo>
                  <a:pt x="177269" y="107950"/>
                  <a:pt x="177269" y="107950"/>
                  <a:pt x="177269" y="107950"/>
                </a:cubicBezTo>
                <a:cubicBezTo>
                  <a:pt x="167685" y="107950"/>
                  <a:pt x="166727" y="109236"/>
                  <a:pt x="166407" y="109558"/>
                </a:cubicBezTo>
                <a:cubicBezTo>
                  <a:pt x="165449" y="110201"/>
                  <a:pt x="165449" y="111810"/>
                  <a:pt x="166407" y="112453"/>
                </a:cubicBezTo>
                <a:cubicBezTo>
                  <a:pt x="168643" y="113740"/>
                  <a:pt x="171838" y="115348"/>
                  <a:pt x="171838" y="120173"/>
                </a:cubicBezTo>
                <a:cubicBezTo>
                  <a:pt x="171838" y="120494"/>
                  <a:pt x="171838" y="120494"/>
                  <a:pt x="171838" y="120494"/>
                </a:cubicBezTo>
                <a:cubicBezTo>
                  <a:pt x="171838" y="124354"/>
                  <a:pt x="168324" y="125962"/>
                  <a:pt x="160337" y="129179"/>
                </a:cubicBezTo>
                <a:cubicBezTo>
                  <a:pt x="157781" y="129822"/>
                  <a:pt x="149475" y="133360"/>
                  <a:pt x="149475" y="133360"/>
                </a:cubicBezTo>
                <a:cubicBezTo>
                  <a:pt x="147877" y="132074"/>
                  <a:pt x="147877" y="132074"/>
                  <a:pt x="147877" y="132074"/>
                </a:cubicBezTo>
                <a:cubicBezTo>
                  <a:pt x="145002" y="130787"/>
                  <a:pt x="138932" y="126606"/>
                  <a:pt x="138932" y="119529"/>
                </a:cubicBezTo>
                <a:cubicBezTo>
                  <a:pt x="138932" y="115669"/>
                  <a:pt x="140849" y="115026"/>
                  <a:pt x="140849" y="112131"/>
                </a:cubicBezTo>
                <a:cubicBezTo>
                  <a:pt x="140849" y="109880"/>
                  <a:pt x="139252" y="107950"/>
                  <a:pt x="136696" y="107950"/>
                </a:cubicBezTo>
                <a:cubicBezTo>
                  <a:pt x="136376" y="107950"/>
                  <a:pt x="136376" y="107950"/>
                  <a:pt x="136376" y="107950"/>
                </a:cubicBezTo>
                <a:cubicBezTo>
                  <a:pt x="136057" y="107950"/>
                  <a:pt x="136057" y="107950"/>
                  <a:pt x="135737" y="107950"/>
                </a:cubicBezTo>
                <a:cubicBezTo>
                  <a:pt x="130945" y="108271"/>
                  <a:pt x="130306" y="111810"/>
                  <a:pt x="130306" y="111810"/>
                </a:cubicBezTo>
                <a:cubicBezTo>
                  <a:pt x="130306" y="111810"/>
                  <a:pt x="131904" y="112453"/>
                  <a:pt x="133182" y="114704"/>
                </a:cubicBezTo>
                <a:cubicBezTo>
                  <a:pt x="133182" y="115026"/>
                  <a:pt x="133182" y="115026"/>
                  <a:pt x="133182" y="115026"/>
                </a:cubicBezTo>
                <a:cubicBezTo>
                  <a:pt x="133501" y="115669"/>
                  <a:pt x="133820" y="116313"/>
                  <a:pt x="134140" y="117278"/>
                </a:cubicBezTo>
                <a:cubicBezTo>
                  <a:pt x="134140" y="117921"/>
                  <a:pt x="134459" y="118564"/>
                  <a:pt x="134459" y="119529"/>
                </a:cubicBezTo>
                <a:cubicBezTo>
                  <a:pt x="134459" y="126606"/>
                  <a:pt x="128389" y="130787"/>
                  <a:pt x="125514" y="132074"/>
                </a:cubicBezTo>
                <a:cubicBezTo>
                  <a:pt x="123597" y="133360"/>
                  <a:pt x="123597" y="133360"/>
                  <a:pt x="123597" y="133360"/>
                </a:cubicBezTo>
                <a:cubicBezTo>
                  <a:pt x="123597" y="133360"/>
                  <a:pt x="115610" y="129822"/>
                  <a:pt x="113054" y="129179"/>
                </a:cubicBezTo>
                <a:cubicBezTo>
                  <a:pt x="105068" y="125962"/>
                  <a:pt x="101553" y="124354"/>
                  <a:pt x="101553" y="120494"/>
                </a:cubicBezTo>
                <a:cubicBezTo>
                  <a:pt x="101553" y="120173"/>
                  <a:pt x="101553" y="120173"/>
                  <a:pt x="101553" y="120173"/>
                </a:cubicBezTo>
                <a:cubicBezTo>
                  <a:pt x="101553" y="115348"/>
                  <a:pt x="105068" y="113740"/>
                  <a:pt x="106984" y="112453"/>
                </a:cubicBezTo>
                <a:cubicBezTo>
                  <a:pt x="107943" y="111810"/>
                  <a:pt x="107943" y="110201"/>
                  <a:pt x="107304" y="109558"/>
                </a:cubicBezTo>
                <a:cubicBezTo>
                  <a:pt x="106665" y="109236"/>
                  <a:pt x="106026" y="107950"/>
                  <a:pt x="96122" y="107950"/>
                </a:cubicBezTo>
                <a:cubicBezTo>
                  <a:pt x="60660" y="107950"/>
                  <a:pt x="60660" y="107950"/>
                  <a:pt x="60660" y="107950"/>
                </a:cubicBezTo>
                <a:close/>
                <a:moveTo>
                  <a:pt x="62567" y="95250"/>
                </a:moveTo>
                <a:cubicBezTo>
                  <a:pt x="62248" y="96549"/>
                  <a:pt x="61928" y="98172"/>
                  <a:pt x="61609" y="99796"/>
                </a:cubicBezTo>
                <a:cubicBezTo>
                  <a:pt x="96117" y="99796"/>
                  <a:pt x="96117" y="99796"/>
                  <a:pt x="96117" y="99796"/>
                </a:cubicBezTo>
                <a:cubicBezTo>
                  <a:pt x="111135" y="99796"/>
                  <a:pt x="117525" y="103368"/>
                  <a:pt x="117525" y="112135"/>
                </a:cubicBezTo>
                <a:cubicBezTo>
                  <a:pt x="117525" y="115057"/>
                  <a:pt x="115927" y="117980"/>
                  <a:pt x="113371" y="119928"/>
                </a:cubicBezTo>
                <a:cubicBezTo>
                  <a:pt x="115288" y="120578"/>
                  <a:pt x="122318" y="123175"/>
                  <a:pt x="123276" y="123825"/>
                </a:cubicBezTo>
                <a:cubicBezTo>
                  <a:pt x="125513" y="122526"/>
                  <a:pt x="126472" y="119279"/>
                  <a:pt x="125513" y="117655"/>
                </a:cubicBezTo>
                <a:cubicBezTo>
                  <a:pt x="124874" y="117006"/>
                  <a:pt x="124555" y="116356"/>
                  <a:pt x="123276" y="116032"/>
                </a:cubicBezTo>
                <a:cubicBezTo>
                  <a:pt x="122318" y="115382"/>
                  <a:pt x="120720" y="115382"/>
                  <a:pt x="120720" y="115382"/>
                </a:cubicBezTo>
                <a:cubicBezTo>
                  <a:pt x="120720" y="111486"/>
                  <a:pt x="120720" y="111486"/>
                  <a:pt x="120720" y="111486"/>
                </a:cubicBezTo>
                <a:cubicBezTo>
                  <a:pt x="120720" y="107914"/>
                  <a:pt x="122957" y="105316"/>
                  <a:pt x="126791" y="104342"/>
                </a:cubicBezTo>
                <a:cubicBezTo>
                  <a:pt x="127111" y="104017"/>
                  <a:pt x="127111" y="104017"/>
                  <a:pt x="127430" y="103692"/>
                </a:cubicBezTo>
                <a:cubicBezTo>
                  <a:pt x="129347" y="102069"/>
                  <a:pt x="132223" y="100770"/>
                  <a:pt x="136696" y="100445"/>
                </a:cubicBezTo>
                <a:cubicBezTo>
                  <a:pt x="145962" y="100770"/>
                  <a:pt x="149477" y="106290"/>
                  <a:pt x="149477" y="111810"/>
                </a:cubicBezTo>
                <a:cubicBezTo>
                  <a:pt x="149477" y="115382"/>
                  <a:pt x="148199" y="117655"/>
                  <a:pt x="147240" y="118954"/>
                </a:cubicBezTo>
                <a:cubicBezTo>
                  <a:pt x="147560" y="121227"/>
                  <a:pt x="149157" y="122851"/>
                  <a:pt x="150116" y="123825"/>
                </a:cubicBezTo>
                <a:cubicBezTo>
                  <a:pt x="151075" y="123175"/>
                  <a:pt x="158104" y="120578"/>
                  <a:pt x="160021" y="119928"/>
                </a:cubicBezTo>
                <a:cubicBezTo>
                  <a:pt x="157465" y="117980"/>
                  <a:pt x="155867" y="115057"/>
                  <a:pt x="155867" y="112135"/>
                </a:cubicBezTo>
                <a:cubicBezTo>
                  <a:pt x="155867" y="103368"/>
                  <a:pt x="162258" y="99796"/>
                  <a:pt x="177275" y="99796"/>
                </a:cubicBezTo>
                <a:cubicBezTo>
                  <a:pt x="212422" y="99796"/>
                  <a:pt x="212422" y="99796"/>
                  <a:pt x="212422" y="99796"/>
                </a:cubicBezTo>
                <a:cubicBezTo>
                  <a:pt x="212103" y="98172"/>
                  <a:pt x="211783" y="96549"/>
                  <a:pt x="211464" y="95250"/>
                </a:cubicBezTo>
                <a:cubicBezTo>
                  <a:pt x="136696" y="95250"/>
                  <a:pt x="136696" y="95250"/>
                  <a:pt x="136696" y="95250"/>
                </a:cubicBezTo>
                <a:cubicBezTo>
                  <a:pt x="62567" y="95250"/>
                  <a:pt x="62567" y="95250"/>
                  <a:pt x="62567" y="95250"/>
                </a:cubicBezTo>
                <a:close/>
                <a:moveTo>
                  <a:pt x="175483" y="57150"/>
                </a:moveTo>
                <a:cubicBezTo>
                  <a:pt x="168517" y="57150"/>
                  <a:pt x="165531" y="58113"/>
                  <a:pt x="164536" y="59076"/>
                </a:cubicBezTo>
                <a:cubicBezTo>
                  <a:pt x="163873" y="59397"/>
                  <a:pt x="163209" y="60039"/>
                  <a:pt x="163209" y="62929"/>
                </a:cubicBezTo>
                <a:cubicBezTo>
                  <a:pt x="163209" y="85725"/>
                  <a:pt x="163209" y="85725"/>
                  <a:pt x="163209" y="85725"/>
                </a:cubicBezTo>
                <a:cubicBezTo>
                  <a:pt x="185434" y="85725"/>
                  <a:pt x="185434" y="85725"/>
                  <a:pt x="185434" y="85725"/>
                </a:cubicBezTo>
                <a:cubicBezTo>
                  <a:pt x="185434" y="63892"/>
                  <a:pt x="185434" y="63892"/>
                  <a:pt x="185434" y="63892"/>
                </a:cubicBezTo>
                <a:cubicBezTo>
                  <a:pt x="185434" y="61003"/>
                  <a:pt x="184439" y="57150"/>
                  <a:pt x="175483" y="57150"/>
                </a:cubicBezTo>
                <a:close/>
                <a:moveTo>
                  <a:pt x="98940" y="57150"/>
                </a:moveTo>
                <a:cubicBezTo>
                  <a:pt x="90809" y="57150"/>
                  <a:pt x="90184" y="61003"/>
                  <a:pt x="90184" y="63892"/>
                </a:cubicBezTo>
                <a:cubicBezTo>
                  <a:pt x="90184" y="85725"/>
                  <a:pt x="90184" y="85725"/>
                  <a:pt x="90184" y="85725"/>
                </a:cubicBezTo>
                <a:cubicBezTo>
                  <a:pt x="110822" y="85725"/>
                  <a:pt x="110822" y="85725"/>
                  <a:pt x="110822" y="85725"/>
                </a:cubicBezTo>
                <a:cubicBezTo>
                  <a:pt x="110822" y="78019"/>
                  <a:pt x="110822" y="62929"/>
                  <a:pt x="110822" y="62929"/>
                </a:cubicBezTo>
                <a:cubicBezTo>
                  <a:pt x="110822" y="60039"/>
                  <a:pt x="110197" y="59397"/>
                  <a:pt x="109571" y="59076"/>
                </a:cubicBezTo>
                <a:cubicBezTo>
                  <a:pt x="108321" y="58113"/>
                  <a:pt x="105819" y="57150"/>
                  <a:pt x="98940" y="57150"/>
                </a:cubicBezTo>
                <a:close/>
                <a:moveTo>
                  <a:pt x="136862" y="49213"/>
                </a:moveTo>
                <a:cubicBezTo>
                  <a:pt x="124628" y="49213"/>
                  <a:pt x="120346" y="56515"/>
                  <a:pt x="120346" y="63183"/>
                </a:cubicBezTo>
                <a:cubicBezTo>
                  <a:pt x="120346" y="85726"/>
                  <a:pt x="120346" y="85726"/>
                  <a:pt x="120346" y="85726"/>
                </a:cubicBezTo>
                <a:cubicBezTo>
                  <a:pt x="136862" y="85726"/>
                  <a:pt x="136862" y="85726"/>
                  <a:pt x="136862" y="85726"/>
                </a:cubicBezTo>
                <a:cubicBezTo>
                  <a:pt x="153684" y="85726"/>
                  <a:pt x="153684" y="85726"/>
                  <a:pt x="153684" y="85726"/>
                </a:cubicBezTo>
                <a:cubicBezTo>
                  <a:pt x="153684" y="63183"/>
                  <a:pt x="153684" y="63183"/>
                  <a:pt x="153684" y="63183"/>
                </a:cubicBezTo>
                <a:cubicBezTo>
                  <a:pt x="153684" y="56515"/>
                  <a:pt x="149402" y="49213"/>
                  <a:pt x="136862" y="49213"/>
                </a:cubicBezTo>
                <a:close/>
                <a:moveTo>
                  <a:pt x="147334" y="38100"/>
                </a:moveTo>
                <a:lnTo>
                  <a:pt x="147334" y="40957"/>
                </a:lnTo>
                <a:cubicBezTo>
                  <a:pt x="152969" y="42862"/>
                  <a:pt x="157664" y="46037"/>
                  <a:pt x="160794" y="50800"/>
                </a:cubicBezTo>
                <a:cubicBezTo>
                  <a:pt x="163299" y="49212"/>
                  <a:pt x="166429" y="48577"/>
                  <a:pt x="169559" y="48260"/>
                </a:cubicBezTo>
                <a:cubicBezTo>
                  <a:pt x="163299" y="43180"/>
                  <a:pt x="155473" y="39687"/>
                  <a:pt x="147334" y="38100"/>
                </a:cubicBezTo>
                <a:close/>
                <a:moveTo>
                  <a:pt x="126696" y="38100"/>
                </a:moveTo>
                <a:cubicBezTo>
                  <a:pt x="118441" y="39687"/>
                  <a:pt x="110821" y="43180"/>
                  <a:pt x="104471" y="48260"/>
                </a:cubicBezTo>
                <a:cubicBezTo>
                  <a:pt x="107646" y="48577"/>
                  <a:pt x="110821" y="49212"/>
                  <a:pt x="113361" y="50800"/>
                </a:cubicBezTo>
                <a:cubicBezTo>
                  <a:pt x="116536" y="46037"/>
                  <a:pt x="120981" y="42862"/>
                  <a:pt x="126696" y="40957"/>
                </a:cubicBezTo>
                <a:cubicBezTo>
                  <a:pt x="126696" y="38100"/>
                  <a:pt x="126696" y="38100"/>
                  <a:pt x="126696" y="38100"/>
                </a:cubicBezTo>
                <a:close/>
                <a:moveTo>
                  <a:pt x="134634" y="6350"/>
                </a:moveTo>
                <a:lnTo>
                  <a:pt x="134634" y="20637"/>
                </a:lnTo>
                <a:lnTo>
                  <a:pt x="120346" y="20637"/>
                </a:lnTo>
                <a:lnTo>
                  <a:pt x="120346" y="26988"/>
                </a:lnTo>
                <a:lnTo>
                  <a:pt x="134634" y="26988"/>
                </a:lnTo>
                <a:lnTo>
                  <a:pt x="134634" y="39688"/>
                </a:lnTo>
                <a:lnTo>
                  <a:pt x="136221" y="39688"/>
                </a:lnTo>
                <a:lnTo>
                  <a:pt x="139397" y="39688"/>
                </a:lnTo>
                <a:lnTo>
                  <a:pt x="139397" y="26988"/>
                </a:lnTo>
                <a:lnTo>
                  <a:pt x="153684" y="26988"/>
                </a:lnTo>
                <a:lnTo>
                  <a:pt x="153684" y="20637"/>
                </a:lnTo>
                <a:lnTo>
                  <a:pt x="139397" y="20637"/>
                </a:lnTo>
                <a:lnTo>
                  <a:pt x="139397" y="6350"/>
                </a:lnTo>
                <a:lnTo>
                  <a:pt x="136221" y="6350"/>
                </a:lnTo>
                <a:close/>
                <a:moveTo>
                  <a:pt x="127511" y="0"/>
                </a:moveTo>
                <a:cubicBezTo>
                  <a:pt x="127511" y="0"/>
                  <a:pt x="127511" y="0"/>
                  <a:pt x="137335" y="0"/>
                </a:cubicBezTo>
                <a:cubicBezTo>
                  <a:pt x="137335" y="0"/>
                  <a:pt x="137335" y="0"/>
                  <a:pt x="147476" y="0"/>
                </a:cubicBezTo>
                <a:cubicBezTo>
                  <a:pt x="147476" y="0"/>
                  <a:pt x="147476" y="0"/>
                  <a:pt x="147476" y="13309"/>
                </a:cubicBezTo>
                <a:cubicBezTo>
                  <a:pt x="147476" y="13309"/>
                  <a:pt x="147476" y="13309"/>
                  <a:pt x="161103" y="13309"/>
                </a:cubicBezTo>
                <a:cubicBezTo>
                  <a:pt x="161103" y="13309"/>
                  <a:pt x="161103" y="13309"/>
                  <a:pt x="161103" y="33272"/>
                </a:cubicBezTo>
                <a:cubicBezTo>
                  <a:pt x="169977" y="37074"/>
                  <a:pt x="177900" y="42778"/>
                  <a:pt x="183604" y="49749"/>
                </a:cubicBezTo>
                <a:cubicBezTo>
                  <a:pt x="191844" y="52284"/>
                  <a:pt x="194696" y="58621"/>
                  <a:pt x="194696" y="64642"/>
                </a:cubicBezTo>
                <a:cubicBezTo>
                  <a:pt x="194696" y="64642"/>
                  <a:pt x="194696" y="64642"/>
                  <a:pt x="194696" y="86189"/>
                </a:cubicBezTo>
                <a:cubicBezTo>
                  <a:pt x="194696" y="86189"/>
                  <a:pt x="194696" y="86189"/>
                  <a:pt x="218465" y="86189"/>
                </a:cubicBezTo>
                <a:cubicBezTo>
                  <a:pt x="218465" y="86189"/>
                  <a:pt x="218465" y="86189"/>
                  <a:pt x="219415" y="89674"/>
                </a:cubicBezTo>
                <a:cubicBezTo>
                  <a:pt x="222268" y="98230"/>
                  <a:pt x="223535" y="107736"/>
                  <a:pt x="223535" y="117876"/>
                </a:cubicBezTo>
                <a:cubicBezTo>
                  <a:pt x="223535" y="149880"/>
                  <a:pt x="211809" y="187270"/>
                  <a:pt x="200084" y="216422"/>
                </a:cubicBezTo>
                <a:cubicBezTo>
                  <a:pt x="182337" y="260467"/>
                  <a:pt x="159202" y="300393"/>
                  <a:pt x="146842" y="313701"/>
                </a:cubicBezTo>
                <a:cubicBezTo>
                  <a:pt x="143990" y="316553"/>
                  <a:pt x="141455" y="319088"/>
                  <a:pt x="137652" y="319088"/>
                </a:cubicBezTo>
                <a:cubicBezTo>
                  <a:pt x="137652" y="319088"/>
                  <a:pt x="137652" y="319088"/>
                  <a:pt x="137335" y="319088"/>
                </a:cubicBezTo>
                <a:cubicBezTo>
                  <a:pt x="137335" y="319088"/>
                  <a:pt x="137335" y="319088"/>
                  <a:pt x="137018" y="319088"/>
                </a:cubicBezTo>
                <a:cubicBezTo>
                  <a:pt x="133215" y="319088"/>
                  <a:pt x="130997" y="316553"/>
                  <a:pt x="128144" y="313701"/>
                </a:cubicBezTo>
                <a:cubicBezTo>
                  <a:pt x="116102" y="300393"/>
                  <a:pt x="92967" y="260467"/>
                  <a:pt x="75220" y="216422"/>
                </a:cubicBezTo>
                <a:cubicBezTo>
                  <a:pt x="63811" y="187270"/>
                  <a:pt x="52085" y="149880"/>
                  <a:pt x="52085" y="117876"/>
                </a:cubicBezTo>
                <a:cubicBezTo>
                  <a:pt x="52085" y="107736"/>
                  <a:pt x="53353" y="98230"/>
                  <a:pt x="56205" y="89674"/>
                </a:cubicBezTo>
                <a:cubicBezTo>
                  <a:pt x="56205" y="89674"/>
                  <a:pt x="56205" y="89674"/>
                  <a:pt x="57156" y="86189"/>
                </a:cubicBezTo>
                <a:cubicBezTo>
                  <a:pt x="57156" y="86189"/>
                  <a:pt x="57156" y="86189"/>
                  <a:pt x="80607" y="86189"/>
                </a:cubicBezTo>
                <a:cubicBezTo>
                  <a:pt x="80607" y="86189"/>
                  <a:pt x="80607" y="86189"/>
                  <a:pt x="80607" y="64642"/>
                </a:cubicBezTo>
                <a:cubicBezTo>
                  <a:pt x="80607" y="58621"/>
                  <a:pt x="83777" y="52284"/>
                  <a:pt x="91382" y="49749"/>
                </a:cubicBezTo>
                <a:cubicBezTo>
                  <a:pt x="97087" y="42778"/>
                  <a:pt x="105327" y="37074"/>
                  <a:pt x="114200" y="33272"/>
                </a:cubicBezTo>
                <a:cubicBezTo>
                  <a:pt x="114200" y="33272"/>
                  <a:pt x="114200" y="33272"/>
                  <a:pt x="114200" y="13309"/>
                </a:cubicBezTo>
                <a:cubicBezTo>
                  <a:pt x="114200" y="13309"/>
                  <a:pt x="114200" y="13309"/>
                  <a:pt x="127511" y="13309"/>
                </a:cubicBezTo>
                <a:cubicBezTo>
                  <a:pt x="127511" y="13309"/>
                  <a:pt x="127511" y="13309"/>
                  <a:pt x="127511" y="0"/>
                </a:cubicBezTo>
                <a:close/>
              </a:path>
            </a:pathLst>
          </a:custGeom>
          <a:solidFill>
            <a:srgbClr val="000000"/>
          </a:solidFill>
          <a:ln>
            <a:noFill/>
          </a:ln>
        </p:spPr>
        <p:txBody>
          <a:bodyPr vert="horz" wrap="square" lIns="91440" tIns="45720" rIns="91440" bIns="45720" numCol="1" anchor="t" anchorCtr="0" compatLnSpc="1">
            <a:prstTxWarp prst="textNoShape">
              <a:avLst/>
            </a:prstTxWarp>
            <a:noAutofit/>
          </a:bodyPr>
          <a:lstStyle/>
          <a:p>
            <a:endParaRPr lang="nl-NL"/>
          </a:p>
        </p:txBody>
      </p:sp>
    </p:spTree>
  </p:cSld>
  <p:clrMap bg1="lt1" tx1="dk1" bg2="lt2" tx2="dk2" accent1="accent1" accent2="accent2" accent3="accent3" accent4="accent4" accent5="accent5" accent6="accent6" hlink="hlink" folHlink="folHlink"/>
  <p:sldLayoutIdLst>
    <p:sldLayoutId id="2147483715" r:id="rId1"/>
    <p:sldLayoutId id="2147483718" r:id="rId2"/>
    <p:sldLayoutId id="2147483719" r:id="rId3"/>
    <p:sldLayoutId id="2147483716" r:id="rId4"/>
    <p:sldLayoutId id="2147483737" r:id="rId5"/>
    <p:sldLayoutId id="2147483720" r:id="rId6"/>
    <p:sldLayoutId id="2147483721" r:id="rId7"/>
    <p:sldLayoutId id="2147483722" r:id="rId8"/>
    <p:sldLayoutId id="2147483710" r:id="rId9"/>
    <p:sldLayoutId id="2147483724" r:id="rId10"/>
    <p:sldLayoutId id="2147483732" r:id="rId11"/>
    <p:sldLayoutId id="2147483725" r:id="rId12"/>
    <p:sldLayoutId id="2147483726" r:id="rId13"/>
    <p:sldLayoutId id="2147483728" r:id="rId14"/>
    <p:sldLayoutId id="2147483729" r:id="rId15"/>
    <p:sldLayoutId id="2147483730" r:id="rId16"/>
    <p:sldLayoutId id="2147483740" r:id="rId17"/>
    <p:sldLayoutId id="2147483731" r:id="rId18"/>
    <p:sldLayoutId id="2147483741" r:id="rId19"/>
    <p:sldLayoutId id="2147483713" r:id="rId20"/>
  </p:sldLayoutIdLst>
  <p:hf sldNum="0" hdr="0" ftr="0" dt="0"/>
  <p:txStyles>
    <p:titleStyle>
      <a:lvl1pPr algn="l" defTabSz="1088610" rtl="0" eaLnBrk="1" latinLnBrk="0" hangingPunct="1">
        <a:spcBef>
          <a:spcPct val="0"/>
        </a:spcBef>
        <a:buNone/>
        <a:defRPr sz="1700" b="0" kern="1200" cap="all" baseline="0">
          <a:solidFill>
            <a:schemeClr val="accent1"/>
          </a:solidFill>
          <a:latin typeface="+mj-lt"/>
          <a:ea typeface="+mj-ea"/>
          <a:cs typeface="+mj-cs"/>
        </a:defRPr>
      </a:lvl1pPr>
    </p:titleStyle>
    <p:bodyStyle>
      <a:lvl1pPr marL="324000" indent="-324000" algn="l" defTabSz="1088610" rtl="0" eaLnBrk="1" latinLnBrk="0" hangingPunct="1">
        <a:spcBef>
          <a:spcPts val="900"/>
        </a:spcBef>
        <a:buFont typeface="Arial" pitchFamily="34" charset="0"/>
        <a:buChar char="•"/>
        <a:defRPr sz="1600" b="0" kern="1200" baseline="0">
          <a:solidFill>
            <a:schemeClr val="tx1"/>
          </a:solidFill>
          <a:latin typeface="+mn-lt"/>
          <a:ea typeface="+mn-ea"/>
          <a:cs typeface="+mn-cs"/>
        </a:defRPr>
      </a:lvl1pPr>
      <a:lvl2pPr marL="648000" indent="-324000" algn="l" defTabSz="1088610" rtl="0" eaLnBrk="1" latinLnBrk="0" hangingPunct="1">
        <a:spcBef>
          <a:spcPts val="600"/>
        </a:spcBef>
        <a:buFont typeface="Arial" pitchFamily="34" charset="0"/>
        <a:buChar char="•"/>
        <a:defRPr sz="1600" kern="1200">
          <a:solidFill>
            <a:schemeClr val="tx1"/>
          </a:solidFill>
          <a:latin typeface="+mn-lt"/>
          <a:ea typeface="+mn-ea"/>
          <a:cs typeface="+mn-cs"/>
        </a:defRPr>
      </a:lvl2pPr>
      <a:lvl3pPr marL="324000" indent="-324000" algn="l" defTabSz="1088610" rtl="0" eaLnBrk="1" latinLnBrk="0" hangingPunct="1">
        <a:spcBef>
          <a:spcPts val="0"/>
        </a:spcBef>
        <a:buFont typeface="+mj-lt"/>
        <a:buAutoNum type="arabicPeriod"/>
        <a:defRPr sz="1600" b="0" kern="1200">
          <a:solidFill>
            <a:schemeClr val="tx1"/>
          </a:solidFill>
          <a:latin typeface="+mn-lt"/>
          <a:ea typeface="+mn-ea"/>
          <a:cs typeface="+mn-cs"/>
        </a:defRPr>
      </a:lvl3pPr>
      <a:lvl4pPr marL="0" indent="0" algn="l" defTabSz="1088610" rtl="0" eaLnBrk="1" latinLnBrk="0" hangingPunct="1">
        <a:spcBef>
          <a:spcPts val="1800"/>
        </a:spcBef>
        <a:buFont typeface="Arial" pitchFamily="34" charset="0"/>
        <a:buNone/>
        <a:defRPr sz="1600" b="0" kern="1200">
          <a:solidFill>
            <a:schemeClr val="accent1"/>
          </a:solidFill>
          <a:latin typeface="+mj-lt"/>
          <a:ea typeface="Open Sans SemiBold" panose="020B0706030804020204" pitchFamily="34" charset="0"/>
          <a:cs typeface="Open Sans SemiBold" panose="020B0706030804020204" pitchFamily="34" charset="0"/>
        </a:defRPr>
      </a:lvl4pPr>
      <a:lvl5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5pPr>
      <a:lvl6pPr marL="324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6pPr>
      <a:lvl7pPr marL="64800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7pPr>
      <a:lvl8pPr marL="810081"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8pPr>
      <a:lvl9pPr marL="0" indent="0" algn="l" defTabSz="1088610" rtl="0" eaLnBrk="1" latinLnBrk="0" hangingPunct="1">
        <a:spcBef>
          <a:spcPts val="0"/>
        </a:spcBef>
        <a:buFont typeface="Arial" pitchFamily="34" charset="0"/>
        <a:buNone/>
        <a:defRPr sz="1600" kern="1200">
          <a:solidFill>
            <a:schemeClr val="tx1"/>
          </a:solidFill>
          <a:latin typeface="+mn-lt"/>
          <a:ea typeface="+mn-ea"/>
          <a:cs typeface="+mn-cs"/>
        </a:defRPr>
      </a:lvl9pPr>
    </p:bodyStyle>
    <p:otherStyle>
      <a:defPPr>
        <a:defRPr lang="nl-NL"/>
      </a:defPPr>
      <a:lvl1pPr marL="0" algn="l" defTabSz="1088610" rtl="0" eaLnBrk="1" latinLnBrk="0" hangingPunct="1">
        <a:defRPr sz="2100" kern="1200">
          <a:solidFill>
            <a:schemeClr val="tx1"/>
          </a:solidFill>
          <a:latin typeface="+mn-lt"/>
          <a:ea typeface="+mn-ea"/>
          <a:cs typeface="+mn-cs"/>
        </a:defRPr>
      </a:lvl1pPr>
      <a:lvl2pPr marL="544306" algn="l" defTabSz="1088610" rtl="0" eaLnBrk="1" latinLnBrk="0" hangingPunct="1">
        <a:defRPr sz="2100" kern="1200">
          <a:solidFill>
            <a:schemeClr val="tx1"/>
          </a:solidFill>
          <a:latin typeface="+mn-lt"/>
          <a:ea typeface="+mn-ea"/>
          <a:cs typeface="+mn-cs"/>
        </a:defRPr>
      </a:lvl2pPr>
      <a:lvl3pPr marL="1088610" algn="l" defTabSz="1088610" rtl="0" eaLnBrk="1" latinLnBrk="0" hangingPunct="1">
        <a:defRPr sz="2100" kern="1200">
          <a:solidFill>
            <a:schemeClr val="tx1"/>
          </a:solidFill>
          <a:latin typeface="+mn-lt"/>
          <a:ea typeface="+mn-ea"/>
          <a:cs typeface="+mn-cs"/>
        </a:defRPr>
      </a:lvl3pPr>
      <a:lvl4pPr marL="1632916" algn="l" defTabSz="1088610" rtl="0" eaLnBrk="1" latinLnBrk="0" hangingPunct="1">
        <a:defRPr sz="2100" kern="1200">
          <a:solidFill>
            <a:schemeClr val="tx1"/>
          </a:solidFill>
          <a:latin typeface="+mn-lt"/>
          <a:ea typeface="+mn-ea"/>
          <a:cs typeface="+mn-cs"/>
        </a:defRPr>
      </a:lvl4pPr>
      <a:lvl5pPr marL="2177222" algn="l" defTabSz="1088610" rtl="0" eaLnBrk="1" latinLnBrk="0" hangingPunct="1">
        <a:defRPr sz="2100" kern="1200">
          <a:solidFill>
            <a:schemeClr val="tx1"/>
          </a:solidFill>
          <a:latin typeface="+mn-lt"/>
          <a:ea typeface="+mn-ea"/>
          <a:cs typeface="+mn-cs"/>
        </a:defRPr>
      </a:lvl5pPr>
      <a:lvl6pPr marL="2721526" algn="l" defTabSz="1088610" rtl="0" eaLnBrk="1" latinLnBrk="0" hangingPunct="1">
        <a:defRPr sz="2100" kern="1200">
          <a:solidFill>
            <a:schemeClr val="tx1"/>
          </a:solidFill>
          <a:latin typeface="+mn-lt"/>
          <a:ea typeface="+mn-ea"/>
          <a:cs typeface="+mn-cs"/>
        </a:defRPr>
      </a:lvl6pPr>
      <a:lvl7pPr marL="3265831" algn="l" defTabSz="1088610" rtl="0" eaLnBrk="1" latinLnBrk="0" hangingPunct="1">
        <a:defRPr sz="2100" kern="1200">
          <a:solidFill>
            <a:schemeClr val="tx1"/>
          </a:solidFill>
          <a:latin typeface="+mn-lt"/>
          <a:ea typeface="+mn-ea"/>
          <a:cs typeface="+mn-cs"/>
        </a:defRPr>
      </a:lvl7pPr>
      <a:lvl8pPr marL="3810137" algn="l" defTabSz="1088610" rtl="0" eaLnBrk="1" latinLnBrk="0" hangingPunct="1">
        <a:defRPr sz="2100" kern="1200">
          <a:solidFill>
            <a:schemeClr val="tx1"/>
          </a:solidFill>
          <a:latin typeface="+mn-lt"/>
          <a:ea typeface="+mn-ea"/>
          <a:cs typeface="+mn-cs"/>
        </a:defRPr>
      </a:lvl8pPr>
      <a:lvl9pPr marL="4354442" algn="l" defTabSz="1088610"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ru.nl/facultyofarts/io/outgoing-students/study-abroad/step-step-guide/#:~:text=GUIDELINES%20MOTIVATION%20LETTER%20(DOCX%2C%2022%20KB)"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www.ru.nl/radboudintolanguages/" TargetMode="External"/><Relationship Id="rId4" Type="http://schemas.openxmlformats.org/officeDocument/2006/relationships/hyperlink" Target="https://www.ru.nl/facultyofarts/io/outgoing-students/study-abroad/step-step-guide/#:~:text=BUDGET%20OVERVIEW%20(DOCX%2C"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ru.nl/facultyofarts/io/outgoing-students/study-abroad/destination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du.nl/8dmy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ru.nl/facultyofarts/io/outgoing-students/student-testimonials/" TargetMode="External"/><Relationship Id="rId4" Type="http://schemas.openxmlformats.org/officeDocument/2006/relationships/hyperlink" Target="https://edu.nl/x8y7a"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tekst 3">
            <a:extLst>
              <a:ext uri="{FF2B5EF4-FFF2-40B4-BE49-F238E27FC236}">
                <a16:creationId xmlns:a16="http://schemas.microsoft.com/office/drawing/2014/main" id="{523A5260-B589-44A4-8B5A-116996890BA4}"/>
              </a:ext>
            </a:extLst>
          </p:cNvPr>
          <p:cNvSpPr>
            <a:spLocks noGrp="1"/>
          </p:cNvSpPr>
          <p:nvPr>
            <p:ph type="body" sz="quarter" idx="15"/>
          </p:nvPr>
        </p:nvSpPr>
        <p:spPr/>
        <p:txBody>
          <a:bodyPr/>
          <a:lstStyle/>
          <a:p>
            <a:r>
              <a:rPr lang="en-US" dirty="0"/>
              <a:t>Linsey van den Heuvel – International Office Arts</a:t>
            </a:r>
            <a:endParaRPr lang="nl-NL" dirty="0"/>
          </a:p>
        </p:txBody>
      </p:sp>
      <p:sp>
        <p:nvSpPr>
          <p:cNvPr id="3" name="Tijdelijke aanduiding voor tekst 2">
            <a:extLst>
              <a:ext uri="{FF2B5EF4-FFF2-40B4-BE49-F238E27FC236}">
                <a16:creationId xmlns:a16="http://schemas.microsoft.com/office/drawing/2014/main" id="{E748F4CC-194F-42CE-AF77-F3908A4E629B}"/>
              </a:ext>
            </a:extLst>
          </p:cNvPr>
          <p:cNvSpPr>
            <a:spLocks noGrp="1"/>
          </p:cNvSpPr>
          <p:nvPr>
            <p:ph type="body" sz="quarter" idx="14"/>
          </p:nvPr>
        </p:nvSpPr>
        <p:spPr/>
        <p:txBody>
          <a:bodyPr/>
          <a:lstStyle/>
          <a:p>
            <a:r>
              <a:rPr lang="en-US" dirty="0"/>
              <a:t>Tuesday 11 November 2025</a:t>
            </a:r>
            <a:endParaRPr lang="nl-NL" dirty="0"/>
          </a:p>
        </p:txBody>
      </p:sp>
      <p:sp>
        <p:nvSpPr>
          <p:cNvPr id="2" name="Tijdelijke aanduiding voor tekst 1">
            <a:extLst>
              <a:ext uri="{FF2B5EF4-FFF2-40B4-BE49-F238E27FC236}">
                <a16:creationId xmlns:a16="http://schemas.microsoft.com/office/drawing/2014/main" id="{91C7E7B5-20F2-41CB-B482-1AA70F0CB25C}"/>
              </a:ext>
            </a:extLst>
          </p:cNvPr>
          <p:cNvSpPr>
            <a:spLocks noGrp="1"/>
          </p:cNvSpPr>
          <p:nvPr>
            <p:ph type="body" sz="quarter" idx="13"/>
          </p:nvPr>
        </p:nvSpPr>
        <p:spPr/>
        <p:txBody>
          <a:bodyPr/>
          <a:lstStyle/>
          <a:p>
            <a:r>
              <a:rPr lang="en-US" dirty="0"/>
              <a:t>Find your perfect destination</a:t>
            </a:r>
            <a:endParaRPr lang="nl-NL" dirty="0"/>
          </a:p>
        </p:txBody>
      </p:sp>
    </p:spTree>
    <p:extLst>
      <p:ext uri="{BB962C8B-B14F-4D97-AF65-F5344CB8AC3E}">
        <p14:creationId xmlns:p14="http://schemas.microsoft.com/office/powerpoint/2010/main" val="376100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5F2E8882-3FFE-06E3-8B89-C827803B8BAE}"/>
              </a:ext>
            </a:extLst>
          </p:cNvPr>
          <p:cNvSpPr>
            <a:spLocks noGrp="1"/>
          </p:cNvSpPr>
          <p:nvPr>
            <p:ph type="body" sz="quarter" idx="13"/>
          </p:nvPr>
        </p:nvSpPr>
        <p:spPr/>
        <p:txBody>
          <a:bodyPr/>
          <a:lstStyle/>
          <a:p>
            <a:r>
              <a:rPr lang="en-US" dirty="0"/>
              <a:t>What do we consider when looking at the selection?</a:t>
            </a:r>
          </a:p>
          <a:p>
            <a:endParaRPr lang="en-US" dirty="0"/>
          </a:p>
          <a:p>
            <a:pPr marL="285750" indent="-285750">
              <a:buFont typeface="Arial" panose="020B0604020202020204" pitchFamily="34" charset="0"/>
              <a:buChar char="•"/>
            </a:pPr>
            <a:r>
              <a:rPr lang="en-US" dirty="0"/>
              <a:t>Available places at our partner universities</a:t>
            </a:r>
          </a:p>
          <a:p>
            <a:pPr marL="285750" indent="-285750">
              <a:buFont typeface="Arial" panose="020B0604020202020204" pitchFamily="34" charset="0"/>
              <a:buChar char="•"/>
            </a:pPr>
            <a:r>
              <a:rPr lang="en-US" dirty="0"/>
              <a:t>Number of students indicating a university as their first choice</a:t>
            </a:r>
          </a:p>
          <a:p>
            <a:pPr marL="285750" indent="-285750">
              <a:buFont typeface="Arial" panose="020B0604020202020204" pitchFamily="34" charset="0"/>
              <a:buChar char="•"/>
            </a:pPr>
            <a:r>
              <a:rPr lang="en-US" dirty="0"/>
              <a:t>Motivation letter</a:t>
            </a:r>
          </a:p>
          <a:p>
            <a:pPr marL="285750" indent="-285750">
              <a:buFont typeface="Arial" panose="020B0604020202020204" pitchFamily="34" charset="0"/>
              <a:buChar char="•"/>
            </a:pPr>
            <a:r>
              <a:rPr lang="en-US" dirty="0"/>
              <a:t>Study progress</a:t>
            </a:r>
          </a:p>
          <a:p>
            <a:pPr marL="285750" indent="-285750">
              <a:buFont typeface="Arial" panose="020B0604020202020204" pitchFamily="34" charset="0"/>
              <a:buChar char="•"/>
            </a:pPr>
            <a:r>
              <a:rPr lang="en-US" dirty="0"/>
              <a:t>Grades</a:t>
            </a:r>
            <a:endParaRPr lang="nl-NL" dirty="0"/>
          </a:p>
          <a:p>
            <a:pPr marL="285750" indent="-285750">
              <a:buFont typeface="Arial" panose="020B0604020202020204" pitchFamily="34" charset="0"/>
              <a:buChar char="•"/>
            </a:pPr>
            <a:endParaRPr lang="nl-NL" dirty="0"/>
          </a:p>
          <a:p>
            <a:r>
              <a:rPr lang="nl-NL" dirty="0"/>
              <a:t>! </a:t>
            </a:r>
            <a:r>
              <a:rPr lang="en-US" dirty="0"/>
              <a:t>We try to send as many students as possible to their first choice</a:t>
            </a:r>
          </a:p>
          <a:p>
            <a:r>
              <a:rPr lang="en-US" dirty="0"/>
              <a:t>! We want to send as many students as possible abroad</a:t>
            </a:r>
          </a:p>
        </p:txBody>
      </p:sp>
      <p:sp>
        <p:nvSpPr>
          <p:cNvPr id="3" name="Titel 2">
            <a:extLst>
              <a:ext uri="{FF2B5EF4-FFF2-40B4-BE49-F238E27FC236}">
                <a16:creationId xmlns:a16="http://schemas.microsoft.com/office/drawing/2014/main" id="{9D5A8530-C433-4F63-5311-D9E604F69A90}"/>
              </a:ext>
            </a:extLst>
          </p:cNvPr>
          <p:cNvSpPr>
            <a:spLocks noGrp="1"/>
          </p:cNvSpPr>
          <p:nvPr>
            <p:ph type="title"/>
          </p:nvPr>
        </p:nvSpPr>
        <p:spPr/>
        <p:txBody>
          <a:bodyPr/>
          <a:lstStyle/>
          <a:p>
            <a:r>
              <a:rPr lang="en-US" dirty="0"/>
              <a:t>Selection</a:t>
            </a:r>
            <a:endParaRPr lang="nl-NL" dirty="0"/>
          </a:p>
        </p:txBody>
      </p:sp>
    </p:spTree>
    <p:extLst>
      <p:ext uri="{BB962C8B-B14F-4D97-AF65-F5344CB8AC3E}">
        <p14:creationId xmlns:p14="http://schemas.microsoft.com/office/powerpoint/2010/main" val="4026892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1B763314-C07E-0E49-205A-75396A78C3AB}"/>
              </a:ext>
            </a:extLst>
          </p:cNvPr>
          <p:cNvSpPr>
            <a:spLocks noGrp="1"/>
          </p:cNvSpPr>
          <p:nvPr>
            <p:ph type="body" sz="quarter" idx="13"/>
          </p:nvPr>
        </p:nvSpPr>
        <p:spPr/>
        <p:txBody>
          <a:bodyPr/>
          <a:lstStyle/>
          <a:p>
            <a:pPr marL="285750" indent="-285750">
              <a:buFont typeface="Arial" panose="020B0604020202020204" pitchFamily="34" charset="0"/>
              <a:buChar char="•"/>
            </a:pPr>
            <a:r>
              <a:rPr lang="en-US" dirty="0"/>
              <a:t>Take your time to find information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Make your top 4</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Write a </a:t>
            </a:r>
            <a:r>
              <a:rPr lang="en-US" dirty="0">
                <a:hlinkClick r:id="rId3"/>
              </a:rPr>
              <a:t>letter of motivation</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Think about your </a:t>
            </a:r>
            <a:r>
              <a:rPr lang="en-US" dirty="0">
                <a:hlinkClick r:id="rId4"/>
              </a:rPr>
              <a:t>budget</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Take a </a:t>
            </a:r>
            <a:r>
              <a:rPr lang="en-US" dirty="0">
                <a:hlinkClick r:id="rId5"/>
              </a:rPr>
              <a:t>language course</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Don’t forget the application deadlines</a:t>
            </a:r>
          </a:p>
          <a:p>
            <a:r>
              <a:rPr lang="en-US" dirty="0"/>
              <a:t>	Before 15 January for destinations outside Europe (14 January 23.59)</a:t>
            </a:r>
          </a:p>
          <a:p>
            <a:r>
              <a:rPr lang="en-US" dirty="0"/>
              <a:t>	Before 1 March for destinations within Europe, incl. UK (28 February 23.59)</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nl-NL" dirty="0"/>
          </a:p>
        </p:txBody>
      </p:sp>
      <p:sp>
        <p:nvSpPr>
          <p:cNvPr id="3" name="Titel 2">
            <a:extLst>
              <a:ext uri="{FF2B5EF4-FFF2-40B4-BE49-F238E27FC236}">
                <a16:creationId xmlns:a16="http://schemas.microsoft.com/office/drawing/2014/main" id="{260E6212-73B9-818F-DAF4-219966394B8B}"/>
              </a:ext>
            </a:extLst>
          </p:cNvPr>
          <p:cNvSpPr>
            <a:spLocks noGrp="1"/>
          </p:cNvSpPr>
          <p:nvPr>
            <p:ph type="title"/>
          </p:nvPr>
        </p:nvSpPr>
        <p:spPr/>
        <p:txBody>
          <a:bodyPr/>
          <a:lstStyle/>
          <a:p>
            <a:r>
              <a:rPr lang="en-US" dirty="0"/>
              <a:t>Next steps	</a:t>
            </a:r>
            <a:endParaRPr lang="nl-NL" dirty="0"/>
          </a:p>
        </p:txBody>
      </p:sp>
    </p:spTree>
    <p:extLst>
      <p:ext uri="{BB962C8B-B14F-4D97-AF65-F5344CB8AC3E}">
        <p14:creationId xmlns:p14="http://schemas.microsoft.com/office/powerpoint/2010/main" val="3747780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EF33F018-5BB9-94F7-A372-F3114FDA315D}"/>
              </a:ext>
            </a:extLst>
          </p:cNvPr>
          <p:cNvSpPr>
            <a:spLocks noGrp="1"/>
          </p:cNvSpPr>
          <p:nvPr>
            <p:ph type="body" sz="quarter" idx="13"/>
          </p:nvPr>
        </p:nvSpPr>
        <p:spPr/>
        <p:txBody>
          <a:bodyPr/>
          <a:lstStyle/>
          <a:p>
            <a:r>
              <a:rPr lang="en-US" dirty="0"/>
              <a:t>You are invited to our information session:</a:t>
            </a:r>
          </a:p>
          <a:p>
            <a:endParaRPr lang="en-US" dirty="0">
              <a:latin typeface="+mn-lt"/>
            </a:endParaRPr>
          </a:p>
          <a:p>
            <a:r>
              <a:rPr lang="en-US" dirty="0">
                <a:latin typeface="+mn-lt"/>
              </a:rPr>
              <a:t>Ready? Set? Apply! Information session for students going on exchange in 26/27 on how to do the application in Osiris.</a:t>
            </a:r>
          </a:p>
          <a:p>
            <a:endParaRPr lang="en-US" i="1" dirty="0"/>
          </a:p>
          <a:p>
            <a:pPr marL="285750" indent="-285750" algn="l">
              <a:buFont typeface="Arial" panose="020B0604020202020204" pitchFamily="34" charset="0"/>
              <a:buChar char="•"/>
            </a:pPr>
            <a:r>
              <a:rPr lang="en-US" i="1" dirty="0">
                <a:latin typeface="+mn-lt"/>
              </a:rPr>
              <a:t>Thursday 11 December, 12.30 - 13.30, E 2.12</a:t>
            </a:r>
          </a:p>
          <a:p>
            <a:pPr algn="l"/>
            <a:endParaRPr lang="en-US" dirty="0"/>
          </a:p>
          <a:p>
            <a:endParaRPr lang="nl-NL" dirty="0"/>
          </a:p>
        </p:txBody>
      </p:sp>
      <p:sp>
        <p:nvSpPr>
          <p:cNvPr id="3" name="Titel 2">
            <a:extLst>
              <a:ext uri="{FF2B5EF4-FFF2-40B4-BE49-F238E27FC236}">
                <a16:creationId xmlns:a16="http://schemas.microsoft.com/office/drawing/2014/main" id="{BDAF2978-449A-3903-FBC5-B8A6F60A730D}"/>
              </a:ext>
            </a:extLst>
          </p:cNvPr>
          <p:cNvSpPr>
            <a:spLocks noGrp="1"/>
          </p:cNvSpPr>
          <p:nvPr>
            <p:ph type="title"/>
          </p:nvPr>
        </p:nvSpPr>
        <p:spPr/>
        <p:txBody>
          <a:bodyPr/>
          <a:lstStyle/>
          <a:p>
            <a:r>
              <a:rPr lang="en-US" dirty="0"/>
              <a:t>International Café</a:t>
            </a:r>
            <a:endParaRPr lang="nl-NL" dirty="0"/>
          </a:p>
        </p:txBody>
      </p:sp>
    </p:spTree>
    <p:extLst>
      <p:ext uri="{BB962C8B-B14F-4D97-AF65-F5344CB8AC3E}">
        <p14:creationId xmlns:p14="http://schemas.microsoft.com/office/powerpoint/2010/main" val="1774317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C345F545-20E2-3588-94CE-7AEE37ACCAA1}"/>
              </a:ext>
            </a:extLst>
          </p:cNvPr>
          <p:cNvSpPr>
            <a:spLocks noGrp="1"/>
          </p:cNvSpPr>
          <p:nvPr>
            <p:ph type="body" sz="quarter" idx="13"/>
          </p:nvPr>
        </p:nvSpPr>
        <p:spPr>
          <a:xfrm>
            <a:off x="1056000" y="2919195"/>
            <a:ext cx="10080000" cy="1019609"/>
          </a:xfrm>
        </p:spPr>
        <p:txBody>
          <a:bodyPr/>
          <a:lstStyle/>
          <a:p>
            <a:pPr algn="ctr"/>
            <a:r>
              <a:rPr lang="en-US" dirty="0"/>
              <a:t>Questions?</a:t>
            </a:r>
            <a:endParaRPr lang="nl-NL" dirty="0"/>
          </a:p>
        </p:txBody>
      </p:sp>
    </p:spTree>
    <p:extLst>
      <p:ext uri="{BB962C8B-B14F-4D97-AF65-F5344CB8AC3E}">
        <p14:creationId xmlns:p14="http://schemas.microsoft.com/office/powerpoint/2010/main" val="3028756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666C78D4-5977-385E-A7AC-A60590942998}"/>
              </a:ext>
            </a:extLst>
          </p:cNvPr>
          <p:cNvSpPr>
            <a:spLocks noGrp="1"/>
          </p:cNvSpPr>
          <p:nvPr>
            <p:ph type="body" sz="quarter" idx="13"/>
          </p:nvPr>
        </p:nvSpPr>
        <p:spPr/>
        <p:txBody>
          <a:bodyPr/>
          <a:lstStyle/>
          <a:p>
            <a:pPr marL="285750" indent="-285750">
              <a:buFont typeface="Arial" panose="020B0604020202020204" pitchFamily="34" charset="0"/>
              <a:buChar char="•"/>
            </a:pPr>
            <a:r>
              <a:rPr lang="en-US" dirty="0"/>
              <a:t>Partner universities</a:t>
            </a:r>
          </a:p>
          <a:p>
            <a:endParaRPr lang="en-US" dirty="0"/>
          </a:p>
          <a:p>
            <a:pPr marL="285750" indent="-285750">
              <a:buFont typeface="Arial" panose="020B0604020202020204" pitchFamily="34" charset="0"/>
              <a:buChar char="•"/>
            </a:pPr>
            <a:r>
              <a:rPr lang="en-US" dirty="0"/>
              <a:t>How to choose</a:t>
            </a:r>
          </a:p>
          <a:p>
            <a:r>
              <a:rPr lang="en-US" dirty="0"/>
              <a:t>	</a:t>
            </a:r>
          </a:p>
          <a:p>
            <a:pPr marL="285750" indent="-285750">
              <a:buFont typeface="Arial" panose="020B0604020202020204" pitchFamily="34" charset="0"/>
              <a:buChar char="•"/>
            </a:pPr>
            <a:r>
              <a:rPr lang="en-US" dirty="0"/>
              <a:t>Information resources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Selection</a:t>
            </a:r>
          </a:p>
          <a:p>
            <a:pPr marL="285750" indent="-285750">
              <a:buFont typeface="Arial" panose="020B0604020202020204" pitchFamily="34" charset="0"/>
              <a:buChar char="•"/>
            </a:pPr>
            <a:endParaRPr lang="nl-NL" dirty="0"/>
          </a:p>
        </p:txBody>
      </p:sp>
      <p:sp>
        <p:nvSpPr>
          <p:cNvPr id="3" name="Titel 2">
            <a:extLst>
              <a:ext uri="{FF2B5EF4-FFF2-40B4-BE49-F238E27FC236}">
                <a16:creationId xmlns:a16="http://schemas.microsoft.com/office/drawing/2014/main" id="{AA009AC2-23DD-2F00-7659-9004225B6286}"/>
              </a:ext>
            </a:extLst>
          </p:cNvPr>
          <p:cNvSpPr>
            <a:spLocks noGrp="1"/>
          </p:cNvSpPr>
          <p:nvPr>
            <p:ph type="title"/>
          </p:nvPr>
        </p:nvSpPr>
        <p:spPr/>
        <p:txBody>
          <a:bodyPr/>
          <a:lstStyle/>
          <a:p>
            <a:r>
              <a:rPr lang="en-US" dirty="0"/>
              <a:t>Today</a:t>
            </a:r>
            <a:endParaRPr lang="nl-NL" dirty="0"/>
          </a:p>
        </p:txBody>
      </p:sp>
    </p:spTree>
    <p:extLst>
      <p:ext uri="{BB962C8B-B14F-4D97-AF65-F5344CB8AC3E}">
        <p14:creationId xmlns:p14="http://schemas.microsoft.com/office/powerpoint/2010/main" val="3750919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254FD52F-960B-1B69-64C7-13403D4D90E4}"/>
              </a:ext>
            </a:extLst>
          </p:cNvPr>
          <p:cNvSpPr>
            <a:spLocks noGrp="1"/>
          </p:cNvSpPr>
          <p:nvPr>
            <p:ph type="body" sz="quarter" idx="13"/>
          </p:nvPr>
        </p:nvSpPr>
        <p:spPr/>
        <p:txBody>
          <a:bodyPr/>
          <a:lstStyle/>
          <a:p>
            <a:pPr marL="285750" indent="-285750">
              <a:buFont typeface="Arial" panose="020B0604020202020204" pitchFamily="34" charset="0"/>
              <a:buChar char="•"/>
            </a:pPr>
            <a:r>
              <a:rPr lang="en-US" dirty="0">
                <a:hlinkClick r:id="rId3"/>
              </a:rPr>
              <a:t>Exchange agreements </a:t>
            </a:r>
            <a:r>
              <a:rPr lang="en-US" dirty="0"/>
              <a:t>to stimulate and facilitate a stay abroad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GB" dirty="0"/>
              <a:t>Within Europe: per study programme / per faculty</a:t>
            </a:r>
          </a:p>
          <a:p>
            <a:r>
              <a:rPr lang="en-GB" dirty="0"/>
              <a:t>	- ISCED code</a:t>
            </a:r>
            <a:br>
              <a:rPr lang="en-GB" dirty="0"/>
            </a:br>
            <a:endParaRPr lang="en-GB" dirty="0"/>
          </a:p>
          <a:p>
            <a:pPr marL="285750" indent="-285750">
              <a:buFont typeface="Arial" panose="020B0604020202020204" pitchFamily="34" charset="0"/>
              <a:buChar char="•"/>
            </a:pPr>
            <a:r>
              <a:rPr lang="en-GB" dirty="0"/>
              <a:t>Outside Europe: per faculty / </a:t>
            </a:r>
            <a:r>
              <a:rPr lang="en-GB" dirty="0" err="1"/>
              <a:t>uni</a:t>
            </a:r>
            <a:r>
              <a:rPr lang="en-GB" dirty="0"/>
              <a:t> wide agreements</a:t>
            </a:r>
            <a:br>
              <a:rPr lang="en-GB" dirty="0"/>
            </a:br>
            <a:endParaRPr lang="en-GB" dirty="0"/>
          </a:p>
          <a:p>
            <a:pPr marL="285750" indent="-285750">
              <a:buFont typeface="Arial" panose="020B0604020202020204" pitchFamily="34" charset="0"/>
              <a:buChar char="•"/>
            </a:pPr>
            <a:r>
              <a:rPr lang="en-GB" dirty="0"/>
              <a:t>Limited places</a:t>
            </a:r>
            <a:br>
              <a:rPr lang="en-GB" dirty="0"/>
            </a:br>
            <a:endParaRPr lang="en-GB" dirty="0"/>
          </a:p>
          <a:p>
            <a:pPr marL="285750" indent="-285750">
              <a:buFont typeface="Arial" panose="020B0604020202020204" pitchFamily="34" charset="0"/>
              <a:buChar char="•"/>
            </a:pPr>
            <a:r>
              <a:rPr lang="en-GB" dirty="0"/>
              <a:t>Top 4 = sufficient</a:t>
            </a:r>
            <a:endParaRPr lang="nl-NL" dirty="0"/>
          </a:p>
          <a:p>
            <a:pPr marL="285750" indent="-285750">
              <a:buFont typeface="Arial" panose="020B0604020202020204" pitchFamily="34" charset="0"/>
              <a:buChar char="•"/>
            </a:pPr>
            <a:endParaRPr lang="nl-NL" dirty="0"/>
          </a:p>
        </p:txBody>
      </p:sp>
      <p:sp>
        <p:nvSpPr>
          <p:cNvPr id="3" name="Titel 2">
            <a:extLst>
              <a:ext uri="{FF2B5EF4-FFF2-40B4-BE49-F238E27FC236}">
                <a16:creationId xmlns:a16="http://schemas.microsoft.com/office/drawing/2014/main" id="{2CECD465-F836-913D-12D2-8DC64BC350F6}"/>
              </a:ext>
            </a:extLst>
          </p:cNvPr>
          <p:cNvSpPr>
            <a:spLocks noGrp="1"/>
          </p:cNvSpPr>
          <p:nvPr>
            <p:ph type="title"/>
          </p:nvPr>
        </p:nvSpPr>
        <p:spPr/>
        <p:txBody>
          <a:bodyPr/>
          <a:lstStyle/>
          <a:p>
            <a:r>
              <a:rPr lang="en-US" dirty="0"/>
              <a:t>Partner universities</a:t>
            </a:r>
            <a:endParaRPr lang="nl-NL" dirty="0"/>
          </a:p>
        </p:txBody>
      </p:sp>
    </p:spTree>
    <p:extLst>
      <p:ext uri="{BB962C8B-B14F-4D97-AF65-F5344CB8AC3E}">
        <p14:creationId xmlns:p14="http://schemas.microsoft.com/office/powerpoint/2010/main" val="451969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4B5947F3-761B-E9E7-FC08-89FA9517FBDC}"/>
              </a:ext>
            </a:extLst>
          </p:cNvPr>
          <p:cNvSpPr>
            <a:spLocks noGrp="1"/>
          </p:cNvSpPr>
          <p:nvPr>
            <p:ph type="body" sz="quarter" idx="13"/>
          </p:nvPr>
        </p:nvSpPr>
        <p:spPr>
          <a:xfrm>
            <a:off x="1017712" y="2215838"/>
            <a:ext cx="10298980" cy="3710749"/>
          </a:xfrm>
        </p:spPr>
        <p:txBody>
          <a:bodyPr/>
          <a:lstStyle/>
          <a:p>
            <a:pPr marL="285750" indent="-285750">
              <a:buFont typeface="Arial" panose="020B0604020202020204" pitchFamily="34" charset="0"/>
              <a:buChar char="•"/>
            </a:pPr>
            <a:r>
              <a:rPr lang="en-US" dirty="0"/>
              <a:t>What do you want to get out of your exchange?</a:t>
            </a:r>
          </a:p>
          <a:p>
            <a:pPr marL="285750" indent="-285750">
              <a:buFont typeface="Arial" panose="020B0604020202020204" pitchFamily="34" charset="0"/>
              <a:buChar char="•"/>
            </a:pPr>
            <a:r>
              <a:rPr lang="en-US" dirty="0"/>
              <a:t>Urban or rural</a:t>
            </a:r>
          </a:p>
          <a:p>
            <a:pPr marL="285750" indent="-285750">
              <a:buFont typeface="Arial" panose="020B0604020202020204" pitchFamily="34" charset="0"/>
              <a:buChar char="•"/>
            </a:pPr>
            <a:r>
              <a:rPr lang="en-US" dirty="0"/>
              <a:t>Campus university or scattered in city</a:t>
            </a:r>
          </a:p>
          <a:p>
            <a:pPr marL="285750" indent="-285750">
              <a:buFont typeface="Arial" panose="020B0604020202020204" pitchFamily="34" charset="0"/>
              <a:buChar char="•"/>
            </a:pPr>
            <a:r>
              <a:rPr lang="en-US" dirty="0"/>
              <a:t>Inside / outside Europe</a:t>
            </a:r>
          </a:p>
          <a:p>
            <a:pPr marL="285750" indent="-285750">
              <a:buFont typeface="Arial" panose="020B0604020202020204" pitchFamily="34" charset="0"/>
              <a:buChar char="•"/>
            </a:pPr>
            <a:r>
              <a:rPr lang="en-US" dirty="0"/>
              <a:t>Budget</a:t>
            </a:r>
          </a:p>
          <a:p>
            <a:pPr marL="285750" indent="-285750">
              <a:buFont typeface="Arial" panose="020B0604020202020204" pitchFamily="34" charset="0"/>
              <a:buChar char="•"/>
            </a:pPr>
            <a:r>
              <a:rPr lang="en-US" dirty="0"/>
              <a:t>Near nature</a:t>
            </a:r>
          </a:p>
          <a:p>
            <a:pPr marL="285750" indent="-285750">
              <a:buFont typeface="Arial" panose="020B0604020202020204" pitchFamily="34" charset="0"/>
              <a:buChar char="•"/>
            </a:pPr>
            <a:r>
              <a:rPr lang="en-GB" dirty="0"/>
              <a:t>Favourite</a:t>
            </a:r>
            <a:r>
              <a:rPr lang="en-US" dirty="0"/>
              <a:t> thing to do in spare time</a:t>
            </a:r>
          </a:p>
          <a:p>
            <a:pPr marL="285750" indent="-285750">
              <a:buFont typeface="Arial" panose="020B0604020202020204" pitchFamily="34" charset="0"/>
              <a:buChar char="•"/>
            </a:pPr>
            <a:r>
              <a:rPr lang="en-US" dirty="0"/>
              <a:t>Introvert/extravert</a:t>
            </a:r>
          </a:p>
          <a:p>
            <a:pPr marL="285750" indent="-285750">
              <a:buFont typeface="Arial" panose="020B0604020202020204" pitchFamily="34" charset="0"/>
              <a:buChar char="•"/>
            </a:pPr>
            <a:r>
              <a:rPr lang="en-US" dirty="0"/>
              <a:t>How easy to make friends</a:t>
            </a:r>
          </a:p>
          <a:p>
            <a:pPr marL="285750" indent="-285750">
              <a:buFont typeface="Arial" panose="020B0604020202020204" pitchFamily="34" charset="0"/>
              <a:buChar char="•"/>
            </a:pPr>
            <a:r>
              <a:rPr lang="en-US" dirty="0"/>
              <a:t>Rankings</a:t>
            </a:r>
          </a:p>
          <a:p>
            <a:pPr marL="285750" indent="-285750">
              <a:buFont typeface="Arial" panose="020B0604020202020204" pitchFamily="34" charset="0"/>
              <a:buChar char="•"/>
            </a:pPr>
            <a:r>
              <a:rPr lang="en-US" dirty="0"/>
              <a:t>Weather</a:t>
            </a:r>
          </a:p>
          <a:p>
            <a:pPr marL="285750" indent="-285750">
              <a:buFont typeface="Arial" panose="020B0604020202020204" pitchFamily="34" charset="0"/>
              <a:buChar char="•"/>
            </a:pPr>
            <a:r>
              <a:rPr lang="en-US" dirty="0"/>
              <a:t>Culture</a:t>
            </a:r>
          </a:p>
        </p:txBody>
      </p:sp>
      <p:sp>
        <p:nvSpPr>
          <p:cNvPr id="3" name="Titel 2">
            <a:extLst>
              <a:ext uri="{FF2B5EF4-FFF2-40B4-BE49-F238E27FC236}">
                <a16:creationId xmlns:a16="http://schemas.microsoft.com/office/drawing/2014/main" id="{BAB4247E-28CA-4770-A372-F1C83CCA449B}"/>
              </a:ext>
            </a:extLst>
          </p:cNvPr>
          <p:cNvSpPr>
            <a:spLocks noGrp="1"/>
          </p:cNvSpPr>
          <p:nvPr>
            <p:ph type="title"/>
          </p:nvPr>
        </p:nvSpPr>
        <p:spPr/>
        <p:txBody>
          <a:bodyPr/>
          <a:lstStyle/>
          <a:p>
            <a:r>
              <a:rPr lang="en-US" dirty="0"/>
              <a:t>Personal preference</a:t>
            </a:r>
            <a:endParaRPr lang="nl-NL" dirty="0"/>
          </a:p>
        </p:txBody>
      </p:sp>
    </p:spTree>
    <p:extLst>
      <p:ext uri="{BB962C8B-B14F-4D97-AF65-F5344CB8AC3E}">
        <p14:creationId xmlns:p14="http://schemas.microsoft.com/office/powerpoint/2010/main" val="190857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A364A1DC-5BC9-182B-0A18-9C5C7C9E7879}"/>
              </a:ext>
            </a:extLst>
          </p:cNvPr>
          <p:cNvSpPr>
            <a:spLocks noGrp="1"/>
          </p:cNvSpPr>
          <p:nvPr>
            <p:ph type="body" sz="quarter" idx="13"/>
          </p:nvPr>
        </p:nvSpPr>
        <p:spPr>
          <a:xfrm>
            <a:off x="1017712" y="2215838"/>
            <a:ext cx="10298980" cy="3710749"/>
          </a:xfrm>
        </p:spPr>
        <p:txBody>
          <a:bodyPr/>
          <a:lstStyle/>
          <a:p>
            <a:r>
              <a:rPr lang="nl-NL" b="1" dirty="0" err="1"/>
              <a:t>Envision</a:t>
            </a:r>
            <a:r>
              <a:rPr lang="nl-NL" b="1" dirty="0"/>
              <a:t> your stay abroad</a:t>
            </a:r>
          </a:p>
          <a:p>
            <a:endParaRPr lang="nl-NL" b="1" dirty="0">
              <a:latin typeface="+mn-lt"/>
            </a:endParaRPr>
          </a:p>
          <a:p>
            <a:r>
              <a:rPr lang="nl-NL" dirty="0">
                <a:latin typeface="+mn-lt"/>
              </a:rPr>
              <a:t>Take a few minutes to brainstorm by </a:t>
            </a:r>
            <a:r>
              <a:rPr lang="nl-NL" dirty="0" err="1">
                <a:latin typeface="+mn-lt"/>
              </a:rPr>
              <a:t>yourself</a:t>
            </a:r>
            <a:r>
              <a:rPr lang="nl-NL" dirty="0">
                <a:latin typeface="+mn-lt"/>
              </a:rPr>
              <a:t> or </a:t>
            </a:r>
            <a:r>
              <a:rPr lang="nl-NL" dirty="0" err="1">
                <a:latin typeface="+mn-lt"/>
              </a:rPr>
              <a:t>discuss</a:t>
            </a:r>
            <a:r>
              <a:rPr lang="nl-NL" dirty="0">
                <a:latin typeface="+mn-lt"/>
              </a:rPr>
              <a:t> </a:t>
            </a:r>
            <a:r>
              <a:rPr lang="nl-NL" dirty="0" err="1">
                <a:latin typeface="+mn-lt"/>
              </a:rPr>
              <a:t>with</a:t>
            </a:r>
            <a:r>
              <a:rPr lang="nl-NL" dirty="0">
                <a:latin typeface="+mn-lt"/>
              </a:rPr>
              <a:t> the person next to </a:t>
            </a:r>
            <a:r>
              <a:rPr lang="nl-NL" dirty="0" err="1">
                <a:latin typeface="+mn-lt"/>
              </a:rPr>
              <a:t>you</a:t>
            </a:r>
            <a:r>
              <a:rPr lang="nl-NL" dirty="0">
                <a:latin typeface="+mn-lt"/>
              </a:rPr>
              <a:t>. Make a top 3 of </a:t>
            </a:r>
            <a:r>
              <a:rPr lang="nl-NL" dirty="0" err="1">
                <a:latin typeface="+mn-lt"/>
              </a:rPr>
              <a:t>aspects</a:t>
            </a:r>
            <a:r>
              <a:rPr lang="nl-NL" dirty="0">
                <a:latin typeface="+mn-lt"/>
              </a:rPr>
              <a:t> that are most important to </a:t>
            </a:r>
            <a:r>
              <a:rPr lang="nl-NL" dirty="0" err="1">
                <a:latin typeface="+mn-lt"/>
              </a:rPr>
              <a:t>you</a:t>
            </a:r>
            <a:r>
              <a:rPr lang="nl-NL" dirty="0">
                <a:latin typeface="+mn-lt"/>
              </a:rPr>
              <a:t> </a:t>
            </a:r>
            <a:r>
              <a:rPr lang="nl-NL" dirty="0" err="1">
                <a:latin typeface="+mn-lt"/>
              </a:rPr>
              <a:t>regarding</a:t>
            </a:r>
            <a:r>
              <a:rPr lang="nl-NL" dirty="0">
                <a:latin typeface="+mn-lt"/>
              </a:rPr>
              <a:t> your destination. </a:t>
            </a:r>
          </a:p>
          <a:p>
            <a:endParaRPr lang="nl-NL" dirty="0">
              <a:latin typeface="+mn-lt"/>
            </a:endParaRPr>
          </a:p>
          <a:p>
            <a:r>
              <a:rPr lang="nl-NL" u="sng" dirty="0" err="1">
                <a:latin typeface="+mn-lt"/>
              </a:rPr>
              <a:t>Some</a:t>
            </a:r>
            <a:r>
              <a:rPr lang="nl-NL" u="sng" dirty="0">
                <a:latin typeface="+mn-lt"/>
              </a:rPr>
              <a:t> </a:t>
            </a:r>
            <a:r>
              <a:rPr lang="nl-NL" u="sng" dirty="0" err="1">
                <a:latin typeface="+mn-lt"/>
              </a:rPr>
              <a:t>helpful</a:t>
            </a:r>
            <a:r>
              <a:rPr lang="nl-NL" u="sng" dirty="0">
                <a:latin typeface="+mn-lt"/>
              </a:rPr>
              <a:t> </a:t>
            </a:r>
            <a:r>
              <a:rPr lang="nl-NL" u="sng" dirty="0" err="1">
                <a:latin typeface="+mn-lt"/>
              </a:rPr>
              <a:t>questions</a:t>
            </a:r>
            <a:r>
              <a:rPr lang="nl-NL" u="sng" dirty="0">
                <a:latin typeface="+mn-lt"/>
              </a:rPr>
              <a:t> to ask </a:t>
            </a:r>
            <a:r>
              <a:rPr lang="nl-NL" u="sng" dirty="0" err="1">
                <a:latin typeface="+mn-lt"/>
              </a:rPr>
              <a:t>yourself</a:t>
            </a:r>
            <a:r>
              <a:rPr lang="nl-NL" u="sng" dirty="0">
                <a:latin typeface="+mn-lt"/>
              </a:rPr>
              <a:t>/</a:t>
            </a:r>
            <a:r>
              <a:rPr lang="nl-NL" u="sng" dirty="0" err="1">
                <a:latin typeface="+mn-lt"/>
              </a:rPr>
              <a:t>each</a:t>
            </a:r>
            <a:r>
              <a:rPr lang="nl-NL" u="sng" dirty="0">
                <a:latin typeface="+mn-lt"/>
              </a:rPr>
              <a:t> </a:t>
            </a:r>
            <a:r>
              <a:rPr lang="nl-NL" u="sng" dirty="0" err="1">
                <a:latin typeface="+mn-lt"/>
              </a:rPr>
              <a:t>other</a:t>
            </a:r>
            <a:r>
              <a:rPr lang="nl-NL" u="sng" dirty="0">
                <a:latin typeface="+mn-lt"/>
              </a:rPr>
              <a:t>:</a:t>
            </a:r>
          </a:p>
          <a:p>
            <a:pPr marL="285750" indent="-285750">
              <a:buFontTx/>
              <a:buChar char="-"/>
            </a:pPr>
            <a:r>
              <a:rPr lang="nl-NL" dirty="0">
                <a:latin typeface="+mn-lt"/>
              </a:rPr>
              <a:t>Do </a:t>
            </a:r>
            <a:r>
              <a:rPr lang="nl-NL" dirty="0" err="1">
                <a:latin typeface="+mn-lt"/>
              </a:rPr>
              <a:t>you</a:t>
            </a:r>
            <a:r>
              <a:rPr lang="nl-NL" dirty="0">
                <a:latin typeface="+mn-lt"/>
              </a:rPr>
              <a:t> </a:t>
            </a:r>
            <a:r>
              <a:rPr lang="nl-NL" dirty="0" err="1">
                <a:latin typeface="+mn-lt"/>
              </a:rPr>
              <a:t>prefer</a:t>
            </a:r>
            <a:r>
              <a:rPr lang="nl-NL" dirty="0">
                <a:latin typeface="+mn-lt"/>
              </a:rPr>
              <a:t> </a:t>
            </a:r>
            <a:r>
              <a:rPr lang="nl-NL" dirty="0" err="1">
                <a:latin typeface="+mn-lt"/>
              </a:rPr>
              <a:t>taking</a:t>
            </a:r>
            <a:r>
              <a:rPr lang="nl-NL" dirty="0">
                <a:latin typeface="+mn-lt"/>
              </a:rPr>
              <a:t> courses that </a:t>
            </a:r>
            <a:r>
              <a:rPr lang="nl-NL" dirty="0" err="1">
                <a:latin typeface="+mn-lt"/>
              </a:rPr>
              <a:t>deepen</a:t>
            </a:r>
            <a:r>
              <a:rPr lang="nl-NL" dirty="0">
                <a:latin typeface="+mn-lt"/>
              </a:rPr>
              <a:t> your </a:t>
            </a:r>
            <a:r>
              <a:rPr lang="nl-NL" dirty="0" err="1">
                <a:latin typeface="+mn-lt"/>
              </a:rPr>
              <a:t>academics</a:t>
            </a:r>
            <a:r>
              <a:rPr lang="nl-NL" dirty="0">
                <a:latin typeface="+mn-lt"/>
              </a:rPr>
              <a:t> or to </a:t>
            </a:r>
            <a:r>
              <a:rPr lang="nl-NL" dirty="0" err="1">
                <a:latin typeface="+mn-lt"/>
              </a:rPr>
              <a:t>broaden</a:t>
            </a:r>
            <a:r>
              <a:rPr lang="nl-NL" dirty="0">
                <a:latin typeface="+mn-lt"/>
              </a:rPr>
              <a:t> your horizon? </a:t>
            </a:r>
            <a:r>
              <a:rPr lang="nl-NL" dirty="0" err="1">
                <a:latin typeface="+mn-lt"/>
              </a:rPr>
              <a:t>So</a:t>
            </a:r>
            <a:r>
              <a:rPr lang="nl-NL" dirty="0">
                <a:latin typeface="+mn-lt"/>
              </a:rPr>
              <a:t> </a:t>
            </a:r>
            <a:r>
              <a:rPr lang="nl-NL" dirty="0" err="1">
                <a:latin typeface="+mn-lt"/>
              </a:rPr>
              <a:t>inside</a:t>
            </a:r>
            <a:r>
              <a:rPr lang="nl-NL" dirty="0">
                <a:latin typeface="+mn-lt"/>
              </a:rPr>
              <a:t> or </a:t>
            </a:r>
            <a:r>
              <a:rPr lang="nl-NL" dirty="0" err="1">
                <a:latin typeface="+mn-lt"/>
              </a:rPr>
              <a:t>outside</a:t>
            </a:r>
            <a:r>
              <a:rPr lang="nl-NL" dirty="0">
                <a:latin typeface="+mn-lt"/>
              </a:rPr>
              <a:t> your </a:t>
            </a:r>
            <a:r>
              <a:rPr lang="nl-NL" dirty="0" err="1">
                <a:latin typeface="+mn-lt"/>
              </a:rPr>
              <a:t>current</a:t>
            </a:r>
            <a:r>
              <a:rPr lang="nl-NL" dirty="0">
                <a:latin typeface="+mn-lt"/>
              </a:rPr>
              <a:t> </a:t>
            </a:r>
            <a:r>
              <a:rPr lang="nl-NL" dirty="0" err="1">
                <a:latin typeface="+mn-lt"/>
              </a:rPr>
              <a:t>study</a:t>
            </a:r>
            <a:r>
              <a:rPr lang="nl-NL" dirty="0">
                <a:latin typeface="+mn-lt"/>
              </a:rPr>
              <a:t> area?</a:t>
            </a:r>
          </a:p>
          <a:p>
            <a:pPr marL="285750" indent="-285750">
              <a:buFontTx/>
              <a:buChar char="-"/>
            </a:pPr>
            <a:r>
              <a:rPr lang="nl-NL" dirty="0">
                <a:latin typeface="+mn-lt"/>
              </a:rPr>
              <a:t>Are </a:t>
            </a:r>
            <a:r>
              <a:rPr lang="nl-NL" dirty="0" err="1">
                <a:latin typeface="+mn-lt"/>
              </a:rPr>
              <a:t>you</a:t>
            </a:r>
            <a:r>
              <a:rPr lang="nl-NL" dirty="0">
                <a:latin typeface="+mn-lt"/>
              </a:rPr>
              <a:t> a </a:t>
            </a:r>
            <a:r>
              <a:rPr lang="nl-NL" dirty="0" err="1">
                <a:latin typeface="+mn-lt"/>
              </a:rPr>
              <a:t>cosmopolitan</a:t>
            </a:r>
            <a:r>
              <a:rPr lang="nl-NL" dirty="0">
                <a:latin typeface="+mn-lt"/>
              </a:rPr>
              <a:t> </a:t>
            </a:r>
            <a:r>
              <a:rPr lang="nl-NL" dirty="0" err="1">
                <a:latin typeface="+mn-lt"/>
              </a:rPr>
              <a:t>who</a:t>
            </a:r>
            <a:r>
              <a:rPr lang="nl-NL" dirty="0">
                <a:latin typeface="+mn-lt"/>
              </a:rPr>
              <a:t> wants to stay in a big </a:t>
            </a:r>
            <a:r>
              <a:rPr lang="nl-NL" dirty="0" err="1">
                <a:latin typeface="+mn-lt"/>
              </a:rPr>
              <a:t>city</a:t>
            </a:r>
            <a:r>
              <a:rPr lang="nl-NL" dirty="0">
                <a:latin typeface="+mn-lt"/>
              </a:rPr>
              <a:t> or do </a:t>
            </a:r>
            <a:r>
              <a:rPr lang="nl-NL" dirty="0" err="1">
                <a:latin typeface="+mn-lt"/>
              </a:rPr>
              <a:t>you</a:t>
            </a:r>
            <a:r>
              <a:rPr lang="nl-NL" dirty="0">
                <a:latin typeface="+mn-lt"/>
              </a:rPr>
              <a:t> </a:t>
            </a:r>
            <a:r>
              <a:rPr lang="nl-NL" dirty="0" err="1">
                <a:latin typeface="+mn-lt"/>
              </a:rPr>
              <a:t>prefer</a:t>
            </a:r>
            <a:r>
              <a:rPr lang="nl-NL" dirty="0">
                <a:latin typeface="+mn-lt"/>
              </a:rPr>
              <a:t> a smaller </a:t>
            </a:r>
            <a:r>
              <a:rPr lang="nl-NL" dirty="0" err="1">
                <a:latin typeface="+mn-lt"/>
              </a:rPr>
              <a:t>city</a:t>
            </a:r>
            <a:r>
              <a:rPr lang="nl-NL" dirty="0">
                <a:latin typeface="+mn-lt"/>
              </a:rPr>
              <a:t>?</a:t>
            </a:r>
          </a:p>
          <a:p>
            <a:pPr marL="285750" indent="-285750">
              <a:buFontTx/>
              <a:buChar char="-"/>
            </a:pPr>
            <a:r>
              <a:rPr lang="nl-NL" dirty="0" err="1">
                <a:latin typeface="+mn-lt"/>
              </a:rPr>
              <a:t>Would</a:t>
            </a:r>
            <a:r>
              <a:rPr lang="nl-NL" dirty="0">
                <a:latin typeface="+mn-lt"/>
              </a:rPr>
              <a:t> </a:t>
            </a:r>
            <a:r>
              <a:rPr lang="nl-NL" dirty="0" err="1">
                <a:latin typeface="+mn-lt"/>
              </a:rPr>
              <a:t>you</a:t>
            </a:r>
            <a:r>
              <a:rPr lang="nl-NL" dirty="0">
                <a:latin typeface="+mn-lt"/>
              </a:rPr>
              <a:t> like to </a:t>
            </a:r>
            <a:r>
              <a:rPr lang="nl-NL" dirty="0" err="1">
                <a:latin typeface="+mn-lt"/>
              </a:rPr>
              <a:t>study</a:t>
            </a:r>
            <a:r>
              <a:rPr lang="nl-NL" dirty="0">
                <a:latin typeface="+mn-lt"/>
              </a:rPr>
              <a:t> at a large university </a:t>
            </a:r>
            <a:r>
              <a:rPr lang="nl-NL" dirty="0" err="1">
                <a:latin typeface="+mn-lt"/>
              </a:rPr>
              <a:t>with</a:t>
            </a:r>
            <a:r>
              <a:rPr lang="nl-NL" dirty="0">
                <a:latin typeface="+mn-lt"/>
              </a:rPr>
              <a:t> a lot of students or a smaller university?</a:t>
            </a:r>
          </a:p>
          <a:p>
            <a:pPr marL="285750" indent="-285750">
              <a:buFontTx/>
              <a:buChar char="-"/>
            </a:pPr>
            <a:r>
              <a:rPr lang="nl-NL" dirty="0">
                <a:latin typeface="+mn-lt"/>
              </a:rPr>
              <a:t>Is the </a:t>
            </a:r>
            <a:r>
              <a:rPr lang="nl-NL" dirty="0" err="1">
                <a:latin typeface="+mn-lt"/>
              </a:rPr>
              <a:t>world</a:t>
            </a:r>
            <a:r>
              <a:rPr lang="nl-NL" dirty="0">
                <a:latin typeface="+mn-lt"/>
              </a:rPr>
              <a:t> ranking of a university important to </a:t>
            </a:r>
            <a:r>
              <a:rPr lang="nl-NL" dirty="0" err="1">
                <a:latin typeface="+mn-lt"/>
              </a:rPr>
              <a:t>you</a:t>
            </a:r>
            <a:r>
              <a:rPr lang="nl-NL" dirty="0">
                <a:latin typeface="+mn-lt"/>
              </a:rPr>
              <a:t>?</a:t>
            </a:r>
          </a:p>
          <a:p>
            <a:pPr marL="285750" indent="-285750">
              <a:buFontTx/>
              <a:buChar char="-"/>
            </a:pPr>
            <a:r>
              <a:rPr lang="nl-NL" dirty="0">
                <a:latin typeface="+mn-lt"/>
              </a:rPr>
              <a:t>Does your budget impact your options? Limited budget means </a:t>
            </a:r>
            <a:r>
              <a:rPr lang="nl-NL" dirty="0" err="1">
                <a:latin typeface="+mn-lt"/>
              </a:rPr>
              <a:t>some</a:t>
            </a:r>
            <a:r>
              <a:rPr lang="nl-NL" dirty="0">
                <a:latin typeface="+mn-lt"/>
              </a:rPr>
              <a:t> destinations </a:t>
            </a:r>
            <a:r>
              <a:rPr lang="nl-NL" dirty="0" err="1">
                <a:latin typeface="+mn-lt"/>
              </a:rPr>
              <a:t>might</a:t>
            </a:r>
            <a:r>
              <a:rPr lang="nl-NL" dirty="0">
                <a:latin typeface="+mn-lt"/>
              </a:rPr>
              <a:t> be out of </a:t>
            </a:r>
            <a:r>
              <a:rPr lang="nl-NL" dirty="0" err="1">
                <a:latin typeface="+mn-lt"/>
              </a:rPr>
              <a:t>reach</a:t>
            </a:r>
            <a:r>
              <a:rPr lang="nl-NL" dirty="0">
                <a:latin typeface="+mn-lt"/>
              </a:rPr>
              <a:t> (</a:t>
            </a:r>
            <a:r>
              <a:rPr lang="nl-NL" dirty="0" err="1">
                <a:latin typeface="+mn-lt"/>
              </a:rPr>
              <a:t>due</a:t>
            </a:r>
            <a:r>
              <a:rPr lang="nl-NL" dirty="0">
                <a:latin typeface="+mn-lt"/>
              </a:rPr>
              <a:t> to high </a:t>
            </a:r>
            <a:r>
              <a:rPr lang="nl-NL" dirty="0" err="1">
                <a:latin typeface="+mn-lt"/>
              </a:rPr>
              <a:t>housing</a:t>
            </a:r>
            <a:r>
              <a:rPr lang="nl-NL" dirty="0">
                <a:latin typeface="+mn-lt"/>
              </a:rPr>
              <a:t>/living </a:t>
            </a:r>
            <a:r>
              <a:rPr lang="nl-NL" dirty="0" err="1">
                <a:latin typeface="+mn-lt"/>
              </a:rPr>
              <a:t>costs</a:t>
            </a:r>
            <a:r>
              <a:rPr lang="nl-NL" dirty="0">
                <a:latin typeface="+mn-lt"/>
              </a:rPr>
              <a:t>)</a:t>
            </a:r>
          </a:p>
          <a:p>
            <a:endParaRPr lang="nl-NL" b="1" dirty="0">
              <a:latin typeface="+mn-lt"/>
            </a:endParaRPr>
          </a:p>
        </p:txBody>
      </p:sp>
      <p:sp>
        <p:nvSpPr>
          <p:cNvPr id="3" name="Titel 2">
            <a:extLst>
              <a:ext uri="{FF2B5EF4-FFF2-40B4-BE49-F238E27FC236}">
                <a16:creationId xmlns:a16="http://schemas.microsoft.com/office/drawing/2014/main" id="{E11B3FCE-EC24-6467-5281-EB4A1DF1C392}"/>
              </a:ext>
            </a:extLst>
          </p:cNvPr>
          <p:cNvSpPr>
            <a:spLocks noGrp="1"/>
          </p:cNvSpPr>
          <p:nvPr>
            <p:ph type="title"/>
          </p:nvPr>
        </p:nvSpPr>
        <p:spPr/>
        <p:txBody>
          <a:bodyPr/>
          <a:lstStyle/>
          <a:p>
            <a:r>
              <a:rPr lang="nl-NL" dirty="0"/>
              <a:t>Brainstorm </a:t>
            </a:r>
            <a:r>
              <a:rPr lang="nl-NL" dirty="0" err="1"/>
              <a:t>exercise</a:t>
            </a:r>
            <a:endParaRPr lang="nl-NL" dirty="0"/>
          </a:p>
        </p:txBody>
      </p:sp>
    </p:spTree>
    <p:extLst>
      <p:ext uri="{BB962C8B-B14F-4D97-AF65-F5344CB8AC3E}">
        <p14:creationId xmlns:p14="http://schemas.microsoft.com/office/powerpoint/2010/main" val="1102051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7FF076A-76AC-589B-A038-9BEF9248AA1F}"/>
              </a:ext>
            </a:extLst>
          </p:cNvPr>
          <p:cNvSpPr>
            <a:spLocks noGrp="1"/>
          </p:cNvSpPr>
          <p:nvPr>
            <p:ph type="body" sz="quarter" idx="13"/>
          </p:nvPr>
        </p:nvSpPr>
        <p:spPr/>
        <p:txBody>
          <a:bodyPr/>
          <a:lstStyle/>
          <a:p>
            <a:r>
              <a:rPr lang="en-US" dirty="0"/>
              <a:t>Check if the university you want to go to has entry requirements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Language requirements</a:t>
            </a:r>
          </a:p>
          <a:p>
            <a:pPr marL="285750" indent="-285750">
              <a:buFont typeface="Arial" panose="020B0604020202020204" pitchFamily="34" charset="0"/>
              <a:buChar char="•"/>
            </a:pPr>
            <a:r>
              <a:rPr lang="en-US" dirty="0"/>
              <a:t>Course selection</a:t>
            </a:r>
          </a:p>
          <a:p>
            <a:pPr marL="285750" indent="-285750">
              <a:buFont typeface="Arial" panose="020B0604020202020204" pitchFamily="34" charset="0"/>
              <a:buChar char="•"/>
            </a:pPr>
            <a:r>
              <a:rPr lang="en-US" dirty="0"/>
              <a:t>GPA</a:t>
            </a:r>
          </a:p>
          <a:p>
            <a:pPr marL="285750" indent="-285750">
              <a:buFont typeface="Arial" panose="020B0604020202020204" pitchFamily="34" charset="0"/>
              <a:buChar char="•"/>
            </a:pPr>
            <a:endParaRPr lang="en-US" dirty="0"/>
          </a:p>
          <a:p>
            <a:r>
              <a:rPr lang="en-US" dirty="0"/>
              <a:t>Requirements from Radboud University</a:t>
            </a:r>
            <a:endParaRPr lang="nl-NL" dirty="0"/>
          </a:p>
          <a:p>
            <a:pPr marL="285750" indent="-285750">
              <a:buFont typeface="Arial" panose="020B0604020202020204" pitchFamily="34" charset="0"/>
              <a:buChar char="•"/>
            </a:pPr>
            <a:endParaRPr lang="nl-NL" dirty="0"/>
          </a:p>
          <a:p>
            <a:pPr marL="285750" indent="-285750">
              <a:buFont typeface="Arial" panose="020B0604020202020204" pitchFamily="34" charset="0"/>
              <a:buChar char="•"/>
            </a:pPr>
            <a:r>
              <a:rPr lang="en-GB" dirty="0"/>
              <a:t>30 EC free elective space</a:t>
            </a:r>
          </a:p>
          <a:p>
            <a:pPr marL="285750" indent="-285750">
              <a:buFont typeface="Arial" panose="020B0604020202020204" pitchFamily="34" charset="0"/>
              <a:buChar char="•"/>
            </a:pPr>
            <a:endParaRPr lang="en-US" dirty="0"/>
          </a:p>
        </p:txBody>
      </p:sp>
      <p:sp>
        <p:nvSpPr>
          <p:cNvPr id="3" name="Titel 2">
            <a:extLst>
              <a:ext uri="{FF2B5EF4-FFF2-40B4-BE49-F238E27FC236}">
                <a16:creationId xmlns:a16="http://schemas.microsoft.com/office/drawing/2014/main" id="{E2DFD4B1-FE8F-EA72-8B15-C68F68D121AA}"/>
              </a:ext>
            </a:extLst>
          </p:cNvPr>
          <p:cNvSpPr>
            <a:spLocks noGrp="1"/>
          </p:cNvSpPr>
          <p:nvPr>
            <p:ph type="title"/>
          </p:nvPr>
        </p:nvSpPr>
        <p:spPr/>
        <p:txBody>
          <a:bodyPr/>
          <a:lstStyle/>
          <a:p>
            <a:r>
              <a:rPr lang="en-US" dirty="0"/>
              <a:t>Requirements</a:t>
            </a:r>
            <a:endParaRPr lang="nl-NL" dirty="0"/>
          </a:p>
        </p:txBody>
      </p:sp>
    </p:spTree>
    <p:extLst>
      <p:ext uri="{BB962C8B-B14F-4D97-AF65-F5344CB8AC3E}">
        <p14:creationId xmlns:p14="http://schemas.microsoft.com/office/powerpoint/2010/main" val="1276412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5B028562-44DD-6663-6914-D1E9006CB790}"/>
              </a:ext>
            </a:extLst>
          </p:cNvPr>
          <p:cNvSpPr>
            <a:spLocks noGrp="1"/>
          </p:cNvSpPr>
          <p:nvPr>
            <p:ph type="body" sz="quarter" idx="13"/>
          </p:nvPr>
        </p:nvSpPr>
        <p:spPr>
          <a:xfrm>
            <a:off x="1017712" y="2215838"/>
            <a:ext cx="10298980" cy="3710749"/>
          </a:xfrm>
        </p:spPr>
        <p:txBody>
          <a:bodyPr vert="horz" lIns="0" tIns="0" rIns="0" bIns="0" rtlCol="0" anchor="t">
            <a:noAutofit/>
          </a:bodyPr>
          <a:lstStyle/>
          <a:p>
            <a:pPr marL="285750" indent="-285750">
              <a:buFont typeface="Arial" panose="020B0604020202020204" pitchFamily="34" charset="0"/>
              <a:buChar char="•"/>
            </a:pPr>
            <a:r>
              <a:rPr lang="en-US" dirty="0"/>
              <a:t>Accommodation</a:t>
            </a:r>
          </a:p>
          <a:p>
            <a:r>
              <a:rPr lang="en-US" dirty="0"/>
              <a:t>	</a:t>
            </a:r>
            <a:r>
              <a:rPr lang="en-US" dirty="0">
                <a:latin typeface="+mn-lt"/>
              </a:rPr>
              <a:t>Arranged differently by each university</a:t>
            </a:r>
          </a:p>
          <a:p>
            <a:endParaRPr lang="en-US" dirty="0"/>
          </a:p>
          <a:p>
            <a:pPr marL="285750" indent="-285750">
              <a:buFont typeface="Arial" panose="020B0604020202020204" pitchFamily="34" charset="0"/>
              <a:buChar char="•"/>
            </a:pPr>
            <a:r>
              <a:rPr lang="en-US" dirty="0"/>
              <a:t>Budget</a:t>
            </a:r>
          </a:p>
          <a:p>
            <a:r>
              <a:rPr lang="en-US" dirty="0">
                <a:latin typeface="+mn-lt"/>
              </a:rPr>
              <a:t>	How much will your stay abroad cost you</a:t>
            </a:r>
          </a:p>
          <a:p>
            <a:endParaRPr lang="en-US" dirty="0"/>
          </a:p>
          <a:p>
            <a:pPr marL="285750" indent="-285750">
              <a:buFont typeface="Arial" panose="020B0604020202020204" pitchFamily="34" charset="0"/>
              <a:buChar char="•"/>
            </a:pPr>
            <a:r>
              <a:rPr lang="en-US" dirty="0"/>
              <a:t>Campus location</a:t>
            </a:r>
            <a:endParaRPr lang="nl-NL" dirty="0"/>
          </a:p>
          <a:p>
            <a:r>
              <a:rPr lang="nl-NL" dirty="0">
                <a:latin typeface="+mn-lt"/>
              </a:rPr>
              <a:t>	</a:t>
            </a:r>
            <a:r>
              <a:rPr lang="en-US" dirty="0">
                <a:latin typeface="+mn-lt"/>
              </a:rPr>
              <a:t>Some universities have a campus in various cities</a:t>
            </a:r>
          </a:p>
          <a:p>
            <a:endParaRPr lang="en-US" dirty="0">
              <a:ea typeface="Open Sans ExtraBold"/>
              <a:cs typeface="Open Sans ExtraBold"/>
            </a:endParaRPr>
          </a:p>
          <a:p>
            <a:pPr marL="285750" indent="-285750">
              <a:buFont typeface="Arial,Sans-Serif" pitchFamily="34" charset="0"/>
              <a:buChar char="•"/>
            </a:pPr>
            <a:r>
              <a:rPr lang="en-US" dirty="0">
                <a:ea typeface="Open Sans ExtraBold"/>
                <a:cs typeface="Open Sans ExtraBold"/>
              </a:rPr>
              <a:t>Semester dates</a:t>
            </a:r>
          </a:p>
          <a:p>
            <a:pPr lvl="4">
              <a:lnSpc>
                <a:spcPct val="100000"/>
              </a:lnSpc>
            </a:pPr>
            <a:r>
              <a:rPr lang="en-US" dirty="0">
                <a:ea typeface="Open Sans ExtraBold"/>
                <a:cs typeface="Open Sans ExtraBold"/>
              </a:rPr>
              <a:t>	</a:t>
            </a:r>
            <a:r>
              <a:rPr lang="en-US" sz="1700" dirty="0">
                <a:ea typeface="Open Sans ExtraBold"/>
                <a:cs typeface="Open Sans ExtraBold"/>
              </a:rPr>
              <a:t>Do the dates overlap with your previous/next semester at Radboud? </a:t>
            </a:r>
            <a:endParaRPr lang="en-US" dirty="0">
              <a:ea typeface="Open Sans ExtraBold"/>
              <a:cs typeface="Open Sans ExtraBold"/>
            </a:endParaRPr>
          </a:p>
          <a:p>
            <a:endParaRPr lang="en-US" dirty="0">
              <a:ea typeface="Open Sans ExtraBold"/>
              <a:cs typeface="Open Sans ExtraBold"/>
            </a:endParaRPr>
          </a:p>
        </p:txBody>
      </p:sp>
      <p:sp>
        <p:nvSpPr>
          <p:cNvPr id="3" name="Titel 2">
            <a:extLst>
              <a:ext uri="{FF2B5EF4-FFF2-40B4-BE49-F238E27FC236}">
                <a16:creationId xmlns:a16="http://schemas.microsoft.com/office/drawing/2014/main" id="{115834F4-ACEB-6593-C8CD-CBD99BDD9C87}"/>
              </a:ext>
            </a:extLst>
          </p:cNvPr>
          <p:cNvSpPr>
            <a:spLocks noGrp="1"/>
          </p:cNvSpPr>
          <p:nvPr>
            <p:ph type="title"/>
          </p:nvPr>
        </p:nvSpPr>
        <p:spPr/>
        <p:txBody>
          <a:bodyPr/>
          <a:lstStyle/>
          <a:p>
            <a:r>
              <a:rPr lang="en-US" dirty="0"/>
              <a:t>Practical things to consider</a:t>
            </a:r>
            <a:endParaRPr lang="nl-NL" dirty="0"/>
          </a:p>
        </p:txBody>
      </p:sp>
    </p:spTree>
    <p:extLst>
      <p:ext uri="{BB962C8B-B14F-4D97-AF65-F5344CB8AC3E}">
        <p14:creationId xmlns:p14="http://schemas.microsoft.com/office/powerpoint/2010/main" val="1955898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E4BFF229-B639-C96B-9476-7207CC57CBF9}"/>
              </a:ext>
            </a:extLst>
          </p:cNvPr>
          <p:cNvSpPr>
            <a:spLocks noGrp="1"/>
          </p:cNvSpPr>
          <p:nvPr>
            <p:ph type="body" sz="quarter" idx="13"/>
          </p:nvPr>
        </p:nvSpPr>
        <p:spPr>
          <a:xfrm>
            <a:off x="1017712" y="2215838"/>
            <a:ext cx="10298980" cy="3445410"/>
          </a:xfrm>
        </p:spPr>
        <p:txBody>
          <a:bodyPr/>
          <a:lstStyle/>
          <a:p>
            <a:pPr marL="285750" indent="-285750">
              <a:buFont typeface="Arial" panose="020B0604020202020204" pitchFamily="34" charset="0"/>
              <a:buChar char="•"/>
            </a:pPr>
            <a:r>
              <a:rPr lang="en-US" dirty="0"/>
              <a:t>Fact sheets</a:t>
            </a:r>
          </a:p>
          <a:p>
            <a:r>
              <a:rPr lang="en-US" dirty="0"/>
              <a:t>	</a:t>
            </a:r>
            <a:r>
              <a:rPr lang="en-US" dirty="0">
                <a:hlinkClick r:id="rId3"/>
              </a:rPr>
              <a:t>https://edu.nl/8dmyv</a:t>
            </a:r>
            <a:r>
              <a:rPr lang="en-US" dirty="0"/>
              <a:t> &gt; </a:t>
            </a:r>
            <a:r>
              <a:rPr lang="en-US" dirty="0" err="1"/>
              <a:t>Radboudwide</a:t>
            </a:r>
            <a:r>
              <a:rPr lang="en-US" dirty="0"/>
              <a:t> agreements</a:t>
            </a:r>
          </a:p>
          <a:p>
            <a:r>
              <a:rPr lang="en-US" dirty="0"/>
              <a:t>	</a:t>
            </a:r>
            <a:r>
              <a:rPr lang="nl-NL" dirty="0">
                <a:solidFill>
                  <a:schemeClr val="tx1"/>
                </a:solidFill>
                <a:hlinkClick r:id="rId4">
                  <a:extLst>
                    <a:ext uri="{A12FA001-AC4F-418D-AE19-62706E023703}">
                      <ahyp:hlinkClr xmlns:ahyp="http://schemas.microsoft.com/office/drawing/2018/hyperlinkcolor" val="tx"/>
                    </a:ext>
                  </a:extLst>
                </a:hlinkClick>
              </a:rPr>
              <a:t>https://edu.nl/x8y7a</a:t>
            </a:r>
            <a:r>
              <a:rPr lang="nl-NL" dirty="0">
                <a:solidFill>
                  <a:schemeClr val="tx1"/>
                </a:solidFill>
              </a:rPr>
              <a:t> </a:t>
            </a:r>
            <a:r>
              <a:rPr lang="nl-NL" dirty="0"/>
              <a:t>&gt; Faculty of Arts </a:t>
            </a:r>
            <a:r>
              <a:rPr lang="nl-NL" dirty="0" err="1"/>
              <a:t>agreements</a:t>
            </a:r>
            <a:endParaRPr lang="en-US" dirty="0"/>
          </a:p>
          <a:p>
            <a:pPr marL="285750" indent="-285750">
              <a:buFont typeface="Arial" panose="020B0604020202020204" pitchFamily="34" charset="0"/>
              <a:buChar char="•"/>
            </a:pPr>
            <a:r>
              <a:rPr lang="en-US" dirty="0"/>
              <a:t>Website universities (Google)</a:t>
            </a:r>
          </a:p>
          <a:p>
            <a:pPr marL="285750" indent="-285750">
              <a:buFont typeface="Arial" panose="020B0604020202020204" pitchFamily="34" charset="0"/>
              <a:buChar char="•"/>
            </a:pPr>
            <a:r>
              <a:rPr lang="en-US" dirty="0"/>
              <a:t>Student experiences</a:t>
            </a:r>
          </a:p>
          <a:p>
            <a:r>
              <a:rPr lang="en-US" dirty="0"/>
              <a:t>	</a:t>
            </a:r>
            <a:r>
              <a:rPr lang="en-US" dirty="0">
                <a:hlinkClick r:id="rId5"/>
              </a:rPr>
              <a:t>https://www.ru.nl/facultyofarts/io/outgoing-students/student-testimonials/</a:t>
            </a:r>
            <a:r>
              <a:rPr lang="en-US" dirty="0"/>
              <a:t> </a:t>
            </a:r>
          </a:p>
          <a:p>
            <a:pPr marL="285750" indent="-285750">
              <a:buFont typeface="Arial" panose="020B0604020202020204" pitchFamily="34" charset="0"/>
              <a:buChar char="•"/>
            </a:pPr>
            <a:r>
              <a:rPr lang="en-US" dirty="0"/>
              <a:t>Email universities</a:t>
            </a:r>
          </a:p>
        </p:txBody>
      </p:sp>
      <p:sp>
        <p:nvSpPr>
          <p:cNvPr id="3" name="Titel 2">
            <a:extLst>
              <a:ext uri="{FF2B5EF4-FFF2-40B4-BE49-F238E27FC236}">
                <a16:creationId xmlns:a16="http://schemas.microsoft.com/office/drawing/2014/main" id="{6280F498-B3B4-0460-95F9-9C28FC0378E2}"/>
              </a:ext>
            </a:extLst>
          </p:cNvPr>
          <p:cNvSpPr>
            <a:spLocks noGrp="1"/>
          </p:cNvSpPr>
          <p:nvPr>
            <p:ph type="title"/>
          </p:nvPr>
        </p:nvSpPr>
        <p:spPr/>
        <p:txBody>
          <a:bodyPr/>
          <a:lstStyle/>
          <a:p>
            <a:r>
              <a:rPr lang="en-US" dirty="0"/>
              <a:t>Information</a:t>
            </a:r>
            <a:endParaRPr lang="nl-NL" dirty="0"/>
          </a:p>
        </p:txBody>
      </p:sp>
    </p:spTree>
    <p:extLst>
      <p:ext uri="{BB962C8B-B14F-4D97-AF65-F5344CB8AC3E}">
        <p14:creationId xmlns:p14="http://schemas.microsoft.com/office/powerpoint/2010/main" val="1032170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E36ED262-982E-ACDB-6C96-CB0E9D6FC78F}"/>
              </a:ext>
            </a:extLst>
          </p:cNvPr>
          <p:cNvSpPr>
            <a:spLocks noGrp="1"/>
          </p:cNvSpPr>
          <p:nvPr>
            <p:ph type="title"/>
          </p:nvPr>
        </p:nvSpPr>
        <p:spPr/>
        <p:txBody>
          <a:bodyPr/>
          <a:lstStyle/>
          <a:p>
            <a:r>
              <a:rPr lang="nl-NL" dirty="0" err="1"/>
              <a:t>Let’s</a:t>
            </a:r>
            <a:r>
              <a:rPr lang="nl-NL" dirty="0"/>
              <a:t> </a:t>
            </a:r>
            <a:r>
              <a:rPr lang="nl-NL" dirty="0" err="1"/>
              <a:t>practice</a:t>
            </a:r>
            <a:endParaRPr lang="nl-NL" dirty="0"/>
          </a:p>
        </p:txBody>
      </p:sp>
      <p:sp>
        <p:nvSpPr>
          <p:cNvPr id="7" name="Tijdelijke aanduiding voor tekst 1">
            <a:extLst>
              <a:ext uri="{FF2B5EF4-FFF2-40B4-BE49-F238E27FC236}">
                <a16:creationId xmlns:a16="http://schemas.microsoft.com/office/drawing/2014/main" id="{856652D3-DF78-56BA-F1A2-D70C7479DB15}"/>
              </a:ext>
            </a:extLst>
          </p:cNvPr>
          <p:cNvSpPr>
            <a:spLocks noGrp="1"/>
          </p:cNvSpPr>
          <p:nvPr>
            <p:ph type="body" sz="quarter" idx="13"/>
          </p:nvPr>
        </p:nvSpPr>
        <p:spPr>
          <a:xfrm>
            <a:off x="946510" y="2060848"/>
            <a:ext cx="10298980" cy="3203575"/>
          </a:xfrm>
        </p:spPr>
        <p:txBody>
          <a:bodyPr/>
          <a:lstStyle/>
          <a:p>
            <a:r>
              <a:rPr lang="nl-NL" dirty="0"/>
              <a:t>1. Are </a:t>
            </a:r>
            <a:r>
              <a:rPr lang="nl-NL" dirty="0" err="1"/>
              <a:t>there</a:t>
            </a:r>
            <a:r>
              <a:rPr lang="nl-NL" dirty="0"/>
              <a:t> </a:t>
            </a:r>
            <a:r>
              <a:rPr lang="nl-NL" dirty="0" err="1"/>
              <a:t>any</a:t>
            </a:r>
            <a:r>
              <a:rPr lang="nl-NL" dirty="0"/>
              <a:t> </a:t>
            </a:r>
            <a:r>
              <a:rPr lang="nl-NL" dirty="0" err="1"/>
              <a:t>language</a:t>
            </a:r>
            <a:r>
              <a:rPr lang="nl-NL" dirty="0"/>
              <a:t> </a:t>
            </a:r>
            <a:r>
              <a:rPr lang="nl-NL" dirty="0" err="1"/>
              <a:t>requirement</a:t>
            </a:r>
            <a:r>
              <a:rPr lang="nl-NL" dirty="0"/>
              <a:t>(s) </a:t>
            </a:r>
            <a:r>
              <a:rPr lang="nl-NL" dirty="0" err="1"/>
              <a:t>for</a:t>
            </a:r>
            <a:r>
              <a:rPr lang="nl-NL" dirty="0"/>
              <a:t> </a:t>
            </a:r>
            <a:r>
              <a:rPr lang="nl-NL" dirty="0" err="1"/>
              <a:t>Universitat</a:t>
            </a:r>
            <a:r>
              <a:rPr lang="nl-NL" dirty="0"/>
              <a:t> de Barcelona, Spain?</a:t>
            </a:r>
          </a:p>
          <a:p>
            <a:endParaRPr lang="nl-NL" dirty="0"/>
          </a:p>
          <a:p>
            <a:r>
              <a:rPr lang="nl-NL" dirty="0"/>
              <a:t>2. </a:t>
            </a:r>
            <a:r>
              <a:rPr lang="nl-NL" dirty="0" err="1"/>
              <a:t>Find</a:t>
            </a:r>
            <a:r>
              <a:rPr lang="nl-NL" dirty="0"/>
              <a:t> </a:t>
            </a:r>
            <a:r>
              <a:rPr lang="nl-NL" dirty="0" err="1"/>
              <a:t>an</a:t>
            </a:r>
            <a:r>
              <a:rPr lang="nl-NL" dirty="0"/>
              <a:t> </a:t>
            </a:r>
            <a:r>
              <a:rPr lang="nl-NL" dirty="0" err="1"/>
              <a:t>interesting</a:t>
            </a:r>
            <a:r>
              <a:rPr lang="nl-NL" dirty="0"/>
              <a:t> course </a:t>
            </a:r>
            <a:r>
              <a:rPr lang="nl-NL" dirty="0" err="1"/>
              <a:t>you</a:t>
            </a:r>
            <a:r>
              <a:rPr lang="nl-NL" dirty="0"/>
              <a:t> </a:t>
            </a:r>
            <a:r>
              <a:rPr lang="nl-NL" dirty="0" err="1"/>
              <a:t>can</a:t>
            </a:r>
            <a:r>
              <a:rPr lang="nl-NL" dirty="0"/>
              <a:t> take at </a:t>
            </a:r>
            <a:r>
              <a:rPr lang="nl-NL" dirty="0" err="1"/>
              <a:t>Lingnan</a:t>
            </a:r>
            <a:r>
              <a:rPr lang="nl-NL" dirty="0"/>
              <a:t> University, Hong Kong?</a:t>
            </a:r>
          </a:p>
          <a:p>
            <a:endParaRPr lang="nl-NL" dirty="0"/>
          </a:p>
          <a:p>
            <a:r>
              <a:rPr lang="nl-NL" dirty="0"/>
              <a:t>3. </a:t>
            </a:r>
            <a:r>
              <a:rPr lang="nl-NL" dirty="0" err="1"/>
              <a:t>What</a:t>
            </a:r>
            <a:r>
              <a:rPr lang="nl-NL" dirty="0"/>
              <a:t> is the deadline </a:t>
            </a:r>
            <a:r>
              <a:rPr lang="nl-NL" dirty="0" err="1"/>
              <a:t>for</a:t>
            </a:r>
            <a:r>
              <a:rPr lang="nl-NL" dirty="0"/>
              <a:t> </a:t>
            </a:r>
            <a:r>
              <a:rPr lang="nl-NL" dirty="0" err="1"/>
              <a:t>application</a:t>
            </a:r>
            <a:r>
              <a:rPr lang="nl-NL" dirty="0"/>
              <a:t> at University of Iceland?</a:t>
            </a:r>
          </a:p>
          <a:p>
            <a:endParaRPr lang="nl-NL" dirty="0"/>
          </a:p>
          <a:p>
            <a:endParaRPr lang="nl-NL" dirty="0"/>
          </a:p>
          <a:p>
            <a:r>
              <a:rPr lang="nl-NL" i="1" dirty="0" err="1"/>
              <a:t>If</a:t>
            </a:r>
            <a:r>
              <a:rPr lang="nl-NL" i="1" dirty="0"/>
              <a:t> </a:t>
            </a:r>
            <a:r>
              <a:rPr lang="nl-NL" i="1" dirty="0" err="1"/>
              <a:t>you</a:t>
            </a:r>
            <a:r>
              <a:rPr lang="nl-NL" i="1" dirty="0"/>
              <a:t> </a:t>
            </a:r>
            <a:r>
              <a:rPr lang="nl-NL" i="1" dirty="0" err="1"/>
              <a:t>already</a:t>
            </a:r>
            <a:r>
              <a:rPr lang="nl-NL" i="1" dirty="0"/>
              <a:t> have </a:t>
            </a:r>
            <a:r>
              <a:rPr lang="nl-NL" i="1" dirty="0" err="1"/>
              <a:t>some</a:t>
            </a:r>
            <a:r>
              <a:rPr lang="nl-NL" i="1" dirty="0"/>
              <a:t> </a:t>
            </a:r>
            <a:r>
              <a:rPr lang="nl-NL" i="1" dirty="0" err="1"/>
              <a:t>universities</a:t>
            </a:r>
            <a:r>
              <a:rPr lang="nl-NL" i="1" dirty="0"/>
              <a:t> in mind </a:t>
            </a:r>
            <a:r>
              <a:rPr lang="nl-NL" i="1" dirty="0" err="1"/>
              <a:t>for</a:t>
            </a:r>
            <a:r>
              <a:rPr lang="nl-NL" i="1" dirty="0"/>
              <a:t> your top 4, </a:t>
            </a:r>
            <a:r>
              <a:rPr lang="nl-NL" i="1" dirty="0" err="1"/>
              <a:t>see</a:t>
            </a:r>
            <a:r>
              <a:rPr lang="nl-NL" i="1" dirty="0"/>
              <a:t> </a:t>
            </a:r>
            <a:r>
              <a:rPr lang="nl-NL" i="1" dirty="0" err="1"/>
              <a:t>if</a:t>
            </a:r>
            <a:r>
              <a:rPr lang="nl-NL" i="1" dirty="0"/>
              <a:t> </a:t>
            </a:r>
            <a:r>
              <a:rPr lang="nl-NL" i="1" dirty="0" err="1"/>
              <a:t>you</a:t>
            </a:r>
            <a:r>
              <a:rPr lang="nl-NL" i="1" dirty="0"/>
              <a:t> </a:t>
            </a:r>
            <a:r>
              <a:rPr lang="nl-NL" i="1" dirty="0" err="1"/>
              <a:t>can</a:t>
            </a:r>
            <a:r>
              <a:rPr lang="nl-NL" i="1" dirty="0"/>
              <a:t> </a:t>
            </a:r>
            <a:r>
              <a:rPr lang="nl-NL" i="1" dirty="0" err="1"/>
              <a:t>find</a:t>
            </a:r>
            <a:r>
              <a:rPr lang="nl-NL" i="1" dirty="0"/>
              <a:t> </a:t>
            </a:r>
            <a:r>
              <a:rPr lang="nl-NL" i="1" dirty="0" err="1"/>
              <a:t>this</a:t>
            </a:r>
            <a:r>
              <a:rPr lang="nl-NL" i="1" dirty="0"/>
              <a:t> information </a:t>
            </a:r>
            <a:r>
              <a:rPr lang="nl-NL" i="1" dirty="0" err="1"/>
              <a:t>for</a:t>
            </a:r>
            <a:r>
              <a:rPr lang="nl-NL" i="1" dirty="0"/>
              <a:t> (</a:t>
            </a:r>
            <a:r>
              <a:rPr lang="nl-NL" i="1" dirty="0" err="1"/>
              <a:t>one</a:t>
            </a:r>
            <a:r>
              <a:rPr lang="nl-NL" i="1" dirty="0"/>
              <a:t> of) </a:t>
            </a:r>
            <a:r>
              <a:rPr lang="nl-NL" i="1" dirty="0" err="1"/>
              <a:t>them</a:t>
            </a:r>
            <a:endParaRPr lang="en-US" i="1" dirty="0"/>
          </a:p>
        </p:txBody>
      </p:sp>
    </p:spTree>
    <p:extLst>
      <p:ext uri="{BB962C8B-B14F-4D97-AF65-F5344CB8AC3E}">
        <p14:creationId xmlns:p14="http://schemas.microsoft.com/office/powerpoint/2010/main" val="4149449578"/>
      </p:ext>
    </p:extLst>
  </p:cSld>
  <p:clrMapOvr>
    <a:masterClrMapping/>
  </p:clrMapOvr>
</p:sld>
</file>

<file path=ppt/theme/theme1.xml><?xml version="1.0" encoding="utf-8"?>
<a:theme xmlns:a="http://schemas.openxmlformats.org/drawingml/2006/main" name="Huisstijl">
  <a:themeElements>
    <a:clrScheme name="Kleuren Radboud University PP">
      <a:dk1>
        <a:sysClr val="windowText" lastClr="000000"/>
      </a:dk1>
      <a:lt1>
        <a:sysClr val="window" lastClr="FFFFFF"/>
      </a:lt1>
      <a:dk2>
        <a:srgbClr val="000000"/>
      </a:dk2>
      <a:lt2>
        <a:srgbClr val="FFFFFF"/>
      </a:lt2>
      <a:accent1>
        <a:srgbClr val="E3000B"/>
      </a:accent1>
      <a:accent2>
        <a:srgbClr val="BE311A"/>
      </a:accent2>
      <a:accent3>
        <a:srgbClr val="730E04"/>
      </a:accent3>
      <a:accent4>
        <a:srgbClr val="FF424B"/>
      </a:accent4>
      <a:accent5>
        <a:srgbClr val="8F2011"/>
      </a:accent5>
      <a:accent6>
        <a:srgbClr val="4A0004"/>
      </a:accent6>
      <a:hlink>
        <a:srgbClr val="000000"/>
      </a:hlink>
      <a:folHlink>
        <a:srgbClr val="000000"/>
      </a:folHlink>
    </a:clrScheme>
    <a:fontScheme name="Lettertypen Radboud University PP">
      <a:majorFont>
        <a:latin typeface="Open Sans ExtraBold"/>
        <a:ea typeface=""/>
        <a:cs typeface=""/>
      </a:majorFont>
      <a:minorFont>
        <a:latin typeface="Open Sans"/>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defPPr>
      </a:lstStyle>
    </a:txDef>
  </a:objectDefaults>
  <a:extraClrSchemeLst/>
  <a:custClrLst>
    <a:custClr name="Poppy">
      <a:srgbClr val="FF424B"/>
    </a:custClr>
    <a:custClr name="Poppy tekst 1">
      <a:srgbClr val="EE1C25"/>
    </a:custClr>
    <a:custClr name="Poppy tekst 2">
      <a:srgbClr val="730E04"/>
    </a:custClr>
    <a:custClr>
      <a:srgbClr val="FFFFFF"/>
    </a:custClr>
    <a:custClr name="Red Impact">
      <a:srgbClr val="E3000B"/>
    </a:custClr>
    <a:custClr name="Red Impact tekst 1">
      <a:srgbClr val="8C201B"/>
    </a:custClr>
    <a:custClr name="Red Impact tekst 2">
      <a:srgbClr val="41000E"/>
    </a:custClr>
    <a:custClr>
      <a:srgbClr val="FFFFFF"/>
    </a:custClr>
    <a:custClr>
      <a:srgbClr val="FFFFFF"/>
    </a:custClr>
    <a:custClr>
      <a:srgbClr val="FFFFFF"/>
    </a:custClr>
    <a:custClr name="Lady bug">
      <a:srgbClr val="BE311A"/>
    </a:custClr>
    <a:custClr name="Lady bug tekst 1">
      <a:srgbClr val="F15A5C"/>
    </a:custClr>
    <a:custClr name="Lady bug tekst 2">
      <a:srgbClr val="8C201B"/>
    </a:custClr>
    <a:custClr>
      <a:srgbClr val="FFFFFF"/>
    </a:custClr>
    <a:custClr name="Berry">
      <a:srgbClr val="8F2011"/>
    </a:custClr>
    <a:custClr name="Berry tekst 1">
      <a:srgbClr val="F15A5C"/>
    </a:custClr>
    <a:custClr name="Berry tekst 2">
      <a:srgbClr val="EE1C25"/>
    </a:custClr>
    <a:custClr>
      <a:srgbClr val="FFFFFF"/>
    </a:custClr>
    <a:custClr>
      <a:srgbClr val="FFFFFF"/>
    </a:custClr>
    <a:custClr>
      <a:srgbClr val="FFFFFF"/>
    </a:custClr>
    <a:custClr name="Maroon">
      <a:srgbClr val="730E04"/>
    </a:custClr>
    <a:custClr name="Maroon tekst 1">
      <a:srgbClr val="F15A5C"/>
    </a:custClr>
    <a:custClr name="Maroon tekst 2">
      <a:srgbClr val="EE1C25"/>
    </a:custClr>
    <a:custClr>
      <a:srgbClr val="FFFFFF"/>
    </a:custClr>
    <a:custClr name="Mahogany">
      <a:srgbClr val="4A0004"/>
    </a:custClr>
    <a:custClr name="Mahogany tekst 1">
      <a:srgbClr val="F15A5C"/>
    </a:custClr>
    <a:custClr name="Mahogany tekst 2">
      <a:srgbClr val="EE1C25"/>
    </a:custClr>
    <a:custClr>
      <a:srgbClr val="FFFFFF"/>
    </a:custClr>
    <a:custClr>
      <a:srgbClr val="FFFFFF"/>
    </a:custClr>
    <a:custClr>
      <a:srgbClr val="FFFFFF"/>
    </a:custClr>
    <a:custClr name="Gray (Charts and table only)">
      <a:srgbClr val="797777"/>
    </a:custClr>
    <a:custClr name="Orange (Charts and table only)">
      <a:srgbClr val="D05208"/>
    </a:custClr>
    <a:custClr name="Blue (Charts and table only)">
      <a:srgbClr val="008ACB"/>
    </a:custClr>
    <a:custClr name="Petrol (Charts and table only)">
      <a:srgbClr val="008F89"/>
    </a:custClr>
    <a:custClr name="Green (Charts and table only)">
      <a:srgbClr val="4AA943"/>
    </a:custClr>
    <a:custClr name="Yellow (Charts and table only)">
      <a:srgbClr val="CCAF00"/>
    </a:custClr>
  </a:custClrLst>
  <a:extLst>
    <a:ext uri="{05A4C25C-085E-4340-85A3-A5531E510DB2}">
      <thm15:themeFamily xmlns:thm15="http://schemas.microsoft.com/office/thememl/2012/main" name="Presentatie Radboud Universiteit.potx" id="{38E45A8A-1F6B-4250-994B-72ACF3DE5507}" vid="{6F72536D-B3A2-4B81-8164-CCDBABACB06E}"/>
    </a:ext>
  </a:extLst>
</a:theme>
</file>

<file path=ppt/theme/theme2.xml><?xml version="1.0" encoding="utf-8"?>
<a:theme xmlns:a="http://schemas.openxmlformats.org/drawingml/2006/main" name="Office-thema">
  <a:themeElements>
    <a:clrScheme name="Notes colors">
      <a:dk1>
        <a:srgbClr val="000000"/>
      </a:dk1>
      <a:lt1>
        <a:srgbClr val="FFFFFF"/>
      </a:lt1>
      <a:dk2>
        <a:srgbClr val="000000"/>
      </a:dk2>
      <a:lt2>
        <a:srgbClr val="FFFFFF"/>
      </a:lt2>
      <a:accent1>
        <a:srgbClr val="E3000B"/>
      </a:accent1>
      <a:accent2>
        <a:srgbClr val="BE311A"/>
      </a:accent2>
      <a:accent3>
        <a:srgbClr val="730E04"/>
      </a:accent3>
      <a:accent4>
        <a:srgbClr val="FF424B"/>
      </a:accent4>
      <a:accent5>
        <a:srgbClr val="8F2011"/>
      </a:accent5>
      <a:accent6>
        <a:srgbClr val="4A0004"/>
      </a:accent6>
      <a:hlink>
        <a:srgbClr val="000000"/>
      </a:hlink>
      <a:folHlink>
        <a:srgbClr val="000000"/>
      </a:folHlink>
    </a:clrScheme>
    <a:fontScheme name="Notes fonts">
      <a:majorFont>
        <a:latin typeface="Open Sans ExtraBold"/>
        <a:ea typeface=""/>
        <a:cs typeface=""/>
      </a:majorFont>
      <a:minorFont>
        <a:latin typeface="Open Sans"/>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Handout colors">
      <a:dk1>
        <a:srgbClr val="000000"/>
      </a:dk1>
      <a:lt1>
        <a:srgbClr val="FFFFFF"/>
      </a:lt1>
      <a:dk2>
        <a:srgbClr val="000000"/>
      </a:dk2>
      <a:lt2>
        <a:srgbClr val="FFFFFF"/>
      </a:lt2>
      <a:accent1>
        <a:srgbClr val="E3000B"/>
      </a:accent1>
      <a:accent2>
        <a:srgbClr val="BE311A"/>
      </a:accent2>
      <a:accent3>
        <a:srgbClr val="730E04"/>
      </a:accent3>
      <a:accent4>
        <a:srgbClr val="FF424B"/>
      </a:accent4>
      <a:accent5>
        <a:srgbClr val="8F2011"/>
      </a:accent5>
      <a:accent6>
        <a:srgbClr val="4A0004"/>
      </a:accent6>
      <a:hlink>
        <a:srgbClr val="000000"/>
      </a:hlink>
      <a:folHlink>
        <a:srgbClr val="000000"/>
      </a:folHlink>
    </a:clrScheme>
    <a:fontScheme name="Handout fonts">
      <a:majorFont>
        <a:latin typeface="Open Sans ExtraBold"/>
        <a:ea typeface=""/>
        <a:cs typeface=""/>
      </a:majorFont>
      <a:minorFont>
        <a:latin typeface="Open Sans"/>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8e1a980-d92c-4a99-903a-d2fd53c27781">
      <Terms xmlns="http://schemas.microsoft.com/office/infopath/2007/PartnerControls"/>
    </lcf76f155ced4ddcb4097134ff3c332f>
    <TaxCatchAll xmlns="c195693f-be70-416e-bf86-a2577a2af759" xsi:nil="true"/>
  </documentManagement>
</p:properties>
</file>

<file path=customXml/item3.xml><?xml version="1.0" encoding="utf-8"?>
<juid xmlns="http://www.joulesunlimited.com/juid"/>
</file>

<file path=customXml/item4.xml><?xml version="1.0" encoding="utf-8"?>
<juid xmlns="http://www.joulesunlimited.com/juid"/>
</file>

<file path=customXml/item5.xml><?xml version="1.0" encoding="utf-8"?>
<juid xmlns="http://www.joulesunlimited.com/juid"/>
</file>

<file path=customXml/item6.xml><?xml version="1.0" encoding="utf-8"?>
<ct:contentTypeSchema xmlns:ct="http://schemas.microsoft.com/office/2006/metadata/contentType" xmlns:ma="http://schemas.microsoft.com/office/2006/metadata/properties/metaAttributes" ct:_="" ma:_="" ma:contentTypeName="Document" ma:contentTypeID="0x010100F0C2E9F3595D3944BFCE12F344548363" ma:contentTypeVersion="18" ma:contentTypeDescription="Een nieuw document maken." ma:contentTypeScope="" ma:versionID="98b7d8a316873578322e8eada5c445b3">
  <xsd:schema xmlns:xsd="http://www.w3.org/2001/XMLSchema" xmlns:xs="http://www.w3.org/2001/XMLSchema" xmlns:p="http://schemas.microsoft.com/office/2006/metadata/properties" xmlns:ns2="78e1a980-d92c-4a99-903a-d2fd53c27781" xmlns:ns3="c195693f-be70-416e-bf86-a2577a2af759" targetNamespace="http://schemas.microsoft.com/office/2006/metadata/properties" ma:root="true" ma:fieldsID="b7a7213bca60178aa8e3dbcf9eea83db" ns2:_="" ns3:_="">
    <xsd:import namespace="78e1a980-d92c-4a99-903a-d2fd53c27781"/>
    <xsd:import namespace="c195693f-be70-416e-bf86-a2577a2af75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lcf76f155ced4ddcb4097134ff3c332f" minOccurs="0"/>
                <xsd:element ref="ns3:TaxCatchAll"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e1a980-d92c-4a99-903a-d2fd53c277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lcf76f155ced4ddcb4097134ff3c332f" ma:index="18" nillable="true" ma:taxonomy="true" ma:internalName="lcf76f155ced4ddcb4097134ff3c332f" ma:taxonomyFieldName="MediaServiceImageTags" ma:displayName="Afbeeldingtags" ma:readOnly="false" ma:fieldId="{5cf76f15-5ced-4ddc-b409-7134ff3c332f}" ma:taxonomyMulti="true" ma:sspId="9479e1c4-431f-42ea-b6f3-1b0615c9ce10"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195693f-be70-416e-bf86-a2577a2af75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122a8a54-e82e-4310-bb27-40872300e1e1}" ma:internalName="TaxCatchAll" ma:showField="CatchAllData" ma:web="c195693f-be70-416e-bf86-a2577a2af759">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7.xml><?xml version="1.0" encoding="utf-8"?>
<juid xmlns="http://www.joulesunlimited.com/juid"/>
</file>

<file path=customXml/item8.xml><?xml version="1.0" encoding="utf-8"?>
<juid xmlns="http://www.joulesunlimited.com/juid"/>
</file>

<file path=customXml/item9.xml><?xml version="1.0" encoding="utf-8"?>
<juid xmlns="http://www.joulesunlimited.com/juid"/>
</file>

<file path=customXml/itemProps1.xml><?xml version="1.0" encoding="utf-8"?>
<ds:datastoreItem xmlns:ds="http://schemas.openxmlformats.org/officeDocument/2006/customXml" ds:itemID="{75008195-4590-497E-86F9-33A9A90E314C}">
  <ds:schemaRefs>
    <ds:schemaRef ds:uri="http://schemas.microsoft.com/sharepoint/v3/contenttype/forms"/>
  </ds:schemaRefs>
</ds:datastoreItem>
</file>

<file path=customXml/itemProps2.xml><?xml version="1.0" encoding="utf-8"?>
<ds:datastoreItem xmlns:ds="http://schemas.openxmlformats.org/officeDocument/2006/customXml" ds:itemID="{D0D3051A-5009-4307-A680-4F14C1909134}">
  <ds:schemaRefs>
    <ds:schemaRef ds:uri="http://schemas.microsoft.com/office/2006/metadata/properties"/>
    <ds:schemaRef ds:uri="http://schemas.microsoft.com/office/infopath/2007/PartnerControls"/>
    <ds:schemaRef ds:uri="78e1a980-d92c-4a99-903a-d2fd53c27781"/>
    <ds:schemaRef ds:uri="c195693f-be70-416e-bf86-a2577a2af759"/>
  </ds:schemaRefs>
</ds:datastoreItem>
</file>

<file path=customXml/itemProps3.xml><?xml version="1.0" encoding="utf-8"?>
<ds:datastoreItem xmlns:ds="http://schemas.openxmlformats.org/officeDocument/2006/customXml" ds:itemID="{65919D97-51AC-44E2-B4DB-46EE1563EEC2}">
  <ds:schemaRefs>
    <ds:schemaRef ds:uri="http://www.joulesunlimited.com/juid"/>
  </ds:schemaRefs>
</ds:datastoreItem>
</file>

<file path=customXml/itemProps4.xml><?xml version="1.0" encoding="utf-8"?>
<ds:datastoreItem xmlns:ds="http://schemas.openxmlformats.org/officeDocument/2006/customXml" ds:itemID="{49B489D0-65FE-4206-AFF4-C06A6DF1A844}">
  <ds:schemaRefs>
    <ds:schemaRef ds:uri="http://www.joulesunlimited.com/juid"/>
  </ds:schemaRefs>
</ds:datastoreItem>
</file>

<file path=customXml/itemProps5.xml><?xml version="1.0" encoding="utf-8"?>
<ds:datastoreItem xmlns:ds="http://schemas.openxmlformats.org/officeDocument/2006/customXml" ds:itemID="{11CFDEC4-653E-424D-81B1-F58AC6D98CC0}">
  <ds:schemaRefs>
    <ds:schemaRef ds:uri="http://www.joulesunlimited.com/juid"/>
  </ds:schemaRefs>
</ds:datastoreItem>
</file>

<file path=customXml/itemProps6.xml><?xml version="1.0" encoding="utf-8"?>
<ds:datastoreItem xmlns:ds="http://schemas.openxmlformats.org/officeDocument/2006/customXml" ds:itemID="{293F92E0-E565-4355-8FB2-A53CF7AD2425}"/>
</file>

<file path=customXml/itemProps7.xml><?xml version="1.0" encoding="utf-8"?>
<ds:datastoreItem xmlns:ds="http://schemas.openxmlformats.org/officeDocument/2006/customXml" ds:itemID="{601C3B0B-087E-4744-948E-47445817C688}">
  <ds:schemaRefs>
    <ds:schemaRef ds:uri="http://www.joulesunlimited.com/juid"/>
  </ds:schemaRefs>
</ds:datastoreItem>
</file>

<file path=customXml/itemProps8.xml><?xml version="1.0" encoding="utf-8"?>
<ds:datastoreItem xmlns:ds="http://schemas.openxmlformats.org/officeDocument/2006/customXml" ds:itemID="{02B10460-7494-489E-93B8-4D49CE66F7B2}">
  <ds:schemaRefs>
    <ds:schemaRef ds:uri="http://www.joulesunlimited.com/juid"/>
  </ds:schemaRefs>
</ds:datastoreItem>
</file>

<file path=customXml/itemProps9.xml><?xml version="1.0" encoding="utf-8"?>
<ds:datastoreItem xmlns:ds="http://schemas.openxmlformats.org/officeDocument/2006/customXml" ds:itemID="{5E8D386F-DA8E-4635-ADD4-4E52F91BAA66}">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Presentatie Radboud Universiteit</Template>
  <TotalTime>0</TotalTime>
  <Words>928</Words>
  <Application>Microsoft Office PowerPoint</Application>
  <PresentationFormat>Breedbeeld</PresentationFormat>
  <Paragraphs>134</Paragraphs>
  <Slides>13</Slides>
  <Notes>8</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13</vt:i4>
      </vt:variant>
    </vt:vector>
  </HeadingPairs>
  <TitlesOfParts>
    <vt:vector size="20" baseType="lpstr">
      <vt:lpstr>Arial</vt:lpstr>
      <vt:lpstr>Arial,Sans-Serif</vt:lpstr>
      <vt:lpstr>Open Sans</vt:lpstr>
      <vt:lpstr>Open Sans ExtraBold</vt:lpstr>
      <vt:lpstr>Open Sans Light</vt:lpstr>
      <vt:lpstr>Open Sans SemiBold</vt:lpstr>
      <vt:lpstr>Huisstijl</vt:lpstr>
      <vt:lpstr>PowerPoint-presentatie</vt:lpstr>
      <vt:lpstr>Today</vt:lpstr>
      <vt:lpstr>Partner universities</vt:lpstr>
      <vt:lpstr>Personal preference</vt:lpstr>
      <vt:lpstr>Brainstorm exercise</vt:lpstr>
      <vt:lpstr>Requirements</vt:lpstr>
      <vt:lpstr>Practical things to consider</vt:lpstr>
      <vt:lpstr>Information</vt:lpstr>
      <vt:lpstr>Let’s practice</vt:lpstr>
      <vt:lpstr>Selection</vt:lpstr>
      <vt:lpstr>Next steps </vt:lpstr>
      <vt:lpstr>International Café</vt:lpstr>
      <vt:lpstr>PowerPoint-presentatie</vt:lpstr>
    </vt:vector>
  </TitlesOfParts>
  <Manager/>
  <Company>Radboud University Nijmegen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Gerven, M. van (Maaike)</dc:creator>
  <cp:keywords/>
  <dc:description>Sjabloonversie: 1.2b - 28 augustus 2023_x000d_
Sjablonen: www.JoulesUnlimited.com</dc:description>
  <cp:lastModifiedBy>Heuvel, L.A.E. van den (Linsey)</cp:lastModifiedBy>
  <cp:revision>19</cp:revision>
  <dcterms:created xsi:type="dcterms:W3CDTF">2023-10-30T14:50:51Z</dcterms:created>
  <dcterms:modified xsi:type="dcterms:W3CDTF">2025-11-11T11:22:41Z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0x010100F0C2E9F3595D3944BFCE12F344548363</vt:lpwstr>
  </property>
  <property fmtid="{D5CDD505-2E9C-101B-9397-08002B2CF9AE}" pid="3" name="MediaServiceImageTags">
    <vt:lpwstr/>
  </property>
</Properties>
</file>